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3" r:id="rId4"/>
    <p:sldId id="288" r:id="rId5"/>
    <p:sldId id="289" r:id="rId6"/>
    <p:sldId id="291" r:id="rId7"/>
    <p:sldId id="272" r:id="rId8"/>
    <p:sldId id="269" r:id="rId9"/>
    <p:sldId id="270" r:id="rId10"/>
    <p:sldId id="271" r:id="rId11"/>
    <p:sldId id="292" r:id="rId12"/>
    <p:sldId id="293" r:id="rId13"/>
    <p:sldId id="294" r:id="rId14"/>
    <p:sldId id="268" r:id="rId15"/>
    <p:sldId id="259" r:id="rId16"/>
    <p:sldId id="257" r:id="rId17"/>
    <p:sldId id="260" r:id="rId18"/>
    <p:sldId id="295" r:id="rId19"/>
    <p:sldId id="298" r:id="rId20"/>
    <p:sldId id="296" r:id="rId21"/>
    <p:sldId id="258" r:id="rId22"/>
    <p:sldId id="312" r:id="rId23"/>
    <p:sldId id="261" r:id="rId24"/>
    <p:sldId id="264" r:id="rId25"/>
    <p:sldId id="297" r:id="rId26"/>
    <p:sldId id="266" r:id="rId27"/>
    <p:sldId id="265" r:id="rId28"/>
    <p:sldId id="318" r:id="rId29"/>
    <p:sldId id="319" r:id="rId30"/>
    <p:sldId id="323" r:id="rId31"/>
    <p:sldId id="320" r:id="rId32"/>
    <p:sldId id="321" r:id="rId33"/>
    <p:sldId id="32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2" y="-102"/>
      </p:cViewPr>
      <p:guideLst>
        <p:guide orient="horz" pos="2261"/>
        <p:guide pos="27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  <a:endParaRPr lang="en-US" altLang="zh-CN"/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  <a:endParaRPr lang="en-US" altLang="zh-CN"/>
          </a:p>
          <a:p>
            <a:r>
              <a:rPr lang="zh-CN" altLang="en-US"/>
              <a:t>根据左子树中序的长度：</a:t>
            </a:r>
            <a:endParaRPr lang="zh-CN" altLang="en-US"/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3 4 5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4 5 3 1</a:t>
              </a:r>
              <a:endParaRPr lang="en-US" altLang="zh-CN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31546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 b="1"/>
              <a:t>左右子树无法划分</a:t>
            </a:r>
            <a:endParaRPr lang="zh-CN" altLang="en-US" b="1"/>
          </a:p>
          <a:p>
            <a:r>
              <a:rPr lang="zh-CN" altLang="en-US"/>
              <a:t>可行解：找到左子树的根节点</a:t>
            </a:r>
            <a:endParaRPr lang="zh-CN" altLang="en-US"/>
          </a:p>
          <a:p>
            <a:r>
              <a:rPr lang="zh-CN" altLang="en-US"/>
              <a:t>根据这个根节点可以在后序中</a:t>
            </a:r>
            <a:endParaRPr lang="zh-CN" altLang="en-US"/>
          </a:p>
          <a:p>
            <a:r>
              <a:rPr lang="zh-CN" altLang="en-US"/>
              <a:t>切分出左右子树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当然一棵树也可能根本就没有</a:t>
            </a:r>
            <a:endParaRPr lang="zh-CN" altLang="en-US"/>
          </a:p>
          <a:p>
            <a:r>
              <a:rPr lang="zh-CN" altLang="en-US"/>
              <a:t>左子树，所以答案不是唯一的</a:t>
            </a:r>
            <a:endParaRPr lang="zh-CN" altLang="en-US"/>
          </a:p>
          <a:p>
            <a:r>
              <a:rPr lang="zh-CN" altLang="en-US"/>
              <a:t>只是这种算法可以求出一种解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5092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endParaRPr lang="zh-CN" altLang="en-US" sz="6600" b="1" dirty="0" smtClean="0"/>
          </a:p>
          <a:p>
            <a:pPr algn="ctr"/>
            <a:r>
              <a:rPr lang="zh-CN" altLang="en-US" sz="3600" dirty="0" smtClean="0"/>
              <a:t>背包问题</a:t>
            </a:r>
            <a:endParaRPr lang="zh-CN" altLang="en-US" sz="3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29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动态规划</a:t>
            </a:r>
            <a:r>
              <a:rPr lang="en-US" altLang="zh-CN" sz="6600" b="1" dirty="0" smtClean="0"/>
              <a:t>-</a:t>
            </a:r>
            <a:r>
              <a:rPr lang="zh-CN" altLang="en-US" sz="2800" dirty="0" smtClean="0"/>
              <a:t>子串子序列问题</a:t>
            </a:r>
            <a:endParaRPr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  <a:endParaRPr lang="zh-CN" altLang="en-US"/>
          </a:p>
          <a:p>
            <a:r>
              <a:rPr lang="zh-CN" altLang="en-US"/>
              <a:t>后面的值较大，会无条件清除队列前面的成员</a:t>
            </a:r>
            <a:endParaRPr lang="zh-CN" altLang="en-US"/>
          </a:p>
          <a:p>
            <a:r>
              <a:rPr lang="zh-CN" altLang="en-US"/>
              <a:t>每次迭代，都会无条件的加入当前的索引作为候选的最大值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  <a:endParaRPr lang="zh-CN" altLang="en-US"/>
          </a:p>
          <a:p>
            <a:r>
              <a:rPr lang="zh-CN" altLang="en-US"/>
              <a:t>注意：在涉及队列弹出的时候，要判空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  <a:endParaRPr lang="zh-CN" altLang="zh-CN" dirty="0"/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  <a:endParaRPr lang="en-US" altLang="zh-CN"/>
          </a:p>
          <a:p>
            <a:r>
              <a:rPr lang="en-US" altLang="zh-CN"/>
              <a:t>b+=10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  <a:endParaRPr lang="en-US" altLang="zh-CN"/>
          </a:p>
          <a:p>
            <a:r>
              <a:rPr lang="en-US" altLang="zh-CN"/>
              <a:t>b.append(5)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  <a:endParaRPr lang="zh-CN" altLang="zh-CN"/>
          </a:p>
          <a:p>
            <a:r>
              <a:rPr lang="zh-CN" altLang="zh-CN"/>
              <a:t>相当于是引用，别名</a:t>
            </a:r>
            <a:endParaRPr lang="zh-CN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  <a:endParaRPr lang="zh-CN" altLang="zh-CN"/>
          </a:p>
          <a:p>
            <a:r>
              <a:rPr lang="zh-CN" altLang="zh-CN"/>
              <a:t>直接就变了，两个变量没有</a:t>
            </a:r>
            <a:endParaRPr lang="zh-CN" altLang="zh-CN"/>
          </a:p>
          <a:p>
            <a:r>
              <a:rPr lang="zh-CN" altLang="zh-CN"/>
              <a:t>关系，只是初值相等。</a:t>
            </a:r>
            <a:endParaRPr lang="zh-C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6590" y="2247265"/>
            <a:ext cx="3724275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2247265"/>
            <a:ext cx="3543300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55" y="4591050"/>
            <a:ext cx="3352800" cy="1781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约瑟夫环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09315" y="781685"/>
            <a:ext cx="2325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= f(m-1, n)</a:t>
            </a:r>
            <a:endParaRPr lang="en-US" altLang="zh-CN"/>
          </a:p>
          <a:p>
            <a:r>
              <a:rPr lang="en-US" altLang="zh-CN"/>
              <a:t>f(m, n) = (m%n + x) % n</a:t>
            </a:r>
            <a:endParaRPr lang="en-US" altLang="zh-CN"/>
          </a:p>
          <a:p>
            <a:r>
              <a:rPr lang="en-US" altLang="zh-CN"/>
              <a:t>             = (m+x)%n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endParaRPr lang="en-US" altLang="zh-CN" sz="3600"/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  <a:endParaRPr lang="zh-CN" altLang="en-US"/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  <a:endParaRPr lang="zh-CN" altLang="en-US"/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23494" y="2483161"/>
            <a:ext cx="355092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矩阵操作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7705" y="205105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72840" y="206565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95750" y="206565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29455" y="205930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27705" y="248348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7220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95115" y="248793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28820" y="2481580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9610" y="289369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7411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97020" y="289814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30725" y="289179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8975" y="3315970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7284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96385" y="3320415"/>
            <a:ext cx="43243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30090" y="3314065"/>
            <a:ext cx="43243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1657350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(i, j)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963160" y="248793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(j, n-1-i)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043680" y="40195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(n-1-i, n-1-j)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941830" y="2513330"/>
            <a:ext cx="912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(n-1-j, i)</a:t>
            </a:r>
            <a:endParaRPr lang="en-US" altLang="zh-CN"/>
          </a:p>
        </p:txBody>
      </p:sp>
      <p:cxnSp>
        <p:nvCxnSpPr>
          <p:cNvPr id="22" name="曲线连接符 21"/>
          <p:cNvCxnSpPr>
            <a:stCxn id="18" idx="0"/>
            <a:endCxn id="20" idx="3"/>
          </p:cNvCxnSpPr>
          <p:nvPr/>
        </p:nvCxnSpPr>
        <p:spPr>
          <a:xfrm rot="16200000" flipH="1">
            <a:off x="3328035" y="2200910"/>
            <a:ext cx="2546350" cy="1459865"/>
          </a:xfrm>
          <a:prstGeom prst="curvedConnector4">
            <a:avLst>
              <a:gd name="adj1" fmla="val -14127"/>
              <a:gd name="adj2" fmla="val 1809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91605" y="2025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4" name="曲线连接符 23"/>
          <p:cNvCxnSpPr>
            <a:stCxn id="19" idx="3"/>
            <a:endCxn id="21" idx="2"/>
          </p:cNvCxnSpPr>
          <p:nvPr/>
        </p:nvCxnSpPr>
        <p:spPr>
          <a:xfrm flipH="1">
            <a:off x="2398395" y="2672080"/>
            <a:ext cx="3484245" cy="209550"/>
          </a:xfrm>
          <a:prstGeom prst="curvedConnector4">
            <a:avLst>
              <a:gd name="adj1" fmla="val -6834"/>
              <a:gd name="adj2" fmla="val 1272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672840" y="53879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中心对称</a:t>
            </a:r>
            <a:endParaRPr lang="zh-CN" altLang="zh-CN"/>
          </a:p>
        </p:txBody>
      </p:sp>
      <p:cxnSp>
        <p:nvCxnSpPr>
          <p:cNvPr id="26" name="曲线连接符 25"/>
          <p:cNvCxnSpPr>
            <a:stCxn id="18" idx="3"/>
            <a:endCxn id="19" idx="0"/>
          </p:cNvCxnSpPr>
          <p:nvPr/>
        </p:nvCxnSpPr>
        <p:spPr>
          <a:xfrm>
            <a:off x="4140200" y="1841500"/>
            <a:ext cx="1282700" cy="64643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05660" y="138049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第一个的行第</a:t>
            </a:r>
            <a:endParaRPr lang="zh-CN" altLang="zh-CN"/>
          </a:p>
          <a:p>
            <a:r>
              <a:rPr lang="zh-CN" altLang="zh-CN"/>
              <a:t>二个的列互补</a:t>
            </a:r>
            <a:endParaRPr lang="zh-CN" altLang="zh-CN"/>
          </a:p>
        </p:txBody>
      </p: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矩阵旋转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 dirty="0"/>
              <a:t>接雨水</a:t>
            </a:r>
            <a:endParaRPr lang="zh-CN" altLang="en-US" b="1" dirty="0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4310" y="1111885"/>
            <a:ext cx="5546090" cy="208153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85" y="4103370"/>
            <a:ext cx="6463030" cy="169164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491865" y="2205355"/>
            <a:ext cx="1296035" cy="4318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4572000" y="3054350"/>
            <a:ext cx="0" cy="68770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317875" y="1289685"/>
            <a:ext cx="0" cy="9099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70780" y="1234440"/>
            <a:ext cx="0" cy="5657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77185" y="934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左边界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38345" y="8870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右边界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65504" y="248316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链表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19341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80936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3674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052695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517900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60595" y="195262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6600" y="259588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65955" y="259588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52695" y="3225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701030" y="137668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355715" y="137731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276600" y="32258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3"/>
            <a:endCxn id="12" idx="0"/>
          </p:cNvCxnSpPr>
          <p:nvPr/>
        </p:nvCxnSpPr>
        <p:spPr>
          <a:xfrm>
            <a:off x="5701030" y="61087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0"/>
            <a:endCxn id="11" idx="1"/>
          </p:cNvCxnSpPr>
          <p:nvPr/>
        </p:nvCxnSpPr>
        <p:spPr>
          <a:xfrm flipV="1">
            <a:off x="4761230" y="610870"/>
            <a:ext cx="29146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18262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42595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507105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49800" y="525970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65805" y="590296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55160" y="590296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87695" y="36296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336030" y="468376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6990715" y="468439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265805" y="362966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0"/>
          </p:cNvCxnSpPr>
          <p:nvPr/>
        </p:nvCxnSpPr>
        <p:spPr>
          <a:xfrm>
            <a:off x="6264275" y="3917950"/>
            <a:ext cx="3244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 flipV="1">
            <a:off x="5074285" y="3917950"/>
            <a:ext cx="613410" cy="10541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0"/>
          </p:cNvCxnSpPr>
          <p:nvPr/>
        </p:nvCxnSpPr>
        <p:spPr>
          <a:xfrm>
            <a:off x="4184650" y="3917950"/>
            <a:ext cx="565785" cy="76581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0"/>
            <a:endCxn id="28" idx="1"/>
          </p:cNvCxnSpPr>
          <p:nvPr/>
        </p:nvCxnSpPr>
        <p:spPr>
          <a:xfrm rot="16200000" flipV="1">
            <a:off x="3003550" y="4180205"/>
            <a:ext cx="765810" cy="241300"/>
          </a:xfrm>
          <a:prstGeom prst="curvedConnector4">
            <a:avLst>
              <a:gd name="adj1" fmla="val 31177"/>
              <a:gd name="adj2" fmla="val 233158"/>
            </a:avLst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16884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464756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36994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67095" y="1519555"/>
            <a:ext cx="0" cy="64325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28645" y="2162810"/>
            <a:ext cx="59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638165" y="2162810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43245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6557645" y="943610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212330" y="944245"/>
            <a:ext cx="64833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128645" y="943610"/>
            <a:ext cx="918845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back=2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25" idx="3"/>
            <a:endCxn id="26" idx="1"/>
          </p:cNvCxnSpPr>
          <p:nvPr/>
        </p:nvCxnSpPr>
        <p:spPr>
          <a:xfrm flipV="1">
            <a:off x="6291580" y="1231900"/>
            <a:ext cx="26606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5" idx="1"/>
          </p:cNvCxnSpPr>
          <p:nvPr/>
        </p:nvCxnSpPr>
        <p:spPr>
          <a:xfrm>
            <a:off x="5295900" y="1231900"/>
            <a:ext cx="347345" cy="63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19" idx="1"/>
          </p:cNvCxnSpPr>
          <p:nvPr/>
        </p:nvCxnSpPr>
        <p:spPr>
          <a:xfrm>
            <a:off x="4047490" y="1231900"/>
            <a:ext cx="60007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7" idx="3"/>
            <a:endCxn id="28" idx="1"/>
          </p:cNvCxnSpPr>
          <p:nvPr/>
        </p:nvCxnSpPr>
        <p:spPr>
          <a:xfrm>
            <a:off x="2336800" y="1231900"/>
            <a:ext cx="791845" cy="3175"/>
          </a:xfrm>
          <a:prstGeom prst="curvedConnector2">
            <a:avLst/>
          </a:prstGeom>
          <a:ln w="412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b="1" dirty="0"/>
              <a:t>链表</a:t>
            </a:r>
            <a:r>
              <a:rPr lang="en-US" altLang="zh-CN" b="1" dirty="0"/>
              <a:t>partition</a:t>
            </a:r>
            <a:endParaRPr lang="en-US" altLang="zh-CN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246380" y="2912745"/>
            <a:ext cx="8651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思路：类比快拍的</a:t>
            </a:r>
            <a:r>
              <a:rPr lang="en-US" altLang="zh-CN"/>
              <a:t>partition</a:t>
            </a:r>
            <a:r>
              <a:rPr lang="zh-CN" altLang="en-US"/>
              <a:t>，</a:t>
            </a:r>
            <a:r>
              <a:rPr lang="zh-CN" altLang="en-US"/>
              <a:t>寻找符合下面条件的两个指针：</a:t>
            </a:r>
            <a:endParaRPr lang="zh-CN" altLang="en-US"/>
          </a:p>
          <a:p>
            <a:pPr algn="l"/>
            <a:r>
              <a:rPr lang="zh-CN" altLang="en-US"/>
              <a:t>左指针</a:t>
            </a:r>
            <a:r>
              <a:rPr lang="en-US" altLang="zh-CN"/>
              <a:t>l</a:t>
            </a:r>
            <a:r>
              <a:rPr lang="zh-CN" altLang="en-US"/>
              <a:t>：</a:t>
            </a:r>
            <a:r>
              <a:rPr lang="en-US" altLang="zh-CN"/>
              <a:t>l.val &lt; x</a:t>
            </a:r>
            <a:r>
              <a:rPr lang="zh-CN" altLang="en-US"/>
              <a:t>，</a:t>
            </a:r>
            <a:r>
              <a:rPr lang="en-US" altLang="zh-CN"/>
              <a:t>l.</a:t>
            </a:r>
            <a:r>
              <a:rPr lang="en-US" altLang="zh-CN"/>
              <a:t>next.val &gt;= X</a:t>
            </a:r>
            <a:endParaRPr lang="en-US" altLang="zh-CN"/>
          </a:p>
          <a:p>
            <a:pPr algn="l"/>
            <a:r>
              <a:rPr lang="zh-CN" altLang="en-US"/>
              <a:t>右指针</a:t>
            </a:r>
            <a:r>
              <a:rPr lang="en-US" altLang="zh-CN"/>
              <a:t>r</a:t>
            </a:r>
            <a:r>
              <a:rPr lang="zh-CN" altLang="zh-CN"/>
              <a:t>：</a:t>
            </a:r>
            <a:r>
              <a:rPr lang="en-US" altLang="zh-CN"/>
              <a:t>r.val &gt;= x</a:t>
            </a:r>
            <a:r>
              <a:rPr lang="zh-CN" altLang="en-US"/>
              <a:t>，</a:t>
            </a:r>
            <a:r>
              <a:rPr lang="en-US" altLang="zh-CN"/>
              <a:t>r.next.val &lt;= x</a:t>
            </a:r>
            <a:endParaRPr lang="en-US" altLang="zh-CN"/>
          </a:p>
          <a:p>
            <a:pPr algn="l"/>
            <a:r>
              <a:rPr lang="zh-CN" altLang="en-US"/>
              <a:t>如果这样的话，我们则执行一次链表的节点交换然后两个指针分别后移一位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但是实际链表头部的情况多种多样，为了避免讨论可以添加伪头</a:t>
            </a:r>
            <a:r>
              <a:rPr lang="en-US" altLang="zh-CN"/>
              <a:t>p_head</a:t>
            </a:r>
            <a:r>
              <a:rPr lang="zh-CN" altLang="en-US"/>
              <a:t>，强制首节点</a:t>
            </a:r>
            <a:endParaRPr lang="zh-CN" altLang="en-US"/>
          </a:p>
          <a:p>
            <a:pPr algn="l"/>
            <a:r>
              <a:rPr lang="zh-CN" altLang="en-US"/>
              <a:t>为合法左指针，然后搜索</a:t>
            </a:r>
            <a:r>
              <a:rPr lang="zh-CN" altLang="en-US">
                <a:sym typeface="+mn-ea"/>
              </a:rPr>
              <a:t>合法</a:t>
            </a:r>
            <a:r>
              <a:rPr lang="zh-CN" altLang="en-US"/>
              <a:t>右指针的位置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一旦找不到合法的右指针位置，说明已经不需要</a:t>
            </a:r>
            <a:r>
              <a:rPr lang="en-US" altLang="zh-CN"/>
              <a:t>partition</a:t>
            </a:r>
            <a:r>
              <a:rPr lang="zh-CN" altLang="en-US"/>
              <a:t>，返回</a:t>
            </a:r>
            <a:r>
              <a:rPr lang="en-US" altLang="zh-CN"/>
              <a:t>p_head.next</a:t>
            </a:r>
            <a:r>
              <a:rPr lang="zh-CN" altLang="zh-CN"/>
              <a:t>即可。</a:t>
            </a:r>
            <a:endParaRPr lang="zh-CN" altLang="zh-CN"/>
          </a:p>
          <a:p>
            <a:pPr algn="l"/>
            <a:endParaRPr lang="zh-CN" altLang="zh-CN"/>
          </a:p>
          <a:p>
            <a:pPr algn="l"/>
            <a:r>
              <a:rPr lang="zh-CN" altLang="zh-CN"/>
              <a:t>当然，用值交换的方式会更简单：只要右指针发现一个小于</a:t>
            </a:r>
            <a:r>
              <a:rPr lang="en-US" altLang="zh-CN"/>
              <a:t>pivot</a:t>
            </a:r>
            <a:r>
              <a:rPr lang="zh-CN" altLang="en-US"/>
              <a:t>的值，就和左</a:t>
            </a:r>
            <a:endParaRPr lang="zh-CN" altLang="en-US"/>
          </a:p>
          <a:p>
            <a:pPr algn="l"/>
            <a:r>
              <a:rPr lang="zh-CN" altLang="en-US"/>
              <a:t>指针交换，左指针交换后右移。</a:t>
            </a:r>
            <a:endParaRPr lang="zh-CN" altLang="zh-CN"/>
          </a:p>
          <a:p>
            <a:pPr algn="l"/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  <a:endParaRPr lang="en-US" altLang="zh-CN"/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  <a:endParaRPr lang="zh-CN" altLang="en-US"/>
          </a:p>
          <a:p>
            <a:r>
              <a:rPr lang="zh-CN" altLang="en-US"/>
              <a:t>两个指针相遇</a:t>
            </a:r>
            <a:endParaRPr lang="zh-CN" altLang="en-US"/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  <a:endParaRPr lang="zh-CN" altLang="en-US"/>
          </a:p>
          <a:p>
            <a:r>
              <a:rPr lang="zh-CN" altLang="en-US"/>
              <a:t>指针停止的位置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  <a:endParaRPr lang="en-US" altLang="zh-CN" sz="1200"/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  <a:endParaRPr lang="zh-CN" altLang="en-US"/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  <a:endParaRPr lang="en-US" altLang="zh-CN"/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60,&quot;width&quot;:5925}"/>
</p:tagLst>
</file>

<file path=ppt/tags/tag2.xml><?xml version="1.0" encoding="utf-8"?>
<p:tagLst xmlns:p="http://schemas.openxmlformats.org/presentationml/2006/main">
  <p:tag name="KSO_WM_UNIT_PLACING_PICTURE_USER_VIEWPORT" val="{&quot;height&quot;:2325,&quot;width&quot;:5865}"/>
</p:tagLst>
</file>

<file path=ppt/tags/tag3.xml><?xml version="1.0" encoding="utf-8"?>
<p:tagLst xmlns:p="http://schemas.openxmlformats.org/presentationml/2006/main">
  <p:tag name="KSO_WM_UNIT_PLACING_PICTURE_USER_VIEWPORT" val="{&quot;height&quot;:2370,&quot;width&quot;:63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WPS 演示</Application>
  <PresentationFormat>全屏显示(4:3)</PresentationFormat>
  <Paragraphs>625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涛涛</cp:lastModifiedBy>
  <cp:revision>658</cp:revision>
  <dcterms:created xsi:type="dcterms:W3CDTF">2020-07-29T07:01:00Z</dcterms:created>
  <dcterms:modified xsi:type="dcterms:W3CDTF">2020-12-23T02:02:54Z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