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rot="10800000">
            <a:off x="571472" y="5070565"/>
            <a:ext cx="7929618" cy="4195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  <p:sp>
        <p:nvSpPr>
          <p:cNvPr id="82" name="椭圆 81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9" idx="4"/>
            <a:endCxn id="90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7" idx="4"/>
            <a:endCxn id="90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7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4" idx="4"/>
            <a:endCxn id="86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4"/>
            <a:endCxn id="85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0" y="0"/>
            <a:ext cx="1071538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flipV="1">
            <a:off x="357158" y="5072074"/>
            <a:ext cx="8215370" cy="26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8" idx="4"/>
            <a:endCxn id="79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7" idx="4"/>
            <a:endCxn id="79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4" idx="4"/>
            <a:endCxn id="75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4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0" y="0"/>
            <a:ext cx="1142976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完全背包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  <p:sp>
        <p:nvSpPr>
          <p:cNvPr id="92" name="椭圆 91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79912" cy="40466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多重背包的单调队列优化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20688"/>
            <a:ext cx="8428097" cy="22322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9512" y="2862420"/>
            <a:ext cx="8746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背包体积模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的余数，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为当前物品的体积，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为物品的价值，那么可以获得背包同余</a:t>
            </a:r>
            <a:endParaRPr lang="en-US" altLang="zh-CN" dirty="0" smtClean="0"/>
          </a:p>
          <a:p>
            <a:r>
              <a:rPr lang="zh-CN" altLang="en-US" dirty="0"/>
              <a:t>序</a:t>
            </a:r>
            <a:r>
              <a:rPr lang="zh-CN" altLang="en-US" dirty="0" smtClean="0"/>
              <a:t>列。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518234"/>
            <a:ext cx="8377604" cy="22150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3528" y="6093296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可以看出，但我们步进的时候，假如维护一个单调队列，那么可以转化为滑窗计算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然前提是入队的是减去当前 可容纳物品数量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物品</a:t>
            </a:r>
            <a:r>
              <a:rPr lang="zh-CN" altLang="en-US" smtClean="0"/>
              <a:t>价值，这样数据可以复用。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17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227</Words>
  <Application>Microsoft Office PowerPoint</Application>
  <PresentationFormat>全屏显示(4:3)</PresentationFormat>
  <Paragraphs>61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</dc:creator>
  <cp:lastModifiedBy>rbx</cp:lastModifiedBy>
  <cp:revision>6</cp:revision>
  <dcterms:created xsi:type="dcterms:W3CDTF">2020-07-29T07:01:55Z</dcterms:created>
  <dcterms:modified xsi:type="dcterms:W3CDTF">2020-07-31T09:43:51Z</dcterms:modified>
</cp:coreProperties>
</file>