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54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2020/8/10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488" y="2500306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背包问题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571604" y="2500306"/>
            <a:ext cx="6131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子</a:t>
            </a:r>
            <a:r>
              <a:rPr lang="zh-CN" altLang="en-US" sz="6600" b="1" dirty="0" smtClean="0"/>
              <a:t>串子序列问题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290" y="1071546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71868" y="1071546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72198" y="1071546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85852" y="3857628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29190" y="3857628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00760" y="3857628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1857364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当我们考虑绿色要不要连接橙色的时候</a:t>
            </a:r>
            <a:endParaRPr lang="en-US" altLang="zh-CN" dirty="0" smtClean="0"/>
          </a:p>
          <a:p>
            <a:r>
              <a:rPr lang="zh-CN" altLang="en-US" dirty="0" smtClean="0"/>
              <a:t>情况一：不干涉下一次</a:t>
            </a:r>
            <a:r>
              <a:rPr lang="en-US" altLang="zh-CN" dirty="0" smtClean="0"/>
              <a:t>OK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492919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情况二：干涉下一次，但是由于右边界递增，所以不会影响总长度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2071670" y="357166"/>
            <a:ext cx="5143536" cy="6000792"/>
          </a:xfrm>
          <a:prstGeom prst="roundRect">
            <a:avLst>
              <a:gd name="adj" fmla="val 52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编辑距离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143240" y="928670"/>
            <a:ext cx="2571768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3240" y="121442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8860" y="92867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121442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572264" y="1223214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43240" y="2357430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43240" y="264318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860" y="235743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264318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5429256" y="2357430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43240" y="3907041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43240" y="4192793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8860" y="39070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419279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5429256" y="3907041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572264" y="4192793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43240" y="57148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dp[i][j-1]+1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200024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dp[i-1][j]+1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3240" y="350043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143240" y="5264363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143240" y="5550115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8860" y="526436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555011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429256" y="5264363"/>
            <a:ext cx="285752" cy="285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72264" y="5550115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43240" y="49071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dp[i-1][j-1]+1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071670" y="1714488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071670" y="328612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196</Words>
  <PresentationFormat>全屏显示(4:3)</PresentationFormat>
  <Paragraphs>74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17</cp:revision>
  <dcterms:created xsi:type="dcterms:W3CDTF">2020-07-29T07:01:55Z</dcterms:created>
  <dcterms:modified xsi:type="dcterms:W3CDTF">2020-08-10T05:18:40Z</dcterms:modified>
</cp:coreProperties>
</file>