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72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全屏显示(4:3)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" baseType="lpstr">
      <vt:lpstr>Office 主题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</dc:creator>
  <cp:lastModifiedBy>G</cp:lastModifiedBy>
  <cp:revision>3</cp:revision>
  <dcterms:created xsi:type="dcterms:W3CDTF">2020-08-03T04:45:00Z</dcterms:created>
  <dcterms:modified xsi:type="dcterms:W3CDTF">2020-08-10T03:46:56Z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