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rot="10800000">
            <a:off x="571472" y="5070565"/>
            <a:ext cx="7929618" cy="419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9" idx="4"/>
            <a:endCxn id="90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7" idx="4"/>
            <a:endCxn id="90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7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4" idx="4"/>
            <a:endCxn id="86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4"/>
            <a:endCxn id="85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0"/>
            <a:ext cx="1071538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357158" y="5072074"/>
            <a:ext cx="8215370" cy="2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7" idx="4"/>
            <a:endCxn id="79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4"/>
            <a:endCxn id="75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4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0" y="0"/>
            <a:ext cx="1142976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96</Words>
  <PresentationFormat>全屏显示(4:3)</PresentationFormat>
  <Paragraphs>56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G</cp:lastModifiedBy>
  <cp:revision>4</cp:revision>
  <dcterms:created xsi:type="dcterms:W3CDTF">2020-07-29T07:01:55Z</dcterms:created>
  <dcterms:modified xsi:type="dcterms:W3CDTF">2020-07-29T07:26:17Z</dcterms:modified>
</cp:coreProperties>
</file>