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928662" y="4143380"/>
            <a:ext cx="6429420" cy="18573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ym typeface="Wingdings" pitchFamily="2" charset="2"/>
              </a:rPr>
              <a:t>	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57224" y="1142984"/>
            <a:ext cx="6500858" cy="1857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4480" y="2214554"/>
            <a:ext cx="5581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(data, label), (data, label), (data, label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)……] #(float, int)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42873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Get_item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形状 7"/>
          <p:cNvCxnSpPr>
            <a:stCxn id="6" idx="3"/>
          </p:cNvCxnSpPr>
          <p:nvPr/>
        </p:nvCxnSpPr>
        <p:spPr>
          <a:xfrm>
            <a:off x="2500298" y="1613402"/>
            <a:ext cx="285752" cy="7440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形状 8"/>
          <p:cNvCxnSpPr/>
          <p:nvPr/>
        </p:nvCxnSpPr>
        <p:spPr>
          <a:xfrm>
            <a:off x="3500430" y="1643050"/>
            <a:ext cx="285752" cy="7440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形状 9"/>
          <p:cNvCxnSpPr/>
          <p:nvPr/>
        </p:nvCxnSpPr>
        <p:spPr>
          <a:xfrm>
            <a:off x="4643438" y="1714488"/>
            <a:ext cx="285752" cy="7440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3108" y="185736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14678" y="185736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248" y="185736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4546" y="32146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2547" y="32254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284" y="32362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2428860" y="2714620"/>
            <a:ext cx="142876" cy="57150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3714744" y="2714620"/>
            <a:ext cx="142876" cy="57150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4857752" y="2714620"/>
            <a:ext cx="142876" cy="57150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14678" y="44291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Collect_fn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>
            <a:stCxn id="17" idx="2"/>
            <a:endCxn id="23" idx="1"/>
          </p:cNvCxnSpPr>
          <p:nvPr/>
        </p:nvCxnSpPr>
        <p:spPr>
          <a:xfrm rot="16200000" flipH="1">
            <a:off x="2342069" y="3741189"/>
            <a:ext cx="1029780" cy="71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  <a:endCxn id="23" idx="3"/>
          </p:cNvCxnSpPr>
          <p:nvPr/>
        </p:nvCxnSpPr>
        <p:spPr>
          <a:xfrm rot="5400000">
            <a:off x="4147342" y="3832162"/>
            <a:ext cx="1008264" cy="55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3" idx="0"/>
          </p:cNvCxnSpPr>
          <p:nvPr/>
        </p:nvCxnSpPr>
        <p:spPr>
          <a:xfrm rot="16200000" flipH="1">
            <a:off x="3373604" y="4008412"/>
            <a:ext cx="834356" cy="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68825" y="4809192"/>
            <a:ext cx="4160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等长处理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Data 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>
                <a:sym typeface="Wingdings" pitchFamily="2" charset="2"/>
              </a:rPr>
              <a:t>(batch, max_len, embedding_size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r>
              <a:rPr lang="en-US" altLang="zh-CN" dirty="0" smtClean="0">
                <a:sym typeface="Wingdings" pitchFamily="2" charset="2"/>
              </a:rPr>
              <a:t>Label  :</a:t>
            </a:r>
            <a:r>
              <a:rPr lang="zh-CN" altLang="en-US" dirty="0" smtClean="0">
                <a:sym typeface="Wingdings" pitchFamily="2" charset="2"/>
              </a:rPr>
              <a:t>转为张量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返回</a:t>
            </a:r>
            <a:r>
              <a:rPr lang="en-US" altLang="zh-CN" dirty="0" smtClean="0">
                <a:sym typeface="Wingdings" pitchFamily="2" charset="2"/>
              </a:rPr>
              <a:t>[ Data</a:t>
            </a:r>
            <a:r>
              <a:rPr lang="zh-CN" altLang="en-US" dirty="0" smtClean="0">
                <a:sym typeface="Wingdings" pitchFamily="2" charset="2"/>
              </a:rPr>
              <a:t>， </a:t>
            </a:r>
            <a:r>
              <a:rPr lang="en-US" altLang="zh-CN" dirty="0" smtClean="0">
                <a:sym typeface="Wingdings" pitchFamily="2" charset="2"/>
              </a:rPr>
              <a:t>Label ]</a:t>
            </a:r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42844" y="142852"/>
            <a:ext cx="242889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Dataloader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3</cp:revision>
  <dcterms:created xsi:type="dcterms:W3CDTF">2019-12-02T07:11:26Z</dcterms:created>
  <dcterms:modified xsi:type="dcterms:W3CDTF">2019-12-02T07:33:52Z</dcterms:modified>
</cp:coreProperties>
</file>