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55" y="670560"/>
            <a:ext cx="11497945" cy="5275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涛涛</cp:lastModifiedBy>
  <cp:revision>2</cp:revision>
  <dcterms:created xsi:type="dcterms:W3CDTF">2020-03-15T00:56:19Z</dcterms:created>
  <dcterms:modified xsi:type="dcterms:W3CDTF">2020-03-15T08:00:05Z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