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3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1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6AE-A4B5-42DE-90DC-5C2A4A3CD1F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箭头连接符 113"/>
          <p:cNvCxnSpPr>
            <a:endCxn id="113" idx="0"/>
          </p:cNvCxnSpPr>
          <p:nvPr/>
        </p:nvCxnSpPr>
        <p:spPr>
          <a:xfrm flipH="1">
            <a:off x="8683420" y="1506107"/>
            <a:ext cx="51865" cy="48086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5" idx="3"/>
          </p:cNvCxnSpPr>
          <p:nvPr/>
        </p:nvCxnSpPr>
        <p:spPr>
          <a:xfrm>
            <a:off x="2960585" y="1069624"/>
            <a:ext cx="4288" cy="52619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720436" y="2676821"/>
            <a:ext cx="1357745" cy="56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数据集</a:t>
            </a:r>
            <a:r>
              <a:rPr lang="en-US" altLang="zh-CN" dirty="0" smtClean="0">
                <a:solidFill>
                  <a:schemeClr val="tx1"/>
                </a:solidFill>
              </a:rPr>
              <a:t>(m)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68994" y="584775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D(1)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68993" y="2108785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D(2)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68993" y="3605082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D(3)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68993" y="4948983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D(4)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12472" y="584775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812472" y="2108785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812472" y="3605082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W3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812472" y="4948983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858009" y="584775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</a:t>
            </a:r>
            <a:r>
              <a:rPr lang="zh-CN" altLang="en-US" sz="1600" dirty="0" smtClean="0">
                <a:solidFill>
                  <a:schemeClr val="tx1"/>
                </a:solidFill>
              </a:rPr>
              <a:t>类器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858008" y="2108785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58008" y="3605082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858008" y="4948983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060867" y="2143421"/>
            <a:ext cx="651164" cy="163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组合策略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210796" y="2676820"/>
            <a:ext cx="1357745" cy="56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强分类器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4" idx="0"/>
            <a:endCxn id="25" idx="2"/>
          </p:cNvCxnSpPr>
          <p:nvPr/>
        </p:nvCxnSpPr>
        <p:spPr>
          <a:xfrm flipV="1">
            <a:off x="1399309" y="868793"/>
            <a:ext cx="1413163" cy="18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2"/>
            <a:endCxn id="28" idx="2"/>
          </p:cNvCxnSpPr>
          <p:nvPr/>
        </p:nvCxnSpPr>
        <p:spPr>
          <a:xfrm>
            <a:off x="1399309" y="3244857"/>
            <a:ext cx="1413163" cy="198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27" idx="2"/>
          </p:cNvCxnSpPr>
          <p:nvPr/>
        </p:nvCxnSpPr>
        <p:spPr>
          <a:xfrm>
            <a:off x="1399309" y="3244857"/>
            <a:ext cx="1413163" cy="6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0"/>
            <a:endCxn id="26" idx="2"/>
          </p:cNvCxnSpPr>
          <p:nvPr/>
        </p:nvCxnSpPr>
        <p:spPr>
          <a:xfrm flipV="1">
            <a:off x="1399309" y="2392803"/>
            <a:ext cx="1413163" cy="28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6"/>
            <a:endCxn id="6" idx="1"/>
          </p:cNvCxnSpPr>
          <p:nvPr/>
        </p:nvCxnSpPr>
        <p:spPr>
          <a:xfrm>
            <a:off x="3823854" y="868793"/>
            <a:ext cx="8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3"/>
            <a:endCxn id="29" idx="1"/>
          </p:cNvCxnSpPr>
          <p:nvPr/>
        </p:nvCxnSpPr>
        <p:spPr>
          <a:xfrm>
            <a:off x="6026739" y="868793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33" idx="0"/>
          </p:cNvCxnSpPr>
          <p:nvPr/>
        </p:nvCxnSpPr>
        <p:spPr>
          <a:xfrm>
            <a:off x="8215754" y="868793"/>
            <a:ext cx="1170695" cy="127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9" idx="2"/>
            <a:endCxn id="26" idx="0"/>
          </p:cNvCxnSpPr>
          <p:nvPr/>
        </p:nvCxnSpPr>
        <p:spPr>
          <a:xfrm rot="5400000">
            <a:off x="4949536" y="-478561"/>
            <a:ext cx="955974" cy="4218719"/>
          </a:xfrm>
          <a:prstGeom prst="bentConnector3">
            <a:avLst>
              <a:gd name="adj1" fmla="val 65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001490" y="145850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cxnSp>
        <p:nvCxnSpPr>
          <p:cNvPr id="60" name="肘形连接符 59"/>
          <p:cNvCxnSpPr>
            <a:stCxn id="30" idx="2"/>
            <a:endCxn id="27" idx="0"/>
          </p:cNvCxnSpPr>
          <p:nvPr/>
        </p:nvCxnSpPr>
        <p:spPr>
          <a:xfrm rot="5400000">
            <a:off x="4963392" y="1031592"/>
            <a:ext cx="928261" cy="4218718"/>
          </a:xfrm>
          <a:prstGeom prst="bentConnector3">
            <a:avLst>
              <a:gd name="adj1" fmla="val 69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1" idx="2"/>
            <a:endCxn id="28" idx="0"/>
          </p:cNvCxnSpPr>
          <p:nvPr/>
        </p:nvCxnSpPr>
        <p:spPr>
          <a:xfrm rot="5400000">
            <a:off x="5039590" y="2451691"/>
            <a:ext cx="775865" cy="4218718"/>
          </a:xfrm>
          <a:prstGeom prst="bentConnector3">
            <a:avLst>
              <a:gd name="adj1" fmla="val 69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966364" y="294610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962415" y="43947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cxnSp>
        <p:nvCxnSpPr>
          <p:cNvPr id="69" name="直接箭头连接符 68"/>
          <p:cNvCxnSpPr>
            <a:stCxn id="26" idx="6"/>
            <a:endCxn id="7" idx="1"/>
          </p:cNvCxnSpPr>
          <p:nvPr/>
        </p:nvCxnSpPr>
        <p:spPr>
          <a:xfrm>
            <a:off x="3823854" y="2392803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6"/>
            <a:endCxn id="8" idx="1"/>
          </p:cNvCxnSpPr>
          <p:nvPr/>
        </p:nvCxnSpPr>
        <p:spPr>
          <a:xfrm>
            <a:off x="3823854" y="3889100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8" idx="6"/>
            <a:endCxn id="9" idx="1"/>
          </p:cNvCxnSpPr>
          <p:nvPr/>
        </p:nvCxnSpPr>
        <p:spPr>
          <a:xfrm>
            <a:off x="3823854" y="5233001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9" idx="3"/>
            <a:endCxn id="32" idx="1"/>
          </p:cNvCxnSpPr>
          <p:nvPr/>
        </p:nvCxnSpPr>
        <p:spPr>
          <a:xfrm>
            <a:off x="6026738" y="5233001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2" idx="3"/>
            <a:endCxn id="33" idx="2"/>
          </p:cNvCxnSpPr>
          <p:nvPr/>
        </p:nvCxnSpPr>
        <p:spPr>
          <a:xfrm flipV="1">
            <a:off x="8215753" y="3778257"/>
            <a:ext cx="1170696" cy="14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1" idx="3"/>
            <a:endCxn id="33" idx="1"/>
          </p:cNvCxnSpPr>
          <p:nvPr/>
        </p:nvCxnSpPr>
        <p:spPr>
          <a:xfrm flipV="1">
            <a:off x="8215753" y="2960839"/>
            <a:ext cx="845114" cy="92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3"/>
            <a:endCxn id="33" idx="1"/>
          </p:cNvCxnSpPr>
          <p:nvPr/>
        </p:nvCxnSpPr>
        <p:spPr>
          <a:xfrm>
            <a:off x="8215753" y="2392803"/>
            <a:ext cx="845114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3" idx="3"/>
            <a:endCxn id="34" idx="1"/>
          </p:cNvCxnSpPr>
          <p:nvPr/>
        </p:nvCxnSpPr>
        <p:spPr>
          <a:xfrm flipV="1">
            <a:off x="9712031" y="2960838"/>
            <a:ext cx="498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" idx="3"/>
            <a:endCxn id="31" idx="1"/>
          </p:cNvCxnSpPr>
          <p:nvPr/>
        </p:nvCxnSpPr>
        <p:spPr>
          <a:xfrm>
            <a:off x="6026738" y="3889100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" idx="3"/>
            <a:endCxn id="30" idx="1"/>
          </p:cNvCxnSpPr>
          <p:nvPr/>
        </p:nvCxnSpPr>
        <p:spPr>
          <a:xfrm>
            <a:off x="6026738" y="2392803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0" y="0"/>
            <a:ext cx="116570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382983" y="6342500"/>
            <a:ext cx="121058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本权重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949886" y="6314797"/>
            <a:ext cx="146706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分类器权重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844992" y="4394793"/>
            <a:ext cx="1723549" cy="1469729"/>
            <a:chOff x="9386449" y="4561050"/>
            <a:chExt cx="1723549" cy="1469729"/>
          </a:xfrm>
        </p:grpSpPr>
        <p:sp>
          <p:nvSpPr>
            <p:cNvPr id="117" name="文本框 116"/>
            <p:cNvSpPr txBox="1"/>
            <p:nvPr/>
          </p:nvSpPr>
          <p:spPr>
            <a:xfrm>
              <a:off x="9386449" y="4561050"/>
              <a:ext cx="1723549" cy="132343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初始化权重、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训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练分类器、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统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计误差、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更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新权重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9" name="肘形连接符 118"/>
            <p:cNvCxnSpPr/>
            <p:nvPr/>
          </p:nvCxnSpPr>
          <p:spPr>
            <a:xfrm rot="5400000" flipH="1" flipV="1">
              <a:off x="9494647" y="5277201"/>
              <a:ext cx="1469729" cy="37428"/>
            </a:xfrm>
            <a:prstGeom prst="bentConnector5">
              <a:avLst>
                <a:gd name="adj1" fmla="val -19533"/>
                <a:gd name="adj2" fmla="val 2087843"/>
                <a:gd name="adj3" fmla="val 12686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136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rbx</dc:creator>
  <cp:lastModifiedBy>rbx</cp:lastModifiedBy>
  <cp:revision>30</cp:revision>
  <dcterms:created xsi:type="dcterms:W3CDTF">2020-05-17T10:09:51Z</dcterms:created>
  <dcterms:modified xsi:type="dcterms:W3CDTF">2020-05-23T12:56:13Z</dcterms:modified>
</cp:coreProperties>
</file>