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14337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00166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71736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785794"/>
            <a:ext cx="202302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29520" y="128586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行为层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9520" y="18573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状态</a:t>
            </a:r>
            <a:r>
              <a:rPr lang="zh-CN" altLang="en-US" sz="1100" dirty="0" smtClean="0">
                <a:solidFill>
                  <a:srgbClr val="FF0000"/>
                </a:solidFill>
              </a:rPr>
              <a:t>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57232"/>
            <a:ext cx="45434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肘形连接符 8"/>
          <p:cNvCxnSpPr>
            <a:stCxn id="11" idx="2"/>
            <a:endCxn id="5" idx="3"/>
          </p:cNvCxnSpPr>
          <p:nvPr/>
        </p:nvCxnSpPr>
        <p:spPr>
          <a:xfrm rot="5400000" flipH="1" flipV="1">
            <a:off x="4524492" y="-1357628"/>
            <a:ext cx="738593" cy="6287180"/>
          </a:xfrm>
          <a:prstGeom prst="bentConnector4">
            <a:avLst>
              <a:gd name="adj1" fmla="val -72616"/>
              <a:gd name="adj2" fmla="val 103636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8"/>
          <p:cNvCxnSpPr>
            <a:stCxn id="16" idx="2"/>
            <a:endCxn id="6" idx="2"/>
          </p:cNvCxnSpPr>
          <p:nvPr/>
        </p:nvCxnSpPr>
        <p:spPr>
          <a:xfrm rot="5400000" flipH="1" flipV="1">
            <a:off x="5259467" y="-318725"/>
            <a:ext cx="36284" cy="4911681"/>
          </a:xfrm>
          <a:prstGeom prst="bentConnector3">
            <a:avLst>
              <a:gd name="adj1" fmla="val -945053"/>
            </a:avLst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357562"/>
            <a:ext cx="1714512" cy="185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429520" y="464344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行为层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520" y="40005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状态</a:t>
            </a:r>
            <a:r>
              <a:rPr lang="zh-CN" altLang="en-US" sz="1100" dirty="0" smtClean="0">
                <a:solidFill>
                  <a:srgbClr val="FF0000"/>
                </a:solidFill>
              </a:rPr>
              <a:t>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143380"/>
            <a:ext cx="48863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肘形连接符 8"/>
          <p:cNvCxnSpPr>
            <a:stCxn id="32" idx="2"/>
            <a:endCxn id="29" idx="3"/>
          </p:cNvCxnSpPr>
          <p:nvPr/>
        </p:nvCxnSpPr>
        <p:spPr>
          <a:xfrm rot="5400000" flipH="1" flipV="1">
            <a:off x="5867938" y="2557586"/>
            <a:ext cx="595717" cy="3743164"/>
          </a:xfrm>
          <a:prstGeom prst="bentConnector4">
            <a:avLst>
              <a:gd name="adj1" fmla="val -115122"/>
              <a:gd name="adj2" fmla="val 106107"/>
            </a:avLst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8"/>
          <p:cNvCxnSpPr>
            <a:stCxn id="31" idx="2"/>
            <a:endCxn id="27" idx="3"/>
          </p:cNvCxnSpPr>
          <p:nvPr/>
        </p:nvCxnSpPr>
        <p:spPr>
          <a:xfrm rot="16200000" flipH="1">
            <a:off x="4963458" y="1700329"/>
            <a:ext cx="47225" cy="6100618"/>
          </a:xfrm>
          <a:prstGeom prst="bentConnector4">
            <a:avLst>
              <a:gd name="adj1" fmla="val 2220157"/>
              <a:gd name="adj2" fmla="val 106197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https://img-blog.csdnimg.cn/20200225212246908.png?x-oss-process=image/watermark,type_ZmFuZ3poZW5naGVpdGk,shadow_10,text_aHR0cHM6Ly9ibG9nLmNzZG4ubmV0L3dlaXhpbl80MzUyMjk2NA==,size_16,color_FFFFFF,t_70#pic_center"/>
          <p:cNvPicPr>
            <a:picLocks noChangeAspect="1" noChangeArrowheads="1"/>
          </p:cNvPicPr>
          <p:nvPr/>
        </p:nvPicPr>
        <p:blipFill>
          <a:blip r:embed="rId2"/>
          <a:srcRect t="70144"/>
          <a:stretch>
            <a:fillRect/>
          </a:stretch>
        </p:blipFill>
        <p:spPr bwMode="auto">
          <a:xfrm>
            <a:off x="1142976" y="3500438"/>
            <a:ext cx="3429000" cy="790563"/>
          </a:xfrm>
          <a:prstGeom prst="rect">
            <a:avLst/>
          </a:prstGeom>
          <a:noFill/>
        </p:spPr>
      </p:pic>
      <p:pic>
        <p:nvPicPr>
          <p:cNvPr id="2052" name="Picture 4" descr="https://img-blog.csdnimg.cn/20200225212246908.png?x-oss-process=image/watermark,type_ZmFuZ3poZW5naGVpdGk,shadow_10,text_aHR0cHM6Ly9ibG9nLmNzZG4ubmV0L3dlaXhpbl80MzUyMjk2NA==,size_16,color_FFFFFF,t_70#pic_center"/>
          <p:cNvPicPr>
            <a:picLocks noChangeAspect="1" noChangeArrowheads="1"/>
          </p:cNvPicPr>
          <p:nvPr/>
        </p:nvPicPr>
        <p:blipFill>
          <a:blip r:embed="rId2"/>
          <a:srcRect b="40647"/>
          <a:stretch>
            <a:fillRect/>
          </a:stretch>
        </p:blipFill>
        <p:spPr bwMode="auto">
          <a:xfrm>
            <a:off x="4357686" y="3000372"/>
            <a:ext cx="3429000" cy="157163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7429520" y="40005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状态</a:t>
            </a:r>
            <a:r>
              <a:rPr lang="zh-CN" altLang="en-US" sz="1100" dirty="0" smtClean="0">
                <a:solidFill>
                  <a:srgbClr val="FF0000"/>
                </a:solidFill>
              </a:rPr>
              <a:t>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33" name="肘形连接符 8"/>
          <p:cNvCxnSpPr>
            <a:stCxn id="28" idx="2"/>
            <a:endCxn id="29" idx="2"/>
          </p:cNvCxnSpPr>
          <p:nvPr/>
        </p:nvCxnSpPr>
        <p:spPr>
          <a:xfrm rot="5400000" flipH="1" flipV="1">
            <a:off x="5281019" y="1838571"/>
            <a:ext cx="28887" cy="4875974"/>
          </a:xfrm>
          <a:prstGeom prst="bentConnector3">
            <a:avLst>
              <a:gd name="adj1" fmla="val -2069717"/>
            </a:avLst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mg-blog.csdnimg.cn/20200225212242116.png?x-oss-process=image/watermark,type_ZmFuZ3poZW5naGVpdGk,shadow_10,text_aHR0cHM6Ly9ibG9nLmNzZG4ubmV0L3dlaXhpbl80MzUyMjk2NA==,size_16,color_FFFFFF,t_70#pic_center"/>
          <p:cNvPicPr>
            <a:picLocks noChangeAspect="1" noChangeArrowheads="1"/>
          </p:cNvPicPr>
          <p:nvPr/>
        </p:nvPicPr>
        <p:blipFill>
          <a:blip r:embed="rId3"/>
          <a:srcRect t="71168"/>
          <a:stretch>
            <a:fillRect/>
          </a:stretch>
        </p:blipFill>
        <p:spPr bwMode="auto">
          <a:xfrm>
            <a:off x="928662" y="1142984"/>
            <a:ext cx="3409950" cy="752463"/>
          </a:xfrm>
          <a:prstGeom prst="rect">
            <a:avLst/>
          </a:prstGeom>
          <a:noFill/>
        </p:spPr>
      </p:pic>
      <p:pic>
        <p:nvPicPr>
          <p:cNvPr id="19" name="Picture 2" descr="https://img-blog.csdnimg.cn/20200225212242116.png?x-oss-process=image/watermark,type_ZmFuZ3poZW5naGVpdGk,shadow_10,text_aHR0cHM6Ly9ibG9nLmNzZG4ubmV0L3dlaXhpbl80MzUyMjk2NA==,size_16,color_FFFFFF,t_70#pic_center"/>
          <p:cNvPicPr>
            <a:picLocks noChangeAspect="1" noChangeArrowheads="1"/>
          </p:cNvPicPr>
          <p:nvPr/>
        </p:nvPicPr>
        <p:blipFill>
          <a:blip r:embed="rId3"/>
          <a:srcRect b="37043"/>
          <a:stretch>
            <a:fillRect/>
          </a:stretch>
        </p:blipFill>
        <p:spPr bwMode="auto">
          <a:xfrm>
            <a:off x="4071934" y="714356"/>
            <a:ext cx="3409950" cy="16430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58082" y="17859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行为层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肘形连接符 8"/>
          <p:cNvCxnSpPr>
            <a:stCxn id="2050" idx="2"/>
            <a:endCxn id="5" idx="2"/>
          </p:cNvCxnSpPr>
          <p:nvPr/>
        </p:nvCxnSpPr>
        <p:spPr>
          <a:xfrm rot="16200000" flipH="1">
            <a:off x="5071780" y="-542697"/>
            <a:ext cx="152089" cy="5028375"/>
          </a:xfrm>
          <a:prstGeom prst="bentConnector3">
            <a:avLst>
              <a:gd name="adj1" fmla="val 250307"/>
            </a:avLst>
          </a:prstGeom>
          <a:ln w="381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4</cp:revision>
  <dcterms:created xsi:type="dcterms:W3CDTF">2020-07-17T12:49:16Z</dcterms:created>
  <dcterms:modified xsi:type="dcterms:W3CDTF">2020-07-17T13:04:46Z</dcterms:modified>
</cp:coreProperties>
</file>