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AB"/>
    <a:srgbClr val="008593"/>
    <a:srgbClr val="00A0A3"/>
    <a:srgbClr val="0D0D0D"/>
    <a:srgbClr val="565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>
        <p:scale>
          <a:sx n="65" d="100"/>
          <a:sy n="65" d="100"/>
        </p:scale>
        <p:origin x="109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47B01-4259-E64B-8A77-E831B896BF5D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8BCA0-4C65-5D4F-96E4-CEEACFBED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36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4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8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6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21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54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BCA0-4C65-5D4F-96E4-CEEACFBED4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29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AE306-1DC1-D24F-9396-A5B78E03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464DE8-E3FC-4A4A-9B80-435D1AA8A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22771-41E3-BF48-9FC0-697519EF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2E71A-6D0D-A74A-A62F-A01514EB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D91E2-80D3-5540-90DE-BD5942D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A6D80-EAD4-0C4C-A236-8FDBC57C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CB7B18-33AC-3D41-8902-9D147CE6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1D69D-02A9-6F41-8E34-5F55E132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72B0AA-AA15-5941-936B-599C3C76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C35FD3-FEF1-F945-9F7D-65F3B308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615319-2AD2-564D-A838-3C7B3C9C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689329-6D70-DF46-9711-3E31F1BE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419DE-824E-5A4A-B60A-4CFA67AC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D3A30-01E0-1540-82D5-3BCCC7DE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36CEB3-DEB8-B54B-8EC0-259ACDE3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9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F472-9B7F-0846-9865-3E232843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9E1D8-B5D1-F54D-A520-A4F3F56C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8D172-9C2A-274D-B294-30B432AF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3F7D7E-8EC2-9F4A-974D-47521D06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15CC9-F17C-DB43-97C7-613A5D3D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5CCED-6E97-4341-B09F-98D8FBA4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FA97DA-0940-2C4B-9014-B1822532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6BAD3-2498-C349-9149-5399D54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FC44D-80A4-434C-92AA-C94A466F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5E3F0-AF84-3B47-90AB-01C89D82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3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7C89-57F5-514D-B0EA-5992E9DB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14228-3BDB-C740-8B41-B61264AFE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92CCD8-CA9B-8E44-B4FE-FEC53A5EB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E17157-0542-8948-9B08-6828BAC9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B04B6F-034F-AE44-A898-43F7B8CC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7BE9B0-410C-E240-B6F9-C777CC78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2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2B90E-D08A-1C49-9615-D8055A05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81F94-8123-8F45-B8A9-97FC14228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1B2FEA-7CD1-5547-AEA0-AA0F922F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1A100C-AF24-E947-9FE0-31BF365E3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CC9CDD-B7E0-154A-8EAD-5565F81B1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CCCD75-D93E-144A-A83C-37D29E21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78D679-1A86-664E-9C04-7587956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7C30C3-2113-3A49-A3F8-86AEFC4F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8B676-2C12-B04A-8812-5065A7F0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91362C-CDA1-374E-AA70-A78A0C20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463EE0-F460-EB42-95D3-690ED3E0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8939C-B69E-B14C-A9D5-5B2591F6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ACD21-E37A-9341-943C-8A8B40D6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C3E444-E997-CC45-A3FE-327E74F6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9406BA-40EE-FC4A-AC0C-31B5866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9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178E5-1B08-9348-844D-6F047704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A29CB-AC4B-AE4E-BD35-02B5F330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3AFB8A-4BEA-5A4C-9F84-673C3C0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240D3-5323-974F-A08A-2E1F6E10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64A41-5251-8141-A849-BD00BC69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2C5B4F-09FC-4849-97F6-4024C516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1169F-1E8D-F446-BF68-77D119C7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D963CD-9A3E-244C-93BC-8EB45A1D1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E506C1-ABF6-D44A-ABA0-5B7DE917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BE0DD-7DC9-A444-9DD2-0940D907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4606B-709B-0B4E-95EB-AB741AB5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9C0240-7D49-FF4A-BE85-FB16BFE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C10821-72DC-114A-A5F9-15607CDD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8EAE7F-CFC7-1D45-8DAB-87DE3251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64DE5C-3C4A-D444-BBEB-D1E1DB510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0811-B07A-8F41-BD09-967A4E56A4A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699AEB-3E00-6F44-8557-004D91F67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6A850-BBE3-6C41-9C92-8357CBFE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6C33-9542-DB48-9A67-66BCC85A5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helloworld193/private/3929564c7c6efec6e7d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30A2DC-BAA5-1F42-BC2A-2E7F6E8BA70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屋内, 冷蔵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FC4A7FF8-AEF8-CA43-BD2D-324421E0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4000"/>
          </a:blip>
          <a:srcRect t="3955" b="21051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r>
              <a:rPr kumimoji="1" lang="ja-JP" altLang="en-US" sz="72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790AFA-4AAA-4948-93F9-E3A9F115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315" y="5367406"/>
            <a:ext cx="9144000" cy="622232"/>
          </a:xfrm>
        </p:spPr>
        <p:txBody>
          <a:bodyPr/>
          <a:lstStyle/>
          <a:p>
            <a:pPr algn="l"/>
            <a:r>
              <a:rPr kumimoji="1"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スピーカー</a:t>
            </a:r>
            <a:r>
              <a:rPr kumimoji="1" lang="en-US" altLang="ja-JP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: </a:t>
            </a:r>
            <a:r>
              <a:rPr kumimoji="1"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はろわ</a:t>
            </a:r>
            <a:r>
              <a:rPr kumimoji="1" lang="en-US" altLang="ja-JP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( </a:t>
            </a:r>
            <a:r>
              <a:rPr kumimoji="1" lang="en-US" altLang="ja-JP" dirty="0" err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helloworld</a:t>
            </a:r>
            <a:r>
              <a:rPr kumimoji="1" lang="en-US" altLang="ja-JP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)</a:t>
            </a:r>
            <a:endParaRPr kumimoji="1" lang="ja-JP" altLang="en-US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9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30A2DC-BAA5-1F42-BC2A-2E7F6E8BA70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2591"/>
            <a:ext cx="9144000" cy="117281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r>
              <a:rPr kumimoji="1"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って知ってる？</a:t>
            </a:r>
          </a:p>
        </p:txBody>
      </p:sp>
    </p:spTree>
    <p:extLst>
      <p:ext uri="{BB962C8B-B14F-4D97-AF65-F5344CB8AC3E}">
        <p14:creationId xmlns:p14="http://schemas.microsoft.com/office/powerpoint/2010/main" val="216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30A2DC-BAA5-1F42-BC2A-2E7F6E8BA70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9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75" y="516834"/>
            <a:ext cx="9144000" cy="1172818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r>
              <a:rPr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とは</a:t>
            </a:r>
            <a:endParaRPr kumimoji="1" lang="ja-JP" altLang="en-US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1E8681-8BA9-BD44-8257-A1DDBC90C028}"/>
              </a:ext>
            </a:extLst>
          </p:cNvPr>
          <p:cNvSpPr txBox="1"/>
          <p:nvPr/>
        </p:nvSpPr>
        <p:spPr>
          <a:xfrm>
            <a:off x="907775" y="2206486"/>
            <a:ext cx="103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lang="ja-JP" altLang="en-US" sz="28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用の軽量な</a:t>
            </a:r>
            <a:r>
              <a:rPr lang="en-US" altLang="ja-JP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lang="ja-JP" altLang="en-US" sz="28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アプリケーションフレームワーク</a:t>
            </a:r>
            <a:endParaRPr kumimoji="1" lang="ja-JP" altLang="en-US" sz="28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AutoShape 4" descr="Flask Vector Logo - Download Free SVG Icon | Worldvectorlogo">
            <a:extLst>
              <a:ext uri="{FF2B5EF4-FFF2-40B4-BE49-F238E27FC236}">
                <a16:creationId xmlns:a16="http://schemas.microsoft.com/office/drawing/2014/main" id="{169A772D-E861-9B4C-BC7A-204BBBB1D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6209B3-AA70-B445-8E39-96A7E3842C84}"/>
              </a:ext>
            </a:extLst>
          </p:cNvPr>
          <p:cNvGrpSpPr/>
          <p:nvPr/>
        </p:nvGrpSpPr>
        <p:grpSpPr>
          <a:xfrm>
            <a:off x="7295425" y="3410289"/>
            <a:ext cx="2756350" cy="2866830"/>
            <a:chOff x="7370386" y="2936214"/>
            <a:chExt cx="3425689" cy="3562998"/>
          </a:xfrm>
        </p:grpSpPr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A0AAA4FD-ABC0-9E42-BA2B-79300A120D89}"/>
                </a:ext>
              </a:extLst>
            </p:cNvPr>
            <p:cNvSpPr/>
            <p:nvPr/>
          </p:nvSpPr>
          <p:spPr>
            <a:xfrm>
              <a:off x="7370386" y="2936214"/>
              <a:ext cx="3425689" cy="356299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86021425-8916-404D-A988-A1A63079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6035" y="3363224"/>
              <a:ext cx="2122619" cy="272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407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179146D-FFA2-DE40-9168-6B69E0A68891}"/>
              </a:ext>
            </a:extLst>
          </p:cNvPr>
          <p:cNvSpPr/>
          <p:nvPr/>
        </p:nvSpPr>
        <p:spPr>
          <a:xfrm>
            <a:off x="361121" y="308113"/>
            <a:ext cx="11469757" cy="6241774"/>
          </a:xfrm>
          <a:prstGeom prst="roundRect">
            <a:avLst>
              <a:gd name="adj" fmla="val 67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278" y="687643"/>
            <a:ext cx="9468677" cy="1689652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他の</a:t>
            </a:r>
            <a:r>
              <a:rPr lang="en-US" altLang="ja-JP" dirty="0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lang="ja-JP" altLang="en-US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フレームワークとの違いは</a:t>
            </a:r>
            <a:r>
              <a:rPr lang="en-US" altLang="ja-JP" dirty="0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?</a:t>
            </a:r>
            <a:endParaRPr kumimoji="1" lang="ja-JP" altLang="en-US">
              <a:solidFill>
                <a:srgbClr val="009AAB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AutoShape 4" descr="Flask Vector Logo - Download Free SVG Icon | Worldvectorlogo">
            <a:extLst>
              <a:ext uri="{FF2B5EF4-FFF2-40B4-BE49-F238E27FC236}">
                <a16:creationId xmlns:a16="http://schemas.microsoft.com/office/drawing/2014/main" id="{169A772D-E861-9B4C-BC7A-204BBBB1D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5B38-1333-E748-88F9-6E881B8B1613}"/>
              </a:ext>
            </a:extLst>
          </p:cNvPr>
          <p:cNvSpPr txBox="1"/>
          <p:nvPr/>
        </p:nvSpPr>
        <p:spPr>
          <a:xfrm>
            <a:off x="934278" y="2584174"/>
            <a:ext cx="94819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Django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などが例に挙げられる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Django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はフルスタックフレームワークと呼ばれ、多機能であるがその分学習コストがデカい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・僕の感覚では富士山とチョモランマくらいの差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12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061" y="2498770"/>
            <a:ext cx="9468677" cy="1860460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Django</a:t>
            </a:r>
            <a:r>
              <a:rPr lang="ja-JP" altLang="en-US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もいいけどサクッと作るなら</a:t>
            </a:r>
            <a:r>
              <a:rPr lang="en-US" altLang="ja-JP" dirty="0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Flask</a:t>
            </a:r>
            <a:r>
              <a:rPr lang="ja-JP" altLang="en-US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だよネ</a:t>
            </a:r>
            <a:endParaRPr kumimoji="1" lang="ja-JP" altLang="en-US">
              <a:solidFill>
                <a:srgbClr val="009AAB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AutoShape 4" descr="Flask Vector Logo - Download Free SVG Icon | Worldvectorlogo">
            <a:extLst>
              <a:ext uri="{FF2B5EF4-FFF2-40B4-BE49-F238E27FC236}">
                <a16:creationId xmlns:a16="http://schemas.microsoft.com/office/drawing/2014/main" id="{169A772D-E861-9B4C-BC7A-204BBBB1D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523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278" y="687643"/>
            <a:ext cx="9468677" cy="1689652"/>
          </a:xfrm>
        </p:spPr>
        <p:txBody>
          <a:bodyPr anchor="ctr">
            <a:normAutofit/>
          </a:bodyPr>
          <a:lstStyle/>
          <a:p>
            <a:pPr algn="l"/>
            <a:r>
              <a:rPr lang="ja-JP" altLang="en-US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今回の目標</a:t>
            </a:r>
            <a:endParaRPr kumimoji="1" lang="ja-JP" altLang="en-US">
              <a:solidFill>
                <a:srgbClr val="009AAB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AutoShape 4" descr="Flask Vector Logo - Download Free SVG Icon | Worldvectorlogo">
            <a:extLst>
              <a:ext uri="{FF2B5EF4-FFF2-40B4-BE49-F238E27FC236}">
                <a16:creationId xmlns:a16="http://schemas.microsoft.com/office/drawing/2014/main" id="{169A772D-E861-9B4C-BC7A-204BBBB1D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DA17365E-52E0-644A-A4A5-7723EF01FFAF}"/>
              </a:ext>
            </a:extLst>
          </p:cNvPr>
          <p:cNvSpPr/>
          <p:nvPr/>
        </p:nvSpPr>
        <p:spPr>
          <a:xfrm>
            <a:off x="1315279" y="2246244"/>
            <a:ext cx="9561443" cy="23655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8F08EC7-F129-A84B-AD29-3C778890BF6E}"/>
              </a:ext>
            </a:extLst>
          </p:cNvPr>
          <p:cNvSpPr txBox="1">
            <a:spLocks/>
          </p:cNvSpPr>
          <p:nvPr/>
        </p:nvSpPr>
        <p:spPr>
          <a:xfrm>
            <a:off x="838200" y="2997166"/>
            <a:ext cx="10515600" cy="86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認証機能なしの掲示板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アプリを作る</a:t>
            </a:r>
          </a:p>
        </p:txBody>
      </p:sp>
    </p:spTree>
    <p:extLst>
      <p:ext uri="{BB962C8B-B14F-4D97-AF65-F5344CB8AC3E}">
        <p14:creationId xmlns:p14="http://schemas.microsoft.com/office/powerpoint/2010/main" val="19693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179146D-FFA2-DE40-9168-6B69E0A68891}"/>
              </a:ext>
            </a:extLst>
          </p:cNvPr>
          <p:cNvSpPr/>
          <p:nvPr/>
        </p:nvSpPr>
        <p:spPr>
          <a:xfrm>
            <a:off x="361121" y="308113"/>
            <a:ext cx="11469757" cy="6241774"/>
          </a:xfrm>
          <a:prstGeom prst="roundRect">
            <a:avLst>
              <a:gd name="adj" fmla="val 67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0223-409C-794F-8822-FDB4C68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278" y="687643"/>
            <a:ext cx="9468677" cy="1689652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>
                <a:solidFill>
                  <a:srgbClr val="009AAB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ここから先はこちらへ</a:t>
            </a:r>
          </a:p>
        </p:txBody>
      </p:sp>
      <p:sp>
        <p:nvSpPr>
          <p:cNvPr id="7" name="AutoShape 4" descr="Flask Vector Logo - Download Free SVG Icon | Worldvectorlogo">
            <a:extLst>
              <a:ext uri="{FF2B5EF4-FFF2-40B4-BE49-F238E27FC236}">
                <a16:creationId xmlns:a16="http://schemas.microsoft.com/office/drawing/2014/main" id="{169A772D-E861-9B4C-BC7A-204BBBB1D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5B38-1333-E748-88F9-6E881B8B1613}"/>
              </a:ext>
            </a:extLst>
          </p:cNvPr>
          <p:cNvSpPr txBox="1"/>
          <p:nvPr/>
        </p:nvSpPr>
        <p:spPr>
          <a:xfrm>
            <a:off x="934278" y="2584174"/>
            <a:ext cx="9481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800" dirty="0">
                <a:latin typeface="Meiryo" panose="020B0604030504040204" pitchFamily="34" charset="-128"/>
                <a:ea typeface="Meiryo" panose="020B0604030504040204" pitchFamily="34" charset="-128"/>
                <a:hlinkClick r:id="rId3"/>
              </a:rPr>
              <a:t>https://qiita.com/helloworld193/private/3929564c7c6efec6e7d1</a:t>
            </a:r>
            <a:endParaRPr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8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114</Words>
  <Application>Microsoft Macintosh PowerPoint</Application>
  <PresentationFormat>ワイド画面</PresentationFormat>
  <Paragraphs>23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</vt:lpstr>
      <vt:lpstr>游ゴシック</vt:lpstr>
      <vt:lpstr>游ゴシック Light</vt:lpstr>
      <vt:lpstr>Arial</vt:lpstr>
      <vt:lpstr>Office テーマ</vt:lpstr>
      <vt:lpstr>Flask入門</vt:lpstr>
      <vt:lpstr>Flaskって知ってる？</vt:lpstr>
      <vt:lpstr>Flaskとは</vt:lpstr>
      <vt:lpstr>他のWebフレームワークとの違いは?</vt:lpstr>
      <vt:lpstr>Djangoもいいけどサクッと作るならFlaskだよネ</vt:lpstr>
      <vt:lpstr>今回の目標</vt:lpstr>
      <vt:lpstr>ここから先はこちらへ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Flask入門</dc:title>
  <dc:creator>知念　航太</dc:creator>
  <cp:lastModifiedBy>知念　航太</cp:lastModifiedBy>
  <cp:revision>7</cp:revision>
  <dcterms:created xsi:type="dcterms:W3CDTF">2021-08-13T13:17:34Z</dcterms:created>
  <dcterms:modified xsi:type="dcterms:W3CDTF">2021-08-14T02:40:03Z</dcterms:modified>
</cp:coreProperties>
</file>