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72" r:id="rId10"/>
    <p:sldId id="273" r:id="rId11"/>
    <p:sldId id="275" r:id="rId12"/>
    <p:sldId id="263" r:id="rId13"/>
    <p:sldId id="276" r:id="rId14"/>
    <p:sldId id="277" r:id="rId15"/>
    <p:sldId id="278" r:id="rId16"/>
    <p:sldId id="279" r:id="rId17"/>
    <p:sldId id="285" r:id="rId18"/>
    <p:sldId id="264" r:id="rId19"/>
    <p:sldId id="286" r:id="rId20"/>
    <p:sldId id="280" r:id="rId21"/>
    <p:sldId id="282" r:id="rId22"/>
    <p:sldId id="281" r:id="rId23"/>
    <p:sldId id="283" r:id="rId24"/>
    <p:sldId id="284" r:id="rId25"/>
    <p:sldId id="267" r:id="rId26"/>
    <p:sldId id="268" r:id="rId27"/>
    <p:sldId id="269" r:id="rId28"/>
    <p:sldId id="27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7973"/>
    <a:srgbClr val="4D7F81"/>
    <a:srgbClr val="A8D7D9"/>
    <a:srgbClr val="89C2B1"/>
    <a:srgbClr val="8C8C8C"/>
    <a:srgbClr val="519B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25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6DEE8-274C-4962-B2BF-03F6CBADE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C487D5-8DFD-4A38-A4F5-6883B64DC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E0857-C6C8-4C18-98B5-B221A209C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A907-94A9-49E2-BDB2-DFFC1750C17B}" type="datetimeFigureOut">
              <a:rPr lang="en-US" smtClean="0"/>
              <a:t>8/25/2024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8939F-4C56-41FB-A52D-68B07D3D2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67541-222B-430F-A7B6-4F1E59518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3D7-3848-4D66-AA89-4AB3CF5419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001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80B8B-D642-4D6E-ADF2-02C5D6609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A343D6-AE33-4FBA-9A5B-B4C66E8E4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5F32B-759C-4389-9900-EB18252FE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A907-94A9-49E2-BDB2-DFFC1750C17B}" type="datetimeFigureOut">
              <a:rPr lang="en-US" smtClean="0"/>
              <a:t>8/25/2024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4153D-DD02-450E-93B0-14A7700A9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2733E-38BE-419E-8B3F-4DFE30FC3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3D7-3848-4D66-AA89-4AB3CF5419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880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F9B908-6DEB-4096-97F3-4F92D8EFE0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9A9F31-D109-49B5-B132-5AC392858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C5760-5555-4D84-8B11-3F8B4D28B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A907-94A9-49E2-BDB2-DFFC1750C17B}" type="datetimeFigureOut">
              <a:rPr lang="en-US" smtClean="0"/>
              <a:t>8/25/2024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0F49A-5E39-459B-8E4C-F241B8E40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4715F-6EB1-49D7-B486-76CE8ADEF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3D7-3848-4D66-AA89-4AB3CF5419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085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0C361-D5FF-48B1-8602-CA72A9972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56617-3BF4-4BE7-A35A-34B8C3C98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15823-9BF2-400B-9C2E-F108BD1F6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A907-94A9-49E2-BDB2-DFFC1750C17B}" type="datetimeFigureOut">
              <a:rPr lang="en-US" smtClean="0"/>
              <a:t>8/25/2024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0AD8A-6394-496E-8507-148427814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E5CDF-99E8-4C26-BF71-FBAA77970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3D7-3848-4D66-AA89-4AB3CF5419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104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F4B2C-994B-4819-83F1-340C09F3E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3B138-BFD4-4D6D-918F-8A75306D8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B8D15-55D8-4DCC-B79D-B6764EB3C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A907-94A9-49E2-BDB2-DFFC1750C17B}" type="datetimeFigureOut">
              <a:rPr lang="en-US" smtClean="0"/>
              <a:t>8/25/2024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797CB-B3EF-4684-9EA3-A371DFA41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52C7A-FE50-4B32-BE1F-1F8A98CE8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3D7-3848-4D66-AA89-4AB3CF5419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719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88A5A-FCED-4867-AE60-057831BE8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C9E9A-A9E7-4C7D-B5BC-E41A26A811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4F3408-B94E-45B2-B5F1-39676B0EB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B5D8F-40B5-4A9D-855F-46001035C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A907-94A9-49E2-BDB2-DFFC1750C17B}" type="datetimeFigureOut">
              <a:rPr lang="en-US" smtClean="0"/>
              <a:t>8/25/2024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9C55D-999C-452E-88B8-6EBE650AD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FF024-2610-4A42-BA88-92EF52D4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3D7-3848-4D66-AA89-4AB3CF5419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947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66D3B-AA85-4F6E-82B5-E59D80A21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8D2EC-5916-4104-BAF8-B61480112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849AE1-B237-4CEF-99ED-58E1DCD3A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546277-C366-470E-BDA9-FCA6BC214A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0E6777-0219-440A-AA95-0864E8E75B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7B406-6F65-497F-B362-BA5FD69D7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A907-94A9-49E2-BDB2-DFFC1750C17B}" type="datetimeFigureOut">
              <a:rPr lang="en-US" smtClean="0"/>
              <a:t>8/25/2024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6937CA-2061-452F-8E38-5BE9A4C8C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79E97F-7969-4C0C-AC40-84713405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3D7-3848-4D66-AA89-4AB3CF5419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985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40E18-B44D-41DC-A920-10112DAF6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DE85C1-D30A-4E5F-9653-1364B3F38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A907-94A9-49E2-BDB2-DFFC1750C17B}" type="datetimeFigureOut">
              <a:rPr lang="en-US" smtClean="0"/>
              <a:t>8/25/2024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0C998-7E09-43BE-80C6-422039AED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FECD96-D50C-4EE3-B0E6-9FA38E7E4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3D7-3848-4D66-AA89-4AB3CF5419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051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B8751E-1953-42C7-BB54-4490B6DA1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A907-94A9-49E2-BDB2-DFFC1750C17B}" type="datetimeFigureOut">
              <a:rPr lang="en-US" smtClean="0"/>
              <a:t>8/25/2024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5BAF08-DFE3-4DC4-99B6-3FABA5FFD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4587AB-DA26-4565-96E3-B0E1E4784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3D7-3848-4D66-AA89-4AB3CF5419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275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31B9B-F0FD-449F-9613-BC4EA9BE0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9BA2E-8B32-45D9-9BE4-B16253E68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4D0970-D034-49DD-B6EE-7EAFBF871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5FAB74-96A7-4A07-829C-D6340F1EE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A907-94A9-49E2-BDB2-DFFC1750C17B}" type="datetimeFigureOut">
              <a:rPr lang="en-US" smtClean="0"/>
              <a:t>8/25/2024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0985F1-2CBC-4BBE-B4AA-6E0744C96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11E59-3705-492D-84B7-2421FF346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3D7-3848-4D66-AA89-4AB3CF5419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76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D490A-49A1-4692-93E6-6C8EFDE39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61CAF0-C461-4B26-B1AF-AFB735FF2C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40088D-B2D7-4E61-BB71-688631967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73C76-E71B-47E3-A32A-4D16E4AEF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A907-94A9-49E2-BDB2-DFFC1750C17B}" type="datetimeFigureOut">
              <a:rPr lang="en-US" smtClean="0"/>
              <a:t>8/25/2024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405F5-69AF-4EAC-B59C-D89C71DF9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03B64-D0D3-4699-82E8-A3653069C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3D7-3848-4D66-AA89-4AB3CF5419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322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C67DD0-82E0-443D-A0E2-F19755C23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7067D3-DEF8-4438-BEA4-3E74C37ED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9AAE6-4A96-4A4C-8C95-13338F059D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BA907-94A9-49E2-BDB2-DFFC1750C17B}" type="datetimeFigureOut">
              <a:rPr lang="en-US" smtClean="0"/>
              <a:t>8/25/2024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70ECA-93DE-4802-BF96-8214BBAB07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E5E5A-40EC-43D2-8E12-54129D9A39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643D7-3848-4D66-AA89-4AB3CF5419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039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3" Type="http://schemas.openxmlformats.org/officeDocument/2006/relationships/image" Target="../media/image2.png"/><Relationship Id="rId7" Type="http://schemas.openxmlformats.org/officeDocument/2006/relationships/slide" Target="slide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slide" Target="slide5.xml"/><Relationship Id="rId11" Type="http://schemas.openxmlformats.org/officeDocument/2006/relationships/slide" Target="slide18.xml"/><Relationship Id="rId5" Type="http://schemas.openxmlformats.org/officeDocument/2006/relationships/image" Target="../media/image5.png"/><Relationship Id="rId10" Type="http://schemas.openxmlformats.org/officeDocument/2006/relationships/slide" Target="slide12.xml"/><Relationship Id="rId4" Type="http://schemas.openxmlformats.org/officeDocument/2006/relationships/slide" Target="slide4.xml"/><Relationship Id="rId9" Type="http://schemas.openxmlformats.org/officeDocument/2006/relationships/slide" Target="slide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3" Type="http://schemas.openxmlformats.org/officeDocument/2006/relationships/image" Target="../media/image2.png"/><Relationship Id="rId7" Type="http://schemas.openxmlformats.org/officeDocument/2006/relationships/slide" Target="slide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slide" Target="slide5.xml"/><Relationship Id="rId11" Type="http://schemas.openxmlformats.org/officeDocument/2006/relationships/slide" Target="slide18.xml"/><Relationship Id="rId5" Type="http://schemas.openxmlformats.org/officeDocument/2006/relationships/image" Target="../media/image5.png"/><Relationship Id="rId10" Type="http://schemas.openxmlformats.org/officeDocument/2006/relationships/slide" Target="slide12.xml"/><Relationship Id="rId4" Type="http://schemas.openxmlformats.org/officeDocument/2006/relationships/slide" Target="slide4.xml"/><Relationship Id="rId9" Type="http://schemas.openxmlformats.org/officeDocument/2006/relationships/slide" Target="slide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2.png"/><Relationship Id="rId7" Type="http://schemas.openxmlformats.org/officeDocument/2006/relationships/slide" Target="slide5.xml"/><Relationship Id="rId12" Type="http://schemas.openxmlformats.org/officeDocument/2006/relationships/slide" Target="slide1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11" Type="http://schemas.openxmlformats.org/officeDocument/2006/relationships/slide" Target="slide12.xml"/><Relationship Id="rId5" Type="http://schemas.openxmlformats.org/officeDocument/2006/relationships/slide" Target="slide4.xml"/><Relationship Id="rId10" Type="http://schemas.openxmlformats.org/officeDocument/2006/relationships/slide" Target="slide7.xml"/><Relationship Id="rId4" Type="http://schemas.openxmlformats.org/officeDocument/2006/relationships/image" Target="../media/image10.jpg"/><Relationship Id="rId9" Type="http://schemas.openxmlformats.org/officeDocument/2006/relationships/slide" Target="slide2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3" Type="http://schemas.openxmlformats.org/officeDocument/2006/relationships/image" Target="../media/image2.png"/><Relationship Id="rId7" Type="http://schemas.openxmlformats.org/officeDocument/2006/relationships/slide" Target="slide6.xml"/><Relationship Id="rId12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slide" Target="slide5.xml"/><Relationship Id="rId11" Type="http://schemas.openxmlformats.org/officeDocument/2006/relationships/slide" Target="slide18.xml"/><Relationship Id="rId5" Type="http://schemas.openxmlformats.org/officeDocument/2006/relationships/image" Target="../media/image5.png"/><Relationship Id="rId10" Type="http://schemas.openxmlformats.org/officeDocument/2006/relationships/slide" Target="slide12.xml"/><Relationship Id="rId4" Type="http://schemas.openxmlformats.org/officeDocument/2006/relationships/slide" Target="slide4.xml"/><Relationship Id="rId9" Type="http://schemas.openxmlformats.org/officeDocument/2006/relationships/slide" Target="slide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3" Type="http://schemas.openxmlformats.org/officeDocument/2006/relationships/image" Target="../media/image2.png"/><Relationship Id="rId7" Type="http://schemas.openxmlformats.org/officeDocument/2006/relationships/slide" Target="slide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slide" Target="slide5.xml"/><Relationship Id="rId11" Type="http://schemas.openxmlformats.org/officeDocument/2006/relationships/slide" Target="slide18.xml"/><Relationship Id="rId5" Type="http://schemas.openxmlformats.org/officeDocument/2006/relationships/image" Target="../media/image5.png"/><Relationship Id="rId10" Type="http://schemas.openxmlformats.org/officeDocument/2006/relationships/slide" Target="slide12.xml"/><Relationship Id="rId4" Type="http://schemas.openxmlformats.org/officeDocument/2006/relationships/slide" Target="slide4.xml"/><Relationship Id="rId9" Type="http://schemas.openxmlformats.org/officeDocument/2006/relationships/slide" Target="slide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3" Type="http://schemas.openxmlformats.org/officeDocument/2006/relationships/image" Target="../media/image2.png"/><Relationship Id="rId7" Type="http://schemas.openxmlformats.org/officeDocument/2006/relationships/slide" Target="slide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slide" Target="slide5.xml"/><Relationship Id="rId11" Type="http://schemas.openxmlformats.org/officeDocument/2006/relationships/slide" Target="slide18.xml"/><Relationship Id="rId5" Type="http://schemas.openxmlformats.org/officeDocument/2006/relationships/image" Target="../media/image5.png"/><Relationship Id="rId10" Type="http://schemas.openxmlformats.org/officeDocument/2006/relationships/slide" Target="slide12.xml"/><Relationship Id="rId4" Type="http://schemas.openxmlformats.org/officeDocument/2006/relationships/slide" Target="slide4.xml"/><Relationship Id="rId9" Type="http://schemas.openxmlformats.org/officeDocument/2006/relationships/slide" Target="slide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3" Type="http://schemas.openxmlformats.org/officeDocument/2006/relationships/image" Target="../media/image2.png"/><Relationship Id="rId7" Type="http://schemas.openxmlformats.org/officeDocument/2006/relationships/slide" Target="slide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slide" Target="slide5.xml"/><Relationship Id="rId11" Type="http://schemas.openxmlformats.org/officeDocument/2006/relationships/slide" Target="slide18.xml"/><Relationship Id="rId5" Type="http://schemas.openxmlformats.org/officeDocument/2006/relationships/image" Target="../media/image5.png"/><Relationship Id="rId10" Type="http://schemas.openxmlformats.org/officeDocument/2006/relationships/slide" Target="slide12.xml"/><Relationship Id="rId4" Type="http://schemas.openxmlformats.org/officeDocument/2006/relationships/slide" Target="slide4.xml"/><Relationship Id="rId9" Type="http://schemas.openxmlformats.org/officeDocument/2006/relationships/slide" Target="slide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3" Type="http://schemas.openxmlformats.org/officeDocument/2006/relationships/image" Target="../media/image2.png"/><Relationship Id="rId7" Type="http://schemas.openxmlformats.org/officeDocument/2006/relationships/slide" Target="slide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slide" Target="slide5.xml"/><Relationship Id="rId11" Type="http://schemas.openxmlformats.org/officeDocument/2006/relationships/slide" Target="slide18.xml"/><Relationship Id="rId5" Type="http://schemas.openxmlformats.org/officeDocument/2006/relationships/image" Target="../media/image5.png"/><Relationship Id="rId10" Type="http://schemas.openxmlformats.org/officeDocument/2006/relationships/slide" Target="slide12.xml"/><Relationship Id="rId4" Type="http://schemas.openxmlformats.org/officeDocument/2006/relationships/slide" Target="slide4.xml"/><Relationship Id="rId9" Type="http://schemas.openxmlformats.org/officeDocument/2006/relationships/slide" Target="slide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2.png"/><Relationship Id="rId7" Type="http://schemas.openxmlformats.org/officeDocument/2006/relationships/slide" Target="slide5.xml"/><Relationship Id="rId12" Type="http://schemas.openxmlformats.org/officeDocument/2006/relationships/slide" Target="slide1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11" Type="http://schemas.openxmlformats.org/officeDocument/2006/relationships/slide" Target="slide12.xml"/><Relationship Id="rId5" Type="http://schemas.openxmlformats.org/officeDocument/2006/relationships/slide" Target="slide4.xml"/><Relationship Id="rId10" Type="http://schemas.openxmlformats.org/officeDocument/2006/relationships/slide" Target="slide7.xml"/><Relationship Id="rId4" Type="http://schemas.openxmlformats.org/officeDocument/2006/relationships/image" Target="../media/image11.jpg"/><Relationship Id="rId9" Type="http://schemas.openxmlformats.org/officeDocument/2006/relationships/slide" Target="slide2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2.png"/><Relationship Id="rId7" Type="http://schemas.openxmlformats.org/officeDocument/2006/relationships/slide" Target="slide5.xml"/><Relationship Id="rId12" Type="http://schemas.openxmlformats.org/officeDocument/2006/relationships/slide" Target="slide1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11" Type="http://schemas.openxmlformats.org/officeDocument/2006/relationships/slide" Target="slide12.xml"/><Relationship Id="rId5" Type="http://schemas.openxmlformats.org/officeDocument/2006/relationships/slide" Target="slide4.xml"/><Relationship Id="rId10" Type="http://schemas.openxmlformats.org/officeDocument/2006/relationships/slide" Target="slide7.xml"/><Relationship Id="rId4" Type="http://schemas.openxmlformats.org/officeDocument/2006/relationships/image" Target="../media/image11.jpg"/><Relationship Id="rId9" Type="http://schemas.openxmlformats.org/officeDocument/2006/relationships/slide" Target="slide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3" Type="http://schemas.openxmlformats.org/officeDocument/2006/relationships/image" Target="../media/image2.png"/><Relationship Id="rId7" Type="http://schemas.openxmlformats.org/officeDocument/2006/relationships/slide" Target="slide6.xml"/><Relationship Id="rId12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slide" Target="slide5.xml"/><Relationship Id="rId11" Type="http://schemas.openxmlformats.org/officeDocument/2006/relationships/slide" Target="slide18.xml"/><Relationship Id="rId5" Type="http://schemas.openxmlformats.org/officeDocument/2006/relationships/image" Target="../media/image5.png"/><Relationship Id="rId10" Type="http://schemas.openxmlformats.org/officeDocument/2006/relationships/slide" Target="slide12.xml"/><Relationship Id="rId4" Type="http://schemas.openxmlformats.org/officeDocument/2006/relationships/slide" Target="slide4.xml"/><Relationship Id="rId9" Type="http://schemas.openxmlformats.org/officeDocument/2006/relationships/slide" Target="slide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3" Type="http://schemas.openxmlformats.org/officeDocument/2006/relationships/image" Target="../media/image2.png"/><Relationship Id="rId7" Type="http://schemas.openxmlformats.org/officeDocument/2006/relationships/slide" Target="slide6.xml"/><Relationship Id="rId12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slide" Target="slide5.xml"/><Relationship Id="rId11" Type="http://schemas.openxmlformats.org/officeDocument/2006/relationships/slide" Target="slide18.xml"/><Relationship Id="rId5" Type="http://schemas.openxmlformats.org/officeDocument/2006/relationships/image" Target="../media/image5.png"/><Relationship Id="rId10" Type="http://schemas.openxmlformats.org/officeDocument/2006/relationships/slide" Target="slide12.xml"/><Relationship Id="rId4" Type="http://schemas.openxmlformats.org/officeDocument/2006/relationships/slide" Target="slide4.xml"/><Relationship Id="rId9" Type="http://schemas.openxmlformats.org/officeDocument/2006/relationships/slide" Target="slide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3" Type="http://schemas.openxmlformats.org/officeDocument/2006/relationships/image" Target="../media/image2.png"/><Relationship Id="rId7" Type="http://schemas.openxmlformats.org/officeDocument/2006/relationships/slide" Target="slide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slide" Target="slide5.xml"/><Relationship Id="rId11" Type="http://schemas.openxmlformats.org/officeDocument/2006/relationships/slide" Target="slide18.xml"/><Relationship Id="rId5" Type="http://schemas.openxmlformats.org/officeDocument/2006/relationships/image" Target="../media/image5.png"/><Relationship Id="rId10" Type="http://schemas.openxmlformats.org/officeDocument/2006/relationships/slide" Target="slide12.xml"/><Relationship Id="rId4" Type="http://schemas.openxmlformats.org/officeDocument/2006/relationships/slide" Target="slide4.xml"/><Relationship Id="rId9" Type="http://schemas.openxmlformats.org/officeDocument/2006/relationships/slide" Target="slide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3" Type="http://schemas.openxmlformats.org/officeDocument/2006/relationships/image" Target="../media/image2.png"/><Relationship Id="rId7" Type="http://schemas.openxmlformats.org/officeDocument/2006/relationships/slide" Target="slide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slide" Target="slide5.xml"/><Relationship Id="rId11" Type="http://schemas.openxmlformats.org/officeDocument/2006/relationships/slide" Target="slide18.xml"/><Relationship Id="rId5" Type="http://schemas.openxmlformats.org/officeDocument/2006/relationships/image" Target="../media/image5.png"/><Relationship Id="rId10" Type="http://schemas.openxmlformats.org/officeDocument/2006/relationships/slide" Target="slide12.xml"/><Relationship Id="rId4" Type="http://schemas.openxmlformats.org/officeDocument/2006/relationships/slide" Target="slide4.xml"/><Relationship Id="rId9" Type="http://schemas.openxmlformats.org/officeDocument/2006/relationships/slide" Target="slide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3" Type="http://schemas.openxmlformats.org/officeDocument/2006/relationships/image" Target="../media/image2.png"/><Relationship Id="rId7" Type="http://schemas.openxmlformats.org/officeDocument/2006/relationships/slide" Target="slide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slide" Target="slide5.xml"/><Relationship Id="rId11" Type="http://schemas.openxmlformats.org/officeDocument/2006/relationships/slide" Target="slide18.xml"/><Relationship Id="rId5" Type="http://schemas.openxmlformats.org/officeDocument/2006/relationships/image" Target="../media/image5.png"/><Relationship Id="rId10" Type="http://schemas.openxmlformats.org/officeDocument/2006/relationships/slide" Target="slide12.xml"/><Relationship Id="rId4" Type="http://schemas.openxmlformats.org/officeDocument/2006/relationships/slide" Target="slide4.xml"/><Relationship Id="rId9" Type="http://schemas.openxmlformats.org/officeDocument/2006/relationships/slide" Target="slide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3" Type="http://schemas.openxmlformats.org/officeDocument/2006/relationships/image" Target="../media/image2.png"/><Relationship Id="rId7" Type="http://schemas.openxmlformats.org/officeDocument/2006/relationships/slide" Target="slide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slide" Target="slide5.xml"/><Relationship Id="rId5" Type="http://schemas.openxmlformats.org/officeDocument/2006/relationships/image" Target="../media/image5.png"/><Relationship Id="rId10" Type="http://schemas.openxmlformats.org/officeDocument/2006/relationships/image" Target="../media/image12.png"/><Relationship Id="rId4" Type="http://schemas.openxmlformats.org/officeDocument/2006/relationships/slide" Target="slide4.xml"/><Relationship Id="rId9" Type="http://schemas.openxmlformats.org/officeDocument/2006/relationships/slide" Target="slide2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13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slide" Target="slide6.xml"/><Relationship Id="rId12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slide" Target="slide5.xml"/><Relationship Id="rId11" Type="http://schemas.openxmlformats.org/officeDocument/2006/relationships/slide" Target="slide27.xml"/><Relationship Id="rId5" Type="http://schemas.openxmlformats.org/officeDocument/2006/relationships/image" Target="../media/image5.png"/><Relationship Id="rId10" Type="http://schemas.microsoft.com/office/2007/relationships/hdphoto" Target="../media/hdphoto1.wdp"/><Relationship Id="rId4" Type="http://schemas.openxmlformats.org/officeDocument/2006/relationships/slide" Target="slide4.xml"/><Relationship Id="rId9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3" Type="http://schemas.openxmlformats.org/officeDocument/2006/relationships/image" Target="../media/image1.png"/><Relationship Id="rId7" Type="http://schemas.openxmlformats.org/officeDocument/2006/relationships/slide" Target="slide5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slide" Target="slide4.xml"/><Relationship Id="rId10" Type="http://schemas.openxmlformats.org/officeDocument/2006/relationships/slide" Target="slide25.xml"/><Relationship Id="rId4" Type="http://schemas.openxmlformats.org/officeDocument/2006/relationships/image" Target="../media/image2.png"/><Relationship Id="rId9" Type="http://schemas.openxmlformats.org/officeDocument/2006/relationships/slide" Target="slide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4.xml"/><Relationship Id="rId7" Type="http://schemas.openxmlformats.org/officeDocument/2006/relationships/slide" Target="slide25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Relationship Id="rId6" Type="http://schemas.openxmlformats.org/officeDocument/2006/relationships/slide" Target="slide6.xml"/><Relationship Id="rId11" Type="http://schemas.openxmlformats.org/officeDocument/2006/relationships/image" Target="../media/image2.png"/><Relationship Id="rId5" Type="http://schemas.openxmlformats.org/officeDocument/2006/relationships/slide" Target="slide5.xml"/><Relationship Id="rId10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3" Type="http://schemas.openxmlformats.org/officeDocument/2006/relationships/image" Target="../media/image2.png"/><Relationship Id="rId7" Type="http://schemas.openxmlformats.org/officeDocument/2006/relationships/slide" Target="slide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slide" Target="slide5.xml"/><Relationship Id="rId5" Type="http://schemas.openxmlformats.org/officeDocument/2006/relationships/image" Target="../media/image5.png"/><Relationship Id="rId4" Type="http://schemas.openxmlformats.org/officeDocument/2006/relationships/slide" Target="slid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2.png"/><Relationship Id="rId7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slide" Target="slide4.xml"/><Relationship Id="rId4" Type="http://schemas.openxmlformats.org/officeDocument/2006/relationships/image" Target="../media/image8.png"/><Relationship Id="rId9" Type="http://schemas.openxmlformats.org/officeDocument/2006/relationships/slide" Target="slide2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slide" Target="slide18.xml"/><Relationship Id="rId11" Type="http://schemas.openxmlformats.org/officeDocument/2006/relationships/slide" Target="slide25.xml"/><Relationship Id="rId5" Type="http://schemas.openxmlformats.org/officeDocument/2006/relationships/slide" Target="slide12.xml"/><Relationship Id="rId10" Type="http://schemas.openxmlformats.org/officeDocument/2006/relationships/slide" Target="slide6.xml"/><Relationship Id="rId4" Type="http://schemas.openxmlformats.org/officeDocument/2006/relationships/slide" Target="slide7.xml"/><Relationship Id="rId9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2.png"/><Relationship Id="rId7" Type="http://schemas.openxmlformats.org/officeDocument/2006/relationships/slide" Target="slide5.xml"/><Relationship Id="rId12" Type="http://schemas.openxmlformats.org/officeDocument/2006/relationships/slide" Target="slide1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11" Type="http://schemas.openxmlformats.org/officeDocument/2006/relationships/slide" Target="slide12.xml"/><Relationship Id="rId5" Type="http://schemas.openxmlformats.org/officeDocument/2006/relationships/slide" Target="slide4.xml"/><Relationship Id="rId10" Type="http://schemas.openxmlformats.org/officeDocument/2006/relationships/slide" Target="slide7.xml"/><Relationship Id="rId4" Type="http://schemas.openxmlformats.org/officeDocument/2006/relationships/image" Target="../media/image9.jpg"/><Relationship Id="rId9" Type="http://schemas.openxmlformats.org/officeDocument/2006/relationships/slide" Target="slide2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3" Type="http://schemas.openxmlformats.org/officeDocument/2006/relationships/image" Target="../media/image2.png"/><Relationship Id="rId7" Type="http://schemas.openxmlformats.org/officeDocument/2006/relationships/slide" Target="slide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slide" Target="slide5.xml"/><Relationship Id="rId11" Type="http://schemas.openxmlformats.org/officeDocument/2006/relationships/slide" Target="slide18.xml"/><Relationship Id="rId5" Type="http://schemas.openxmlformats.org/officeDocument/2006/relationships/image" Target="../media/image5.png"/><Relationship Id="rId10" Type="http://schemas.openxmlformats.org/officeDocument/2006/relationships/slide" Target="slide12.xml"/><Relationship Id="rId4" Type="http://schemas.openxmlformats.org/officeDocument/2006/relationships/slide" Target="slide4.xml"/><Relationship Id="rId9" Type="http://schemas.openxmlformats.org/officeDocument/2006/relationships/slide" Target="slid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3" Type="http://schemas.openxmlformats.org/officeDocument/2006/relationships/image" Target="../media/image2.png"/><Relationship Id="rId7" Type="http://schemas.openxmlformats.org/officeDocument/2006/relationships/slide" Target="slide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slide" Target="slide5.xml"/><Relationship Id="rId11" Type="http://schemas.openxmlformats.org/officeDocument/2006/relationships/slide" Target="slide18.xml"/><Relationship Id="rId5" Type="http://schemas.openxmlformats.org/officeDocument/2006/relationships/image" Target="../media/image5.png"/><Relationship Id="rId10" Type="http://schemas.openxmlformats.org/officeDocument/2006/relationships/slide" Target="slide12.xml"/><Relationship Id="rId4" Type="http://schemas.openxmlformats.org/officeDocument/2006/relationships/slide" Target="slide4.xml"/><Relationship Id="rId9" Type="http://schemas.openxmlformats.org/officeDocument/2006/relationships/slide" Target="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7F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1">
            <a:extLst>
              <a:ext uri="{FF2B5EF4-FFF2-40B4-BE49-F238E27FC236}">
                <a16:creationId xmlns:a16="http://schemas.microsoft.com/office/drawing/2014/main" id="{AE83922D-88EF-4D2C-BE9F-53F9651A4713}"/>
              </a:ext>
            </a:extLst>
          </p:cNvPr>
          <p:cNvSpPr/>
          <p:nvPr/>
        </p:nvSpPr>
        <p:spPr>
          <a:xfrm>
            <a:off x="0" y="0"/>
            <a:ext cx="12192000" cy="2484595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89C2B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Document 1">
            <a:extLst>
              <a:ext uri="{FF2B5EF4-FFF2-40B4-BE49-F238E27FC236}">
                <a16:creationId xmlns:a16="http://schemas.microsoft.com/office/drawing/2014/main" id="{635495A4-B2EE-438E-99F6-94154E5FEBAC}"/>
              </a:ext>
            </a:extLst>
          </p:cNvPr>
          <p:cNvSpPr/>
          <p:nvPr/>
        </p:nvSpPr>
        <p:spPr>
          <a:xfrm>
            <a:off x="0" y="0"/>
            <a:ext cx="12192000" cy="2061029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Document 1">
            <a:extLst>
              <a:ext uri="{FF2B5EF4-FFF2-40B4-BE49-F238E27FC236}">
                <a16:creationId xmlns:a16="http://schemas.microsoft.com/office/drawing/2014/main" id="{AA77B935-B815-4848-B551-459CBF43171D}"/>
              </a:ext>
            </a:extLst>
          </p:cNvPr>
          <p:cNvSpPr/>
          <p:nvPr/>
        </p:nvSpPr>
        <p:spPr>
          <a:xfrm>
            <a:off x="0" y="0"/>
            <a:ext cx="12192000" cy="153851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3C79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459B8A-2122-4E9F-B87A-3324DC0BD3EF}"/>
              </a:ext>
            </a:extLst>
          </p:cNvPr>
          <p:cNvSpPr txBox="1"/>
          <p:nvPr/>
        </p:nvSpPr>
        <p:spPr>
          <a:xfrm>
            <a:off x="275771" y="4583863"/>
            <a:ext cx="5116844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A8D7D9"/>
                </a:solidFill>
                <a:latin typeface="Century Gothic" panose="020B0502020202020204" pitchFamily="34" charset="0"/>
              </a:rPr>
              <a:t>11</a:t>
            </a:r>
            <a:r>
              <a:rPr lang="en-US" sz="6600" dirty="0">
                <a:solidFill>
                  <a:srgbClr val="A8D7D9"/>
                </a:solidFill>
                <a:latin typeface="Century Gothic" panose="020B0502020202020204" pitchFamily="34" charset="0"/>
                <a:sym typeface="Wingdings" panose="05000000000000000000" pitchFamily="2" charset="2"/>
              </a:rPr>
              <a:t>:00</a:t>
            </a:r>
          </a:p>
          <a:p>
            <a:r>
              <a:rPr lang="en-US" sz="4000" dirty="0">
                <a:solidFill>
                  <a:srgbClr val="A8D7D9"/>
                </a:solidFill>
                <a:latin typeface="Century Gothic" panose="020B0502020202020204" pitchFamily="34" charset="0"/>
                <a:sym typeface="Wingdings" panose="05000000000000000000" pitchFamily="2" charset="2"/>
              </a:rPr>
              <a:t>Tuesday, August 27</a:t>
            </a:r>
            <a:endParaRPr lang="en-US" sz="4000" dirty="0">
              <a:solidFill>
                <a:srgbClr val="A8D7D9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A0AE85A-496B-4BD2-AE7F-DA333139069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919" y="5776162"/>
            <a:ext cx="647337" cy="64733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D05826A-ACF6-40A9-8BC7-98BEBFDAF28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82742" y="5776162"/>
            <a:ext cx="531250" cy="5312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DEF9FE8-088E-4A9F-80D9-29CB34F46CBB}"/>
              </a:ext>
            </a:extLst>
          </p:cNvPr>
          <p:cNvSpPr txBox="1"/>
          <p:nvPr/>
        </p:nvSpPr>
        <p:spPr>
          <a:xfrm>
            <a:off x="10665071" y="5776162"/>
            <a:ext cx="1698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11:00 AM</a:t>
            </a:r>
          </a:p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8/27/2024</a:t>
            </a:r>
          </a:p>
        </p:txBody>
      </p:sp>
    </p:spTree>
    <p:extLst>
      <p:ext uri="{BB962C8B-B14F-4D97-AF65-F5344CB8AC3E}">
        <p14:creationId xmlns:p14="http://schemas.microsoft.com/office/powerpoint/2010/main" val="369600645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2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lowchart: Document 1">
            <a:extLst>
              <a:ext uri="{FF2B5EF4-FFF2-40B4-BE49-F238E27FC236}">
                <a16:creationId xmlns:a16="http://schemas.microsoft.com/office/drawing/2014/main" id="{26F9139A-3632-4141-95E5-52B7630192C8}"/>
              </a:ext>
            </a:extLst>
          </p:cNvPr>
          <p:cNvSpPr/>
          <p:nvPr/>
        </p:nvSpPr>
        <p:spPr>
          <a:xfrm flipH="1">
            <a:off x="0" y="0"/>
            <a:ext cx="12192000" cy="153851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3C79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4FA26-355C-45FB-A556-8FF36C9DE136}"/>
              </a:ext>
            </a:extLst>
          </p:cNvPr>
          <p:cNvSpPr/>
          <p:nvPr/>
        </p:nvSpPr>
        <p:spPr>
          <a:xfrm>
            <a:off x="0" y="6147816"/>
            <a:ext cx="12192000" cy="713232"/>
          </a:xfrm>
          <a:prstGeom prst="rect">
            <a:avLst/>
          </a:prstGeom>
          <a:solidFill>
            <a:srgbClr val="3C7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291F2A-2054-4D48-BB1C-6CBAF1D4E8EC}"/>
              </a:ext>
            </a:extLst>
          </p:cNvPr>
          <p:cNvGrpSpPr/>
          <p:nvPr/>
        </p:nvGrpSpPr>
        <p:grpSpPr>
          <a:xfrm>
            <a:off x="203200" y="6223777"/>
            <a:ext cx="569976" cy="561309"/>
            <a:chOff x="4586514" y="2554514"/>
            <a:chExt cx="569976" cy="56130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0EAE53D-59E2-4586-B17D-6265C8B8433E}"/>
                </a:ext>
              </a:extLst>
            </p:cNvPr>
            <p:cNvSpPr/>
            <p:nvPr/>
          </p:nvSpPr>
          <p:spPr>
            <a:xfrm>
              <a:off x="4586514" y="2554514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8FA8B5C-DB58-40BD-8B69-4B46BE32F607}"/>
                </a:ext>
              </a:extLst>
            </p:cNvPr>
            <p:cNvSpPr/>
            <p:nvPr/>
          </p:nvSpPr>
          <p:spPr>
            <a:xfrm>
              <a:off x="4891314" y="2554514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DCAC940-584B-41A8-8EF5-05040CE00A5D}"/>
                </a:ext>
              </a:extLst>
            </p:cNvPr>
            <p:cNvSpPr/>
            <p:nvPr/>
          </p:nvSpPr>
          <p:spPr>
            <a:xfrm>
              <a:off x="4586514" y="2850647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F23931-4A67-4828-8E14-E9923F3C07AC}"/>
                </a:ext>
              </a:extLst>
            </p:cNvPr>
            <p:cNvSpPr/>
            <p:nvPr/>
          </p:nvSpPr>
          <p:spPr>
            <a:xfrm>
              <a:off x="4891314" y="2850647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B8EF91-ED71-4C79-A137-2E851C445510}"/>
              </a:ext>
            </a:extLst>
          </p:cNvPr>
          <p:cNvSpPr/>
          <p:nvPr/>
        </p:nvSpPr>
        <p:spPr>
          <a:xfrm>
            <a:off x="1059542" y="6245590"/>
            <a:ext cx="459943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9D1135-E239-480E-A974-3108301C6027}"/>
              </a:ext>
            </a:extLst>
          </p:cNvPr>
          <p:cNvGrpSpPr/>
          <p:nvPr/>
        </p:nvGrpSpPr>
        <p:grpSpPr>
          <a:xfrm>
            <a:off x="1262744" y="6289132"/>
            <a:ext cx="370683" cy="406908"/>
            <a:chOff x="5849257" y="2133600"/>
            <a:chExt cx="542109" cy="5950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0F905B-BDC7-4C58-94C1-4372B9771FCD}"/>
                </a:ext>
              </a:extLst>
            </p:cNvPr>
            <p:cNvSpPr/>
            <p:nvPr/>
          </p:nvSpPr>
          <p:spPr>
            <a:xfrm>
              <a:off x="5979886" y="2133600"/>
              <a:ext cx="411480" cy="41148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612E26-94AD-443B-B30A-8CF01604A9CF}"/>
                </a:ext>
              </a:extLst>
            </p:cNvPr>
            <p:cNvCxnSpPr>
              <a:stCxn id="14" idx="3"/>
            </p:cNvCxnSpPr>
            <p:nvPr/>
          </p:nvCxnSpPr>
          <p:spPr>
            <a:xfrm flipH="1">
              <a:off x="5849257" y="2484820"/>
              <a:ext cx="190889" cy="24386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44E647-F5A2-4148-B7C8-25D517F6E696}"/>
              </a:ext>
            </a:extLst>
          </p:cNvPr>
          <p:cNvSpPr txBox="1"/>
          <p:nvPr/>
        </p:nvSpPr>
        <p:spPr>
          <a:xfrm>
            <a:off x="1798176" y="6258120"/>
            <a:ext cx="40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Topic Title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F361A3-C901-4ED5-99B8-10F2F69213D8}"/>
              </a:ext>
            </a:extLst>
          </p:cNvPr>
          <p:cNvSpPr txBox="1"/>
          <p:nvPr/>
        </p:nvSpPr>
        <p:spPr>
          <a:xfrm>
            <a:off x="14514" y="1299871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85550-5204-44FA-BB87-510F4B8B0191}"/>
              </a:ext>
            </a:extLst>
          </p:cNvPr>
          <p:cNvSpPr txBox="1"/>
          <p:nvPr/>
        </p:nvSpPr>
        <p:spPr>
          <a:xfrm>
            <a:off x="134899" y="2731542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Objectives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FB944F-6B0A-4BF7-8CE7-2290CB52149B}"/>
              </a:ext>
            </a:extLst>
          </p:cNvPr>
          <p:cNvSpPr txBox="1"/>
          <p:nvPr/>
        </p:nvSpPr>
        <p:spPr>
          <a:xfrm>
            <a:off x="-14514" y="4148305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Topics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71491A-3A30-44E5-8DC5-7AF4FD401192}"/>
              </a:ext>
            </a:extLst>
          </p:cNvPr>
          <p:cNvSpPr txBox="1"/>
          <p:nvPr/>
        </p:nvSpPr>
        <p:spPr>
          <a:xfrm>
            <a:off x="9135456" y="84482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B176F77-6B02-4C9B-9F32-293730FD55B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62" y="6182587"/>
            <a:ext cx="647337" cy="64733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45F7672-3C4D-4105-A4CE-8E93A2868B1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2585" y="6210723"/>
            <a:ext cx="531250" cy="53125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C38A0ED7-FFDB-4B55-B911-B3309F026846}"/>
              </a:ext>
            </a:extLst>
          </p:cNvPr>
          <p:cNvSpPr/>
          <p:nvPr/>
        </p:nvSpPr>
        <p:spPr>
          <a:xfrm>
            <a:off x="2519934" y="2553760"/>
            <a:ext cx="9226296" cy="3509752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0FD01A9-29FD-4954-A838-331A904D704B}"/>
              </a:ext>
            </a:extLst>
          </p:cNvPr>
          <p:cNvCxnSpPr/>
          <p:nvPr/>
        </p:nvCxnSpPr>
        <p:spPr>
          <a:xfrm>
            <a:off x="2501067" y="3429000"/>
            <a:ext cx="9235440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E1A7F22-9925-419D-B073-05570914BF11}"/>
              </a:ext>
            </a:extLst>
          </p:cNvPr>
          <p:cNvSpPr/>
          <p:nvPr/>
        </p:nvSpPr>
        <p:spPr>
          <a:xfrm>
            <a:off x="2793273" y="2683579"/>
            <a:ext cx="3473991" cy="574462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TOPIC 1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7B7B88F-F5A5-4E6C-8462-38977E774899}"/>
              </a:ext>
            </a:extLst>
          </p:cNvPr>
          <p:cNvSpPr/>
          <p:nvPr/>
        </p:nvSpPr>
        <p:spPr>
          <a:xfrm>
            <a:off x="9211991" y="2794556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EEBFC1B-DB37-4454-B18E-8B6BC31302F2}"/>
              </a:ext>
            </a:extLst>
          </p:cNvPr>
          <p:cNvSpPr/>
          <p:nvPr/>
        </p:nvSpPr>
        <p:spPr>
          <a:xfrm>
            <a:off x="9870178" y="2804654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C7C51A9-DCDA-4471-A0AB-F5CE581B9002}"/>
              </a:ext>
            </a:extLst>
          </p:cNvPr>
          <p:cNvSpPr/>
          <p:nvPr/>
        </p:nvSpPr>
        <p:spPr>
          <a:xfrm>
            <a:off x="10528365" y="2804654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E52A16-C723-454F-AEA0-253EFCE43DF9}"/>
              </a:ext>
            </a:extLst>
          </p:cNvPr>
          <p:cNvSpPr txBox="1"/>
          <p:nvPr/>
        </p:nvSpPr>
        <p:spPr>
          <a:xfrm>
            <a:off x="11228660" y="2640188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A289A0-82C7-4174-8C45-47E5069607B7}"/>
              </a:ext>
            </a:extLst>
          </p:cNvPr>
          <p:cNvSpPr txBox="1"/>
          <p:nvPr/>
        </p:nvSpPr>
        <p:spPr>
          <a:xfrm>
            <a:off x="2648610" y="3446341"/>
            <a:ext cx="90353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 and Skills of a Project Engineer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Technical Expertise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Project management skills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Communication skills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Leadership and teamwork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Problem-solving skills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Computer proficiency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Attention to detail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1" name="Picture 70">
            <a:hlinkClick r:id="rId4" action="ppaction://hlinksldjump"/>
            <a:extLst>
              <a:ext uri="{FF2B5EF4-FFF2-40B4-BE49-F238E27FC236}">
                <a16:creationId xmlns:a16="http://schemas.microsoft.com/office/drawing/2014/main" id="{D2801D93-DFB0-43C1-85F1-6C94A4203C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01745"/>
            <a:ext cx="816935" cy="865707"/>
          </a:xfrm>
          <a:prstGeom prst="rect">
            <a:avLst/>
          </a:prstGeom>
        </p:spPr>
      </p:pic>
      <p:pic>
        <p:nvPicPr>
          <p:cNvPr id="72" name="Picture 71">
            <a:hlinkClick r:id="rId6" action="ppaction://hlinksldjump"/>
            <a:extLst>
              <a:ext uri="{FF2B5EF4-FFF2-40B4-BE49-F238E27FC236}">
                <a16:creationId xmlns:a16="http://schemas.microsoft.com/office/drawing/2014/main" id="{5A888F14-DA4F-4681-9551-EE2C895336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1892943"/>
            <a:ext cx="816935" cy="865707"/>
          </a:xfrm>
          <a:prstGeom prst="rect">
            <a:avLst/>
          </a:prstGeom>
        </p:spPr>
      </p:pic>
      <p:pic>
        <p:nvPicPr>
          <p:cNvPr id="73" name="Picture 72">
            <a:hlinkClick r:id="rId7" action="ppaction://hlinksldjump"/>
            <a:extLst>
              <a:ext uri="{FF2B5EF4-FFF2-40B4-BE49-F238E27FC236}">
                <a16:creationId xmlns:a16="http://schemas.microsoft.com/office/drawing/2014/main" id="{A8AD9D42-704A-4DF9-9490-CAE9B89C77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3300952"/>
            <a:ext cx="816935" cy="865707"/>
          </a:xfrm>
          <a:prstGeom prst="rect">
            <a:avLst/>
          </a:prstGeom>
        </p:spPr>
      </p:pic>
      <p:pic>
        <p:nvPicPr>
          <p:cNvPr id="74" name="Picture 73">
            <a:hlinkClick r:id="rId8" action="ppaction://hlinksldjump"/>
            <a:extLst>
              <a:ext uri="{FF2B5EF4-FFF2-40B4-BE49-F238E27FC236}">
                <a16:creationId xmlns:a16="http://schemas.microsoft.com/office/drawing/2014/main" id="{9F104B6E-04DA-44E7-A769-E4F22A721F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708961"/>
            <a:ext cx="816935" cy="86570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8F9C68C-D6EF-791F-33E4-13A0E5AAD578}"/>
              </a:ext>
            </a:extLst>
          </p:cNvPr>
          <p:cNvSpPr/>
          <p:nvPr/>
        </p:nvSpPr>
        <p:spPr>
          <a:xfrm>
            <a:off x="2538985" y="111151"/>
            <a:ext cx="5623083" cy="2344834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7C572A9-DF4B-E633-23A8-9DF1E06C0125}"/>
              </a:ext>
            </a:extLst>
          </p:cNvPr>
          <p:cNvSpPr/>
          <p:nvPr/>
        </p:nvSpPr>
        <p:spPr>
          <a:xfrm>
            <a:off x="2814742" y="189648"/>
            <a:ext cx="2304431" cy="574462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TOPICS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16B6062-84BD-93A2-F355-DBF7E78BB9A5}"/>
              </a:ext>
            </a:extLst>
          </p:cNvPr>
          <p:cNvSpPr/>
          <p:nvPr/>
        </p:nvSpPr>
        <p:spPr>
          <a:xfrm>
            <a:off x="5566956" y="309964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B1DE1E4-6862-7271-E1FE-4E11A6DBDFC8}"/>
              </a:ext>
            </a:extLst>
          </p:cNvPr>
          <p:cNvSpPr/>
          <p:nvPr/>
        </p:nvSpPr>
        <p:spPr>
          <a:xfrm>
            <a:off x="6225143" y="320062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56E6FE2-66DB-C805-97AC-51DD561E50B2}"/>
              </a:ext>
            </a:extLst>
          </p:cNvPr>
          <p:cNvSpPr/>
          <p:nvPr/>
        </p:nvSpPr>
        <p:spPr>
          <a:xfrm>
            <a:off x="6883330" y="320062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F37C66-701E-85EB-44DB-C290B48606AE}"/>
              </a:ext>
            </a:extLst>
          </p:cNvPr>
          <p:cNvSpPr txBox="1"/>
          <p:nvPr/>
        </p:nvSpPr>
        <p:spPr>
          <a:xfrm>
            <a:off x="7583625" y="155596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2F4535-14B5-5200-DA2C-5A2E8DCB4355}"/>
              </a:ext>
            </a:extLst>
          </p:cNvPr>
          <p:cNvSpPr txBox="1"/>
          <p:nvPr/>
        </p:nvSpPr>
        <p:spPr>
          <a:xfrm>
            <a:off x="3070613" y="2074740"/>
            <a:ext cx="135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TOPIC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838EC9-C75D-3379-A6FC-AEB5866220DA}"/>
              </a:ext>
            </a:extLst>
          </p:cNvPr>
          <p:cNvSpPr txBox="1"/>
          <p:nvPr/>
        </p:nvSpPr>
        <p:spPr>
          <a:xfrm>
            <a:off x="4853642" y="2086653"/>
            <a:ext cx="135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TOPIC 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3EDBA4-AFC9-A070-1FAF-9CF8113E43FC}"/>
              </a:ext>
            </a:extLst>
          </p:cNvPr>
          <p:cNvSpPr txBox="1"/>
          <p:nvPr/>
        </p:nvSpPr>
        <p:spPr>
          <a:xfrm>
            <a:off x="6662930" y="2074740"/>
            <a:ext cx="135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TOPIC 3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77A3531-58F9-72DA-D78B-040E91268793}"/>
              </a:ext>
            </a:extLst>
          </p:cNvPr>
          <p:cNvCxnSpPr>
            <a:cxnSpLocks/>
          </p:cNvCxnSpPr>
          <p:nvPr/>
        </p:nvCxnSpPr>
        <p:spPr>
          <a:xfrm>
            <a:off x="2558034" y="883185"/>
            <a:ext cx="5604034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Folded Corner 29">
            <a:hlinkClick r:id="rId9" action="ppaction://hlinksldjump"/>
            <a:extLst>
              <a:ext uri="{FF2B5EF4-FFF2-40B4-BE49-F238E27FC236}">
                <a16:creationId xmlns:a16="http://schemas.microsoft.com/office/drawing/2014/main" id="{906FAF8C-D4AE-0EA3-A7F9-4BED293B0930}"/>
              </a:ext>
            </a:extLst>
          </p:cNvPr>
          <p:cNvSpPr/>
          <p:nvPr/>
        </p:nvSpPr>
        <p:spPr>
          <a:xfrm flipV="1">
            <a:off x="3214936" y="1051157"/>
            <a:ext cx="804672" cy="987552"/>
          </a:xfrm>
          <a:prstGeom prst="foldedCorner">
            <a:avLst>
              <a:gd name="adj" fmla="val 3087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: Folded Corner 30">
            <a:hlinkClick r:id="rId10" action="ppaction://hlinksldjump"/>
            <a:extLst>
              <a:ext uri="{FF2B5EF4-FFF2-40B4-BE49-F238E27FC236}">
                <a16:creationId xmlns:a16="http://schemas.microsoft.com/office/drawing/2014/main" id="{0AD07931-E2F0-FA21-CFAC-A39880FAC940}"/>
              </a:ext>
            </a:extLst>
          </p:cNvPr>
          <p:cNvSpPr/>
          <p:nvPr/>
        </p:nvSpPr>
        <p:spPr>
          <a:xfrm flipV="1">
            <a:off x="5013361" y="1080245"/>
            <a:ext cx="804672" cy="987552"/>
          </a:xfrm>
          <a:prstGeom prst="foldedCorner">
            <a:avLst>
              <a:gd name="adj" fmla="val 30872"/>
            </a:avLst>
          </a:prstGeom>
          <a:solidFill>
            <a:srgbClr val="3C79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: Folded Corner 31">
            <a:hlinkClick r:id="rId11" action="ppaction://hlinksldjump"/>
            <a:extLst>
              <a:ext uri="{FF2B5EF4-FFF2-40B4-BE49-F238E27FC236}">
                <a16:creationId xmlns:a16="http://schemas.microsoft.com/office/drawing/2014/main" id="{BD757A9C-732B-0E87-23EF-AED93A791BF4}"/>
              </a:ext>
            </a:extLst>
          </p:cNvPr>
          <p:cNvSpPr/>
          <p:nvPr/>
        </p:nvSpPr>
        <p:spPr>
          <a:xfrm flipV="1">
            <a:off x="6811786" y="1084112"/>
            <a:ext cx="804672" cy="987552"/>
          </a:xfrm>
          <a:prstGeom prst="foldedCorner">
            <a:avLst>
              <a:gd name="adj" fmla="val 30872"/>
            </a:avLst>
          </a:prstGeom>
          <a:solidFill>
            <a:srgbClr val="3C79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0E275D7-1B99-A7E4-EEB4-147021B93C2F}"/>
              </a:ext>
            </a:extLst>
          </p:cNvPr>
          <p:cNvSpPr txBox="1"/>
          <p:nvPr/>
        </p:nvSpPr>
        <p:spPr>
          <a:xfrm>
            <a:off x="-14514" y="5518318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References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2EF6C26-F3F3-3B96-3E7A-09057F1BBFF2}"/>
              </a:ext>
            </a:extLst>
          </p:cNvPr>
          <p:cNvSpPr txBox="1"/>
          <p:nvPr/>
        </p:nvSpPr>
        <p:spPr>
          <a:xfrm>
            <a:off x="10834914" y="6182587"/>
            <a:ext cx="1698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11:00 AM</a:t>
            </a:r>
          </a:p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8/27/2024</a:t>
            </a:r>
          </a:p>
        </p:txBody>
      </p:sp>
    </p:spTree>
    <p:extLst>
      <p:ext uri="{BB962C8B-B14F-4D97-AF65-F5344CB8AC3E}">
        <p14:creationId xmlns:p14="http://schemas.microsoft.com/office/powerpoint/2010/main" val="314849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57" grpId="0" animBg="1"/>
      <p:bldP spid="58" grpId="0" animBg="1"/>
      <p:bldP spid="59" grpId="0" animBg="1"/>
      <p:bldP spid="60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2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lowchart: Document 1">
            <a:extLst>
              <a:ext uri="{FF2B5EF4-FFF2-40B4-BE49-F238E27FC236}">
                <a16:creationId xmlns:a16="http://schemas.microsoft.com/office/drawing/2014/main" id="{26F9139A-3632-4141-95E5-52B7630192C8}"/>
              </a:ext>
            </a:extLst>
          </p:cNvPr>
          <p:cNvSpPr/>
          <p:nvPr/>
        </p:nvSpPr>
        <p:spPr>
          <a:xfrm flipH="1">
            <a:off x="0" y="0"/>
            <a:ext cx="12192000" cy="153851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3C79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4FA26-355C-45FB-A556-8FF36C9DE136}"/>
              </a:ext>
            </a:extLst>
          </p:cNvPr>
          <p:cNvSpPr/>
          <p:nvPr/>
        </p:nvSpPr>
        <p:spPr>
          <a:xfrm>
            <a:off x="0" y="6147816"/>
            <a:ext cx="12192000" cy="713232"/>
          </a:xfrm>
          <a:prstGeom prst="rect">
            <a:avLst/>
          </a:prstGeom>
          <a:solidFill>
            <a:srgbClr val="3C7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291F2A-2054-4D48-BB1C-6CBAF1D4E8EC}"/>
              </a:ext>
            </a:extLst>
          </p:cNvPr>
          <p:cNvGrpSpPr/>
          <p:nvPr/>
        </p:nvGrpSpPr>
        <p:grpSpPr>
          <a:xfrm>
            <a:off x="203200" y="6223777"/>
            <a:ext cx="569976" cy="561309"/>
            <a:chOff x="4586514" y="2554514"/>
            <a:chExt cx="569976" cy="56130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0EAE53D-59E2-4586-B17D-6265C8B8433E}"/>
                </a:ext>
              </a:extLst>
            </p:cNvPr>
            <p:cNvSpPr/>
            <p:nvPr/>
          </p:nvSpPr>
          <p:spPr>
            <a:xfrm>
              <a:off x="4586514" y="2554514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8FA8B5C-DB58-40BD-8B69-4B46BE32F607}"/>
                </a:ext>
              </a:extLst>
            </p:cNvPr>
            <p:cNvSpPr/>
            <p:nvPr/>
          </p:nvSpPr>
          <p:spPr>
            <a:xfrm>
              <a:off x="4891314" y="2554514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DCAC940-584B-41A8-8EF5-05040CE00A5D}"/>
                </a:ext>
              </a:extLst>
            </p:cNvPr>
            <p:cNvSpPr/>
            <p:nvPr/>
          </p:nvSpPr>
          <p:spPr>
            <a:xfrm>
              <a:off x="4586514" y="2850647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F23931-4A67-4828-8E14-E9923F3C07AC}"/>
                </a:ext>
              </a:extLst>
            </p:cNvPr>
            <p:cNvSpPr/>
            <p:nvPr/>
          </p:nvSpPr>
          <p:spPr>
            <a:xfrm>
              <a:off x="4891314" y="2850647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B8EF91-ED71-4C79-A137-2E851C445510}"/>
              </a:ext>
            </a:extLst>
          </p:cNvPr>
          <p:cNvSpPr/>
          <p:nvPr/>
        </p:nvSpPr>
        <p:spPr>
          <a:xfrm>
            <a:off x="1059542" y="6245590"/>
            <a:ext cx="459943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9D1135-E239-480E-A974-3108301C6027}"/>
              </a:ext>
            </a:extLst>
          </p:cNvPr>
          <p:cNvGrpSpPr/>
          <p:nvPr/>
        </p:nvGrpSpPr>
        <p:grpSpPr>
          <a:xfrm>
            <a:off x="1262744" y="6289132"/>
            <a:ext cx="370683" cy="406908"/>
            <a:chOff x="5849257" y="2133600"/>
            <a:chExt cx="542109" cy="5950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0F905B-BDC7-4C58-94C1-4372B9771FCD}"/>
                </a:ext>
              </a:extLst>
            </p:cNvPr>
            <p:cNvSpPr/>
            <p:nvPr/>
          </p:nvSpPr>
          <p:spPr>
            <a:xfrm>
              <a:off x="5979886" y="2133600"/>
              <a:ext cx="411480" cy="41148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612E26-94AD-443B-B30A-8CF01604A9CF}"/>
                </a:ext>
              </a:extLst>
            </p:cNvPr>
            <p:cNvCxnSpPr>
              <a:stCxn id="14" idx="3"/>
            </p:cNvCxnSpPr>
            <p:nvPr/>
          </p:nvCxnSpPr>
          <p:spPr>
            <a:xfrm flipH="1">
              <a:off x="5849257" y="2484820"/>
              <a:ext cx="190889" cy="24386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44E647-F5A2-4148-B7C8-25D517F6E696}"/>
              </a:ext>
            </a:extLst>
          </p:cNvPr>
          <p:cNvSpPr txBox="1"/>
          <p:nvPr/>
        </p:nvSpPr>
        <p:spPr>
          <a:xfrm>
            <a:off x="1798176" y="6258120"/>
            <a:ext cx="40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Topic Title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F361A3-C901-4ED5-99B8-10F2F69213D8}"/>
              </a:ext>
            </a:extLst>
          </p:cNvPr>
          <p:cNvSpPr txBox="1"/>
          <p:nvPr/>
        </p:nvSpPr>
        <p:spPr>
          <a:xfrm>
            <a:off x="14514" y="1299871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85550-5204-44FA-BB87-510F4B8B0191}"/>
              </a:ext>
            </a:extLst>
          </p:cNvPr>
          <p:cNvSpPr txBox="1"/>
          <p:nvPr/>
        </p:nvSpPr>
        <p:spPr>
          <a:xfrm>
            <a:off x="134899" y="2731542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Objectives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FB944F-6B0A-4BF7-8CE7-2290CB52149B}"/>
              </a:ext>
            </a:extLst>
          </p:cNvPr>
          <p:cNvSpPr txBox="1"/>
          <p:nvPr/>
        </p:nvSpPr>
        <p:spPr>
          <a:xfrm>
            <a:off x="-14514" y="4148305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Topics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B176F77-6B02-4C9B-9F32-293730FD55B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62" y="6182587"/>
            <a:ext cx="647337" cy="64733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45F7672-3C4D-4105-A4CE-8E93A2868B1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2585" y="6210723"/>
            <a:ext cx="531250" cy="53125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C38A0ED7-FFDB-4B55-B911-B3309F026846}"/>
              </a:ext>
            </a:extLst>
          </p:cNvPr>
          <p:cNvSpPr/>
          <p:nvPr/>
        </p:nvSpPr>
        <p:spPr>
          <a:xfrm>
            <a:off x="2519934" y="2553760"/>
            <a:ext cx="9226296" cy="3509752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0FD01A9-29FD-4954-A838-331A904D704B}"/>
              </a:ext>
            </a:extLst>
          </p:cNvPr>
          <p:cNvCxnSpPr/>
          <p:nvPr/>
        </p:nvCxnSpPr>
        <p:spPr>
          <a:xfrm>
            <a:off x="2501067" y="3429000"/>
            <a:ext cx="9235440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E1A7F22-9925-419D-B073-05570914BF11}"/>
              </a:ext>
            </a:extLst>
          </p:cNvPr>
          <p:cNvSpPr/>
          <p:nvPr/>
        </p:nvSpPr>
        <p:spPr>
          <a:xfrm>
            <a:off x="2793273" y="2683579"/>
            <a:ext cx="3473991" cy="574462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TOPIC 1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7B7B88F-F5A5-4E6C-8462-38977E774899}"/>
              </a:ext>
            </a:extLst>
          </p:cNvPr>
          <p:cNvSpPr/>
          <p:nvPr/>
        </p:nvSpPr>
        <p:spPr>
          <a:xfrm>
            <a:off x="9211991" y="2794556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EEBFC1B-DB37-4454-B18E-8B6BC31302F2}"/>
              </a:ext>
            </a:extLst>
          </p:cNvPr>
          <p:cNvSpPr/>
          <p:nvPr/>
        </p:nvSpPr>
        <p:spPr>
          <a:xfrm>
            <a:off x="9870178" y="2804654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C7C51A9-DCDA-4471-A0AB-F5CE581B9002}"/>
              </a:ext>
            </a:extLst>
          </p:cNvPr>
          <p:cNvSpPr/>
          <p:nvPr/>
        </p:nvSpPr>
        <p:spPr>
          <a:xfrm>
            <a:off x="10528365" y="2804654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E52A16-C723-454F-AEA0-253EFCE43DF9}"/>
              </a:ext>
            </a:extLst>
          </p:cNvPr>
          <p:cNvSpPr txBox="1"/>
          <p:nvPr/>
        </p:nvSpPr>
        <p:spPr>
          <a:xfrm>
            <a:off x="11228660" y="2640188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A289A0-82C7-4174-8C45-47E5069607B7}"/>
              </a:ext>
            </a:extLst>
          </p:cNvPr>
          <p:cNvSpPr txBox="1"/>
          <p:nvPr/>
        </p:nvSpPr>
        <p:spPr>
          <a:xfrm>
            <a:off x="2648610" y="3446341"/>
            <a:ext cx="90353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Project Engineer Salary in the Philippines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According to the website of 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SALARYEXPERT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updated as of August 23, 2024,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 average gross salary of a project engineer is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915,114 pesos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or an equivalent hourly rate of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440 pesos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 In addition, they earn an average bonus of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58,201 pesos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1" name="Picture 70">
            <a:hlinkClick r:id="rId4" action="ppaction://hlinksldjump"/>
            <a:extLst>
              <a:ext uri="{FF2B5EF4-FFF2-40B4-BE49-F238E27FC236}">
                <a16:creationId xmlns:a16="http://schemas.microsoft.com/office/drawing/2014/main" id="{D2801D93-DFB0-43C1-85F1-6C94A4203C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01745"/>
            <a:ext cx="816935" cy="865707"/>
          </a:xfrm>
          <a:prstGeom prst="rect">
            <a:avLst/>
          </a:prstGeom>
        </p:spPr>
      </p:pic>
      <p:pic>
        <p:nvPicPr>
          <p:cNvPr id="72" name="Picture 71">
            <a:hlinkClick r:id="rId6" action="ppaction://hlinksldjump"/>
            <a:extLst>
              <a:ext uri="{FF2B5EF4-FFF2-40B4-BE49-F238E27FC236}">
                <a16:creationId xmlns:a16="http://schemas.microsoft.com/office/drawing/2014/main" id="{5A888F14-DA4F-4681-9551-EE2C895336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1892943"/>
            <a:ext cx="816935" cy="865707"/>
          </a:xfrm>
          <a:prstGeom prst="rect">
            <a:avLst/>
          </a:prstGeom>
        </p:spPr>
      </p:pic>
      <p:pic>
        <p:nvPicPr>
          <p:cNvPr id="73" name="Picture 72">
            <a:hlinkClick r:id="rId7" action="ppaction://hlinksldjump"/>
            <a:extLst>
              <a:ext uri="{FF2B5EF4-FFF2-40B4-BE49-F238E27FC236}">
                <a16:creationId xmlns:a16="http://schemas.microsoft.com/office/drawing/2014/main" id="{A8AD9D42-704A-4DF9-9490-CAE9B89C77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3300952"/>
            <a:ext cx="816935" cy="865707"/>
          </a:xfrm>
          <a:prstGeom prst="rect">
            <a:avLst/>
          </a:prstGeom>
        </p:spPr>
      </p:pic>
      <p:pic>
        <p:nvPicPr>
          <p:cNvPr id="74" name="Picture 73">
            <a:hlinkClick r:id="rId8" action="ppaction://hlinksldjump"/>
            <a:extLst>
              <a:ext uri="{FF2B5EF4-FFF2-40B4-BE49-F238E27FC236}">
                <a16:creationId xmlns:a16="http://schemas.microsoft.com/office/drawing/2014/main" id="{9F104B6E-04DA-44E7-A769-E4F22A721F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708961"/>
            <a:ext cx="816935" cy="86570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E672C06-4920-1D3E-5D89-A076B979DBAF}"/>
              </a:ext>
            </a:extLst>
          </p:cNvPr>
          <p:cNvSpPr/>
          <p:nvPr/>
        </p:nvSpPr>
        <p:spPr>
          <a:xfrm>
            <a:off x="2538985" y="111151"/>
            <a:ext cx="5623083" cy="2344834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4E39AD8-8BE8-14DF-C941-3AF90BE4FA67}"/>
              </a:ext>
            </a:extLst>
          </p:cNvPr>
          <p:cNvSpPr/>
          <p:nvPr/>
        </p:nvSpPr>
        <p:spPr>
          <a:xfrm>
            <a:off x="2814742" y="189648"/>
            <a:ext cx="2304431" cy="574462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TOPICS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176CBF4-CAF5-BAC9-F4FF-1DAE5C29FD14}"/>
              </a:ext>
            </a:extLst>
          </p:cNvPr>
          <p:cNvSpPr/>
          <p:nvPr/>
        </p:nvSpPr>
        <p:spPr>
          <a:xfrm>
            <a:off x="5566956" y="309964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DA8A17C-1CA3-D639-374B-2F5FE5E84F01}"/>
              </a:ext>
            </a:extLst>
          </p:cNvPr>
          <p:cNvSpPr/>
          <p:nvPr/>
        </p:nvSpPr>
        <p:spPr>
          <a:xfrm>
            <a:off x="6225143" y="320062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AEF2529-1F05-A3B7-283D-CF0CB6052B4F}"/>
              </a:ext>
            </a:extLst>
          </p:cNvPr>
          <p:cNvSpPr/>
          <p:nvPr/>
        </p:nvSpPr>
        <p:spPr>
          <a:xfrm>
            <a:off x="6883330" y="320062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8DFFCE-CEAE-15CC-3894-EE4F89B783B5}"/>
              </a:ext>
            </a:extLst>
          </p:cNvPr>
          <p:cNvSpPr txBox="1"/>
          <p:nvPr/>
        </p:nvSpPr>
        <p:spPr>
          <a:xfrm>
            <a:off x="7583625" y="155596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99DC95-F8F9-56D4-3407-B4939DDFC6A4}"/>
              </a:ext>
            </a:extLst>
          </p:cNvPr>
          <p:cNvSpPr txBox="1"/>
          <p:nvPr/>
        </p:nvSpPr>
        <p:spPr>
          <a:xfrm>
            <a:off x="3070613" y="2074740"/>
            <a:ext cx="135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TOPIC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4FC0FD-1614-093F-0B40-A50F28344847}"/>
              </a:ext>
            </a:extLst>
          </p:cNvPr>
          <p:cNvSpPr txBox="1"/>
          <p:nvPr/>
        </p:nvSpPr>
        <p:spPr>
          <a:xfrm>
            <a:off x="4853642" y="2086653"/>
            <a:ext cx="135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TOPIC 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2C4A4D-B014-F504-B6A1-2420C9B765DE}"/>
              </a:ext>
            </a:extLst>
          </p:cNvPr>
          <p:cNvSpPr txBox="1"/>
          <p:nvPr/>
        </p:nvSpPr>
        <p:spPr>
          <a:xfrm>
            <a:off x="6662930" y="2074740"/>
            <a:ext cx="135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TOPIC 3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B487DEE-444B-2FB7-88A6-BBE5DA6A4509}"/>
              </a:ext>
            </a:extLst>
          </p:cNvPr>
          <p:cNvCxnSpPr>
            <a:cxnSpLocks/>
          </p:cNvCxnSpPr>
          <p:nvPr/>
        </p:nvCxnSpPr>
        <p:spPr>
          <a:xfrm>
            <a:off x="2558034" y="883185"/>
            <a:ext cx="5604034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Folded Corner 29">
            <a:hlinkClick r:id="rId9" action="ppaction://hlinksldjump"/>
            <a:extLst>
              <a:ext uri="{FF2B5EF4-FFF2-40B4-BE49-F238E27FC236}">
                <a16:creationId xmlns:a16="http://schemas.microsoft.com/office/drawing/2014/main" id="{5A920C15-934B-045B-2FA6-3BED7530C59E}"/>
              </a:ext>
            </a:extLst>
          </p:cNvPr>
          <p:cNvSpPr/>
          <p:nvPr/>
        </p:nvSpPr>
        <p:spPr>
          <a:xfrm flipV="1">
            <a:off x="3214936" y="1051157"/>
            <a:ext cx="804672" cy="987552"/>
          </a:xfrm>
          <a:prstGeom prst="foldedCorner">
            <a:avLst>
              <a:gd name="adj" fmla="val 3087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: Folded Corner 30">
            <a:hlinkClick r:id="rId10" action="ppaction://hlinksldjump"/>
            <a:extLst>
              <a:ext uri="{FF2B5EF4-FFF2-40B4-BE49-F238E27FC236}">
                <a16:creationId xmlns:a16="http://schemas.microsoft.com/office/drawing/2014/main" id="{17306FB0-1CF9-8246-1B5A-0A9350525D4A}"/>
              </a:ext>
            </a:extLst>
          </p:cNvPr>
          <p:cNvSpPr/>
          <p:nvPr/>
        </p:nvSpPr>
        <p:spPr>
          <a:xfrm flipV="1">
            <a:off x="5013361" y="1080245"/>
            <a:ext cx="804672" cy="987552"/>
          </a:xfrm>
          <a:prstGeom prst="foldedCorner">
            <a:avLst>
              <a:gd name="adj" fmla="val 30872"/>
            </a:avLst>
          </a:prstGeom>
          <a:solidFill>
            <a:srgbClr val="3C79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: Folded Corner 31">
            <a:hlinkClick r:id="rId11" action="ppaction://hlinksldjump"/>
            <a:extLst>
              <a:ext uri="{FF2B5EF4-FFF2-40B4-BE49-F238E27FC236}">
                <a16:creationId xmlns:a16="http://schemas.microsoft.com/office/drawing/2014/main" id="{262836AC-504D-96AD-07D8-6F920AF32D8D}"/>
              </a:ext>
            </a:extLst>
          </p:cNvPr>
          <p:cNvSpPr/>
          <p:nvPr/>
        </p:nvSpPr>
        <p:spPr>
          <a:xfrm flipV="1">
            <a:off x="6811786" y="1084112"/>
            <a:ext cx="804672" cy="987552"/>
          </a:xfrm>
          <a:prstGeom prst="foldedCorner">
            <a:avLst>
              <a:gd name="adj" fmla="val 30872"/>
            </a:avLst>
          </a:prstGeom>
          <a:solidFill>
            <a:srgbClr val="3C79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21453C-B6B9-37BB-0EC1-7B449C45FD8E}"/>
              </a:ext>
            </a:extLst>
          </p:cNvPr>
          <p:cNvSpPr txBox="1"/>
          <p:nvPr/>
        </p:nvSpPr>
        <p:spPr>
          <a:xfrm>
            <a:off x="-14514" y="5518318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References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515E91-8B8D-3721-4926-B49419C0EE12}"/>
              </a:ext>
            </a:extLst>
          </p:cNvPr>
          <p:cNvSpPr txBox="1"/>
          <p:nvPr/>
        </p:nvSpPr>
        <p:spPr>
          <a:xfrm>
            <a:off x="10834914" y="6182587"/>
            <a:ext cx="1698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11:00 AM</a:t>
            </a:r>
          </a:p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8/27/2024</a:t>
            </a:r>
          </a:p>
        </p:txBody>
      </p:sp>
    </p:spTree>
    <p:extLst>
      <p:ext uri="{BB962C8B-B14F-4D97-AF65-F5344CB8AC3E}">
        <p14:creationId xmlns:p14="http://schemas.microsoft.com/office/powerpoint/2010/main" val="113318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57" grpId="0" animBg="1"/>
      <p:bldP spid="58" grpId="0" animBg="1"/>
      <p:bldP spid="59" grpId="0" animBg="1"/>
      <p:bldP spid="60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2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lowchart: Document 1">
            <a:extLst>
              <a:ext uri="{FF2B5EF4-FFF2-40B4-BE49-F238E27FC236}">
                <a16:creationId xmlns:a16="http://schemas.microsoft.com/office/drawing/2014/main" id="{C5A7DD33-E841-4AC6-BA5B-6610EB72A1D7}"/>
              </a:ext>
            </a:extLst>
          </p:cNvPr>
          <p:cNvSpPr/>
          <p:nvPr/>
        </p:nvSpPr>
        <p:spPr>
          <a:xfrm flipH="1">
            <a:off x="0" y="0"/>
            <a:ext cx="12192000" cy="153851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3C79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4FA26-355C-45FB-A556-8FF36C9DE136}"/>
              </a:ext>
            </a:extLst>
          </p:cNvPr>
          <p:cNvSpPr/>
          <p:nvPr/>
        </p:nvSpPr>
        <p:spPr>
          <a:xfrm>
            <a:off x="0" y="6147816"/>
            <a:ext cx="12192000" cy="713232"/>
          </a:xfrm>
          <a:prstGeom prst="rect">
            <a:avLst/>
          </a:prstGeom>
          <a:solidFill>
            <a:srgbClr val="3C7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291F2A-2054-4D48-BB1C-6CBAF1D4E8EC}"/>
              </a:ext>
            </a:extLst>
          </p:cNvPr>
          <p:cNvGrpSpPr/>
          <p:nvPr/>
        </p:nvGrpSpPr>
        <p:grpSpPr>
          <a:xfrm>
            <a:off x="203200" y="6223777"/>
            <a:ext cx="569976" cy="561309"/>
            <a:chOff x="4586514" y="2554514"/>
            <a:chExt cx="569976" cy="56130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0EAE53D-59E2-4586-B17D-6265C8B8433E}"/>
                </a:ext>
              </a:extLst>
            </p:cNvPr>
            <p:cNvSpPr/>
            <p:nvPr/>
          </p:nvSpPr>
          <p:spPr>
            <a:xfrm>
              <a:off x="4586514" y="2554514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8FA8B5C-DB58-40BD-8B69-4B46BE32F607}"/>
                </a:ext>
              </a:extLst>
            </p:cNvPr>
            <p:cNvSpPr/>
            <p:nvPr/>
          </p:nvSpPr>
          <p:spPr>
            <a:xfrm>
              <a:off x="4891314" y="2554514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DCAC940-584B-41A8-8EF5-05040CE00A5D}"/>
                </a:ext>
              </a:extLst>
            </p:cNvPr>
            <p:cNvSpPr/>
            <p:nvPr/>
          </p:nvSpPr>
          <p:spPr>
            <a:xfrm>
              <a:off x="4586514" y="2850647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F23931-4A67-4828-8E14-E9923F3C07AC}"/>
                </a:ext>
              </a:extLst>
            </p:cNvPr>
            <p:cNvSpPr/>
            <p:nvPr/>
          </p:nvSpPr>
          <p:spPr>
            <a:xfrm>
              <a:off x="4891314" y="2850647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B8EF91-ED71-4C79-A137-2E851C445510}"/>
              </a:ext>
            </a:extLst>
          </p:cNvPr>
          <p:cNvSpPr/>
          <p:nvPr/>
        </p:nvSpPr>
        <p:spPr>
          <a:xfrm>
            <a:off x="1059542" y="6245590"/>
            <a:ext cx="459943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9D1135-E239-480E-A974-3108301C6027}"/>
              </a:ext>
            </a:extLst>
          </p:cNvPr>
          <p:cNvGrpSpPr/>
          <p:nvPr/>
        </p:nvGrpSpPr>
        <p:grpSpPr>
          <a:xfrm>
            <a:off x="1262744" y="6289132"/>
            <a:ext cx="370683" cy="406908"/>
            <a:chOff x="5849257" y="2133600"/>
            <a:chExt cx="542109" cy="5950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0F905B-BDC7-4C58-94C1-4372B9771FCD}"/>
                </a:ext>
              </a:extLst>
            </p:cNvPr>
            <p:cNvSpPr/>
            <p:nvPr/>
          </p:nvSpPr>
          <p:spPr>
            <a:xfrm>
              <a:off x="5979886" y="2133600"/>
              <a:ext cx="411480" cy="41148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612E26-94AD-443B-B30A-8CF01604A9CF}"/>
                </a:ext>
              </a:extLst>
            </p:cNvPr>
            <p:cNvCxnSpPr>
              <a:stCxn id="14" idx="3"/>
            </p:cNvCxnSpPr>
            <p:nvPr/>
          </p:nvCxnSpPr>
          <p:spPr>
            <a:xfrm flipH="1">
              <a:off x="5849257" y="2484820"/>
              <a:ext cx="190889" cy="24386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44E647-F5A2-4148-B7C8-25D517F6E696}"/>
              </a:ext>
            </a:extLst>
          </p:cNvPr>
          <p:cNvSpPr txBox="1"/>
          <p:nvPr/>
        </p:nvSpPr>
        <p:spPr>
          <a:xfrm>
            <a:off x="1798176" y="6258120"/>
            <a:ext cx="40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Topic Title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F361A3-C901-4ED5-99B8-10F2F69213D8}"/>
              </a:ext>
            </a:extLst>
          </p:cNvPr>
          <p:cNvSpPr txBox="1"/>
          <p:nvPr/>
        </p:nvSpPr>
        <p:spPr>
          <a:xfrm>
            <a:off x="14514" y="1299871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85550-5204-44FA-BB87-510F4B8B0191}"/>
              </a:ext>
            </a:extLst>
          </p:cNvPr>
          <p:cNvSpPr txBox="1"/>
          <p:nvPr/>
        </p:nvSpPr>
        <p:spPr>
          <a:xfrm>
            <a:off x="134899" y="2731542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Objectives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FB944F-6B0A-4BF7-8CE7-2290CB52149B}"/>
              </a:ext>
            </a:extLst>
          </p:cNvPr>
          <p:cNvSpPr txBox="1"/>
          <p:nvPr/>
        </p:nvSpPr>
        <p:spPr>
          <a:xfrm>
            <a:off x="-14514" y="4148305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Topics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71491A-3A30-44E5-8DC5-7AF4FD401192}"/>
              </a:ext>
            </a:extLst>
          </p:cNvPr>
          <p:cNvSpPr txBox="1"/>
          <p:nvPr/>
        </p:nvSpPr>
        <p:spPr>
          <a:xfrm>
            <a:off x="9135456" y="84482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B176F77-6B02-4C9B-9F32-293730FD55B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62" y="6182587"/>
            <a:ext cx="647337" cy="64733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45F7672-3C4D-4105-A4CE-8E93A2868B1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2585" y="6210723"/>
            <a:ext cx="531250" cy="53125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C38A0ED7-FFDB-4B55-B911-B3309F026846}"/>
              </a:ext>
            </a:extLst>
          </p:cNvPr>
          <p:cNvSpPr/>
          <p:nvPr/>
        </p:nvSpPr>
        <p:spPr>
          <a:xfrm>
            <a:off x="2519934" y="2577050"/>
            <a:ext cx="9226296" cy="3486462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0FD01A9-29FD-4954-A838-331A904D704B}"/>
              </a:ext>
            </a:extLst>
          </p:cNvPr>
          <p:cNvCxnSpPr/>
          <p:nvPr/>
        </p:nvCxnSpPr>
        <p:spPr>
          <a:xfrm>
            <a:off x="2538984" y="3382319"/>
            <a:ext cx="9235440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E1A7F22-9925-419D-B073-05570914BF11}"/>
              </a:ext>
            </a:extLst>
          </p:cNvPr>
          <p:cNvSpPr/>
          <p:nvPr/>
        </p:nvSpPr>
        <p:spPr>
          <a:xfrm>
            <a:off x="2806020" y="2703924"/>
            <a:ext cx="3473991" cy="574462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TOPIC 2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7B7B88F-F5A5-4E6C-8462-38977E774899}"/>
              </a:ext>
            </a:extLst>
          </p:cNvPr>
          <p:cNvSpPr/>
          <p:nvPr/>
        </p:nvSpPr>
        <p:spPr>
          <a:xfrm>
            <a:off x="9123151" y="2813509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EEBFC1B-DB37-4454-B18E-8B6BC31302F2}"/>
              </a:ext>
            </a:extLst>
          </p:cNvPr>
          <p:cNvSpPr/>
          <p:nvPr/>
        </p:nvSpPr>
        <p:spPr>
          <a:xfrm>
            <a:off x="9781338" y="2823607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C7C51A9-DCDA-4471-A0AB-F5CE581B9002}"/>
              </a:ext>
            </a:extLst>
          </p:cNvPr>
          <p:cNvSpPr/>
          <p:nvPr/>
        </p:nvSpPr>
        <p:spPr>
          <a:xfrm>
            <a:off x="10439525" y="2823607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E52A16-C723-454F-AEA0-253EFCE43DF9}"/>
              </a:ext>
            </a:extLst>
          </p:cNvPr>
          <p:cNvSpPr txBox="1"/>
          <p:nvPr/>
        </p:nvSpPr>
        <p:spPr>
          <a:xfrm>
            <a:off x="11139820" y="2659141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A289A0-82C7-4174-8C45-47E5069607B7}"/>
              </a:ext>
            </a:extLst>
          </p:cNvPr>
          <p:cNvSpPr txBox="1"/>
          <p:nvPr/>
        </p:nvSpPr>
        <p:spPr>
          <a:xfrm>
            <a:off x="2729710" y="3582480"/>
            <a:ext cx="59817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What is a Network System Administrator?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Plan, set up, and maintain computer networks for businesses and organizations.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Evaluating an organizations networking needs, and then they install necessary systems such as LANs, WANs and network segments and intranets.</a:t>
            </a:r>
          </a:p>
        </p:txBody>
      </p:sp>
      <p:pic>
        <p:nvPicPr>
          <p:cNvPr id="27" name="Picture Placeholder 26">
            <a:extLst>
              <a:ext uri="{FF2B5EF4-FFF2-40B4-BE49-F238E27FC236}">
                <a16:creationId xmlns:a16="http://schemas.microsoft.com/office/drawing/2014/main" id="{51140F7F-158D-4340-9FCD-E61CF97FB94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6" r="1756"/>
          <a:stretch/>
        </p:blipFill>
        <p:spPr>
          <a:xfrm>
            <a:off x="8837497" y="3695700"/>
            <a:ext cx="2706803" cy="2074174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61" name="Picture 60">
            <a:hlinkClick r:id="rId5" action="ppaction://hlinksldjump"/>
            <a:extLst>
              <a:ext uri="{FF2B5EF4-FFF2-40B4-BE49-F238E27FC236}">
                <a16:creationId xmlns:a16="http://schemas.microsoft.com/office/drawing/2014/main" id="{408AF9B0-D0C2-45B7-9C69-F542621CF0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01745"/>
            <a:ext cx="816935" cy="865707"/>
          </a:xfrm>
          <a:prstGeom prst="rect">
            <a:avLst/>
          </a:prstGeom>
        </p:spPr>
      </p:pic>
      <p:pic>
        <p:nvPicPr>
          <p:cNvPr id="62" name="Picture 61">
            <a:hlinkClick r:id="rId7" action="ppaction://hlinksldjump"/>
            <a:extLst>
              <a:ext uri="{FF2B5EF4-FFF2-40B4-BE49-F238E27FC236}">
                <a16:creationId xmlns:a16="http://schemas.microsoft.com/office/drawing/2014/main" id="{465C11B0-4398-4B49-AA53-851209637F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1892943"/>
            <a:ext cx="816935" cy="865707"/>
          </a:xfrm>
          <a:prstGeom prst="rect">
            <a:avLst/>
          </a:prstGeom>
        </p:spPr>
      </p:pic>
      <p:pic>
        <p:nvPicPr>
          <p:cNvPr id="63" name="Picture 62">
            <a:hlinkClick r:id="rId8" action="ppaction://hlinksldjump"/>
            <a:extLst>
              <a:ext uri="{FF2B5EF4-FFF2-40B4-BE49-F238E27FC236}">
                <a16:creationId xmlns:a16="http://schemas.microsoft.com/office/drawing/2014/main" id="{BDDC2911-3889-490A-BFD1-B7BE67E6CC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3300952"/>
            <a:ext cx="816935" cy="865707"/>
          </a:xfrm>
          <a:prstGeom prst="rect">
            <a:avLst/>
          </a:prstGeom>
        </p:spPr>
      </p:pic>
      <p:pic>
        <p:nvPicPr>
          <p:cNvPr id="64" name="Picture 63">
            <a:hlinkClick r:id="rId9" action="ppaction://hlinksldjump"/>
            <a:extLst>
              <a:ext uri="{FF2B5EF4-FFF2-40B4-BE49-F238E27FC236}">
                <a16:creationId xmlns:a16="http://schemas.microsoft.com/office/drawing/2014/main" id="{2AB6FB83-D199-42FC-AC12-9BBBF9A902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708961"/>
            <a:ext cx="816935" cy="86570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E6DC9E6-5E03-97E8-D015-560B8B70E6AC}"/>
              </a:ext>
            </a:extLst>
          </p:cNvPr>
          <p:cNvSpPr/>
          <p:nvPr/>
        </p:nvSpPr>
        <p:spPr>
          <a:xfrm>
            <a:off x="2538985" y="111151"/>
            <a:ext cx="5623083" cy="2344834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6E6D92E-EFB5-AE02-D3DE-ACCD67F5C81F}"/>
              </a:ext>
            </a:extLst>
          </p:cNvPr>
          <p:cNvSpPr/>
          <p:nvPr/>
        </p:nvSpPr>
        <p:spPr>
          <a:xfrm>
            <a:off x="2814742" y="189648"/>
            <a:ext cx="2304431" cy="574462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TOPICS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199408F-7E6C-CB88-C4E1-546E79046E80}"/>
              </a:ext>
            </a:extLst>
          </p:cNvPr>
          <p:cNvSpPr/>
          <p:nvPr/>
        </p:nvSpPr>
        <p:spPr>
          <a:xfrm>
            <a:off x="5566956" y="309964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351D847-2B09-D1B0-3AA7-53EE45036AA0}"/>
              </a:ext>
            </a:extLst>
          </p:cNvPr>
          <p:cNvSpPr/>
          <p:nvPr/>
        </p:nvSpPr>
        <p:spPr>
          <a:xfrm>
            <a:off x="6225143" y="320062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4686219-9CA5-1971-DEA0-11D0E0E27AC4}"/>
              </a:ext>
            </a:extLst>
          </p:cNvPr>
          <p:cNvSpPr/>
          <p:nvPr/>
        </p:nvSpPr>
        <p:spPr>
          <a:xfrm>
            <a:off x="6883330" y="320062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6C75AE-5F74-13B3-1CFD-9B07EE4C0A16}"/>
              </a:ext>
            </a:extLst>
          </p:cNvPr>
          <p:cNvSpPr txBox="1"/>
          <p:nvPr/>
        </p:nvSpPr>
        <p:spPr>
          <a:xfrm>
            <a:off x="7583625" y="155596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0678F7-7985-3F15-3B38-C8C819EE802D}"/>
              </a:ext>
            </a:extLst>
          </p:cNvPr>
          <p:cNvSpPr txBox="1"/>
          <p:nvPr/>
        </p:nvSpPr>
        <p:spPr>
          <a:xfrm>
            <a:off x="3070613" y="2074740"/>
            <a:ext cx="135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TOPIC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B552C4-C583-FFA8-85BC-0C08F131A22D}"/>
              </a:ext>
            </a:extLst>
          </p:cNvPr>
          <p:cNvSpPr txBox="1"/>
          <p:nvPr/>
        </p:nvSpPr>
        <p:spPr>
          <a:xfrm>
            <a:off x="4853642" y="2086653"/>
            <a:ext cx="135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TOPIC 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511080-006A-60CD-60FC-12E7E97AA30F}"/>
              </a:ext>
            </a:extLst>
          </p:cNvPr>
          <p:cNvSpPr txBox="1"/>
          <p:nvPr/>
        </p:nvSpPr>
        <p:spPr>
          <a:xfrm>
            <a:off x="6662930" y="2074740"/>
            <a:ext cx="135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TOPIC 3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2E38AE-1194-7DDB-0124-2A658DB45691}"/>
              </a:ext>
            </a:extLst>
          </p:cNvPr>
          <p:cNvCxnSpPr>
            <a:cxnSpLocks/>
          </p:cNvCxnSpPr>
          <p:nvPr/>
        </p:nvCxnSpPr>
        <p:spPr>
          <a:xfrm>
            <a:off x="2558034" y="883185"/>
            <a:ext cx="5604034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Folded Corner 30">
            <a:hlinkClick r:id="rId10" action="ppaction://hlinksldjump"/>
            <a:extLst>
              <a:ext uri="{FF2B5EF4-FFF2-40B4-BE49-F238E27FC236}">
                <a16:creationId xmlns:a16="http://schemas.microsoft.com/office/drawing/2014/main" id="{40561381-3998-F30B-6C28-A84D83119B8D}"/>
              </a:ext>
            </a:extLst>
          </p:cNvPr>
          <p:cNvSpPr/>
          <p:nvPr/>
        </p:nvSpPr>
        <p:spPr>
          <a:xfrm flipV="1">
            <a:off x="3214936" y="1051157"/>
            <a:ext cx="804672" cy="987552"/>
          </a:xfrm>
          <a:prstGeom prst="foldedCorner">
            <a:avLst>
              <a:gd name="adj" fmla="val 30872"/>
            </a:avLst>
          </a:prstGeom>
          <a:solidFill>
            <a:srgbClr val="3C79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: Folded Corner 31">
            <a:hlinkClick r:id="rId11" action="ppaction://hlinksldjump"/>
            <a:extLst>
              <a:ext uri="{FF2B5EF4-FFF2-40B4-BE49-F238E27FC236}">
                <a16:creationId xmlns:a16="http://schemas.microsoft.com/office/drawing/2014/main" id="{1DB2621F-F15F-FAEF-401E-D9EB550CD587}"/>
              </a:ext>
            </a:extLst>
          </p:cNvPr>
          <p:cNvSpPr/>
          <p:nvPr/>
        </p:nvSpPr>
        <p:spPr>
          <a:xfrm flipV="1">
            <a:off x="5013361" y="1080245"/>
            <a:ext cx="804672" cy="987552"/>
          </a:xfrm>
          <a:prstGeom prst="foldedCorner">
            <a:avLst>
              <a:gd name="adj" fmla="val 3087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: Folded Corner 32">
            <a:hlinkClick r:id="rId12" action="ppaction://hlinksldjump"/>
            <a:extLst>
              <a:ext uri="{FF2B5EF4-FFF2-40B4-BE49-F238E27FC236}">
                <a16:creationId xmlns:a16="http://schemas.microsoft.com/office/drawing/2014/main" id="{07ACB28D-2FA8-C47C-7C61-75E767604AC3}"/>
              </a:ext>
            </a:extLst>
          </p:cNvPr>
          <p:cNvSpPr/>
          <p:nvPr/>
        </p:nvSpPr>
        <p:spPr>
          <a:xfrm flipV="1">
            <a:off x="6811786" y="1084112"/>
            <a:ext cx="804672" cy="987552"/>
          </a:xfrm>
          <a:prstGeom prst="foldedCorner">
            <a:avLst>
              <a:gd name="adj" fmla="val 30872"/>
            </a:avLst>
          </a:prstGeom>
          <a:solidFill>
            <a:srgbClr val="3C79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608215-F9CE-83E4-9C03-697867779027}"/>
              </a:ext>
            </a:extLst>
          </p:cNvPr>
          <p:cNvSpPr txBox="1"/>
          <p:nvPr/>
        </p:nvSpPr>
        <p:spPr>
          <a:xfrm>
            <a:off x="-14514" y="5518318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References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CAD0303-51BC-1E3F-5A46-90BD3545C555}"/>
              </a:ext>
            </a:extLst>
          </p:cNvPr>
          <p:cNvSpPr txBox="1"/>
          <p:nvPr/>
        </p:nvSpPr>
        <p:spPr>
          <a:xfrm>
            <a:off x="10834914" y="6182587"/>
            <a:ext cx="1698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11:00 AM</a:t>
            </a:r>
          </a:p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8/27/2024</a:t>
            </a:r>
          </a:p>
        </p:txBody>
      </p:sp>
    </p:spTree>
    <p:extLst>
      <p:ext uri="{BB962C8B-B14F-4D97-AF65-F5344CB8AC3E}">
        <p14:creationId xmlns:p14="http://schemas.microsoft.com/office/powerpoint/2010/main" val="225827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57" grpId="0" animBg="1"/>
      <p:bldP spid="58" grpId="0" animBg="1"/>
      <p:bldP spid="59" grpId="0" animBg="1"/>
      <p:bldP spid="60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2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lowchart: Document 1">
            <a:extLst>
              <a:ext uri="{FF2B5EF4-FFF2-40B4-BE49-F238E27FC236}">
                <a16:creationId xmlns:a16="http://schemas.microsoft.com/office/drawing/2014/main" id="{C5A7DD33-E841-4AC6-BA5B-6610EB72A1D7}"/>
              </a:ext>
            </a:extLst>
          </p:cNvPr>
          <p:cNvSpPr/>
          <p:nvPr/>
        </p:nvSpPr>
        <p:spPr>
          <a:xfrm flipH="1">
            <a:off x="0" y="0"/>
            <a:ext cx="12192000" cy="153851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3C79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4FA26-355C-45FB-A556-8FF36C9DE136}"/>
              </a:ext>
            </a:extLst>
          </p:cNvPr>
          <p:cNvSpPr/>
          <p:nvPr/>
        </p:nvSpPr>
        <p:spPr>
          <a:xfrm>
            <a:off x="0" y="6147816"/>
            <a:ext cx="12192000" cy="713232"/>
          </a:xfrm>
          <a:prstGeom prst="rect">
            <a:avLst/>
          </a:prstGeom>
          <a:solidFill>
            <a:srgbClr val="3C7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291F2A-2054-4D48-BB1C-6CBAF1D4E8EC}"/>
              </a:ext>
            </a:extLst>
          </p:cNvPr>
          <p:cNvGrpSpPr/>
          <p:nvPr/>
        </p:nvGrpSpPr>
        <p:grpSpPr>
          <a:xfrm>
            <a:off x="203200" y="6223777"/>
            <a:ext cx="569976" cy="561309"/>
            <a:chOff x="4586514" y="2554514"/>
            <a:chExt cx="569976" cy="56130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0EAE53D-59E2-4586-B17D-6265C8B8433E}"/>
                </a:ext>
              </a:extLst>
            </p:cNvPr>
            <p:cNvSpPr/>
            <p:nvPr/>
          </p:nvSpPr>
          <p:spPr>
            <a:xfrm>
              <a:off x="4586514" y="2554514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8FA8B5C-DB58-40BD-8B69-4B46BE32F607}"/>
                </a:ext>
              </a:extLst>
            </p:cNvPr>
            <p:cNvSpPr/>
            <p:nvPr/>
          </p:nvSpPr>
          <p:spPr>
            <a:xfrm>
              <a:off x="4891314" y="2554514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DCAC940-584B-41A8-8EF5-05040CE00A5D}"/>
                </a:ext>
              </a:extLst>
            </p:cNvPr>
            <p:cNvSpPr/>
            <p:nvPr/>
          </p:nvSpPr>
          <p:spPr>
            <a:xfrm>
              <a:off x="4586514" y="2850647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F23931-4A67-4828-8E14-E9923F3C07AC}"/>
                </a:ext>
              </a:extLst>
            </p:cNvPr>
            <p:cNvSpPr/>
            <p:nvPr/>
          </p:nvSpPr>
          <p:spPr>
            <a:xfrm>
              <a:off x="4891314" y="2850647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B8EF91-ED71-4C79-A137-2E851C445510}"/>
              </a:ext>
            </a:extLst>
          </p:cNvPr>
          <p:cNvSpPr/>
          <p:nvPr/>
        </p:nvSpPr>
        <p:spPr>
          <a:xfrm>
            <a:off x="1059542" y="6245590"/>
            <a:ext cx="459943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9D1135-E239-480E-A974-3108301C6027}"/>
              </a:ext>
            </a:extLst>
          </p:cNvPr>
          <p:cNvGrpSpPr/>
          <p:nvPr/>
        </p:nvGrpSpPr>
        <p:grpSpPr>
          <a:xfrm>
            <a:off x="1262744" y="6289132"/>
            <a:ext cx="370683" cy="406908"/>
            <a:chOff x="5849257" y="2133600"/>
            <a:chExt cx="542109" cy="5950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0F905B-BDC7-4C58-94C1-4372B9771FCD}"/>
                </a:ext>
              </a:extLst>
            </p:cNvPr>
            <p:cNvSpPr/>
            <p:nvPr/>
          </p:nvSpPr>
          <p:spPr>
            <a:xfrm>
              <a:off x="5979886" y="2133600"/>
              <a:ext cx="411480" cy="41148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612E26-94AD-443B-B30A-8CF01604A9CF}"/>
                </a:ext>
              </a:extLst>
            </p:cNvPr>
            <p:cNvCxnSpPr>
              <a:stCxn id="14" idx="3"/>
            </p:cNvCxnSpPr>
            <p:nvPr/>
          </p:nvCxnSpPr>
          <p:spPr>
            <a:xfrm flipH="1">
              <a:off x="5849257" y="2484820"/>
              <a:ext cx="190889" cy="24386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44E647-F5A2-4148-B7C8-25D517F6E696}"/>
              </a:ext>
            </a:extLst>
          </p:cNvPr>
          <p:cNvSpPr txBox="1"/>
          <p:nvPr/>
        </p:nvSpPr>
        <p:spPr>
          <a:xfrm>
            <a:off x="1798176" y="6258120"/>
            <a:ext cx="40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Topic Title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F361A3-C901-4ED5-99B8-10F2F69213D8}"/>
              </a:ext>
            </a:extLst>
          </p:cNvPr>
          <p:cNvSpPr txBox="1"/>
          <p:nvPr/>
        </p:nvSpPr>
        <p:spPr>
          <a:xfrm>
            <a:off x="14514" y="1299871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85550-5204-44FA-BB87-510F4B8B0191}"/>
              </a:ext>
            </a:extLst>
          </p:cNvPr>
          <p:cNvSpPr txBox="1"/>
          <p:nvPr/>
        </p:nvSpPr>
        <p:spPr>
          <a:xfrm>
            <a:off x="134899" y="2731542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Objectives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FB944F-6B0A-4BF7-8CE7-2290CB52149B}"/>
              </a:ext>
            </a:extLst>
          </p:cNvPr>
          <p:cNvSpPr txBox="1"/>
          <p:nvPr/>
        </p:nvSpPr>
        <p:spPr>
          <a:xfrm>
            <a:off x="-14514" y="4148305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Topics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B176F77-6B02-4C9B-9F32-293730FD55B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62" y="6182587"/>
            <a:ext cx="647337" cy="64733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45F7672-3C4D-4105-A4CE-8E93A2868B1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2585" y="6210723"/>
            <a:ext cx="531250" cy="53125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C38A0ED7-FFDB-4B55-B911-B3309F026846}"/>
              </a:ext>
            </a:extLst>
          </p:cNvPr>
          <p:cNvSpPr/>
          <p:nvPr/>
        </p:nvSpPr>
        <p:spPr>
          <a:xfrm>
            <a:off x="2519934" y="2577050"/>
            <a:ext cx="9226296" cy="3486462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0FD01A9-29FD-4954-A838-331A904D704B}"/>
              </a:ext>
            </a:extLst>
          </p:cNvPr>
          <p:cNvCxnSpPr/>
          <p:nvPr/>
        </p:nvCxnSpPr>
        <p:spPr>
          <a:xfrm>
            <a:off x="2538984" y="3382319"/>
            <a:ext cx="9235440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E1A7F22-9925-419D-B073-05570914BF11}"/>
              </a:ext>
            </a:extLst>
          </p:cNvPr>
          <p:cNvSpPr/>
          <p:nvPr/>
        </p:nvSpPr>
        <p:spPr>
          <a:xfrm>
            <a:off x="2806020" y="2703924"/>
            <a:ext cx="3473991" cy="574462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TOPIC 2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7B7B88F-F5A5-4E6C-8462-38977E774899}"/>
              </a:ext>
            </a:extLst>
          </p:cNvPr>
          <p:cNvSpPr/>
          <p:nvPr/>
        </p:nvSpPr>
        <p:spPr>
          <a:xfrm>
            <a:off x="9123151" y="2813509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EEBFC1B-DB37-4454-B18E-8B6BC31302F2}"/>
              </a:ext>
            </a:extLst>
          </p:cNvPr>
          <p:cNvSpPr/>
          <p:nvPr/>
        </p:nvSpPr>
        <p:spPr>
          <a:xfrm>
            <a:off x="9781338" y="2823607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C7C51A9-DCDA-4471-A0AB-F5CE581B9002}"/>
              </a:ext>
            </a:extLst>
          </p:cNvPr>
          <p:cNvSpPr/>
          <p:nvPr/>
        </p:nvSpPr>
        <p:spPr>
          <a:xfrm>
            <a:off x="10439525" y="2823607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E52A16-C723-454F-AEA0-253EFCE43DF9}"/>
              </a:ext>
            </a:extLst>
          </p:cNvPr>
          <p:cNvSpPr txBox="1"/>
          <p:nvPr/>
        </p:nvSpPr>
        <p:spPr>
          <a:xfrm>
            <a:off x="11139820" y="2659141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A289A0-82C7-4174-8C45-47E5069607B7}"/>
              </a:ext>
            </a:extLst>
          </p:cNvPr>
          <p:cNvSpPr txBox="1"/>
          <p:nvPr/>
        </p:nvSpPr>
        <p:spPr>
          <a:xfrm>
            <a:off x="2729710" y="3582480"/>
            <a:ext cx="59817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They monitor system performance, protect security, and troubleshoot any problems that come up.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They may also implement periodic system upgrades.</a:t>
            </a:r>
          </a:p>
        </p:txBody>
      </p:sp>
      <p:pic>
        <p:nvPicPr>
          <p:cNvPr id="61" name="Picture 60">
            <a:hlinkClick r:id="rId4" action="ppaction://hlinksldjump"/>
            <a:extLst>
              <a:ext uri="{FF2B5EF4-FFF2-40B4-BE49-F238E27FC236}">
                <a16:creationId xmlns:a16="http://schemas.microsoft.com/office/drawing/2014/main" id="{408AF9B0-D0C2-45B7-9C69-F542621CF0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01745"/>
            <a:ext cx="816935" cy="865707"/>
          </a:xfrm>
          <a:prstGeom prst="rect">
            <a:avLst/>
          </a:prstGeom>
        </p:spPr>
      </p:pic>
      <p:pic>
        <p:nvPicPr>
          <p:cNvPr id="62" name="Picture 61">
            <a:hlinkClick r:id="rId6" action="ppaction://hlinksldjump"/>
            <a:extLst>
              <a:ext uri="{FF2B5EF4-FFF2-40B4-BE49-F238E27FC236}">
                <a16:creationId xmlns:a16="http://schemas.microsoft.com/office/drawing/2014/main" id="{465C11B0-4398-4B49-AA53-851209637F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1892943"/>
            <a:ext cx="816935" cy="865707"/>
          </a:xfrm>
          <a:prstGeom prst="rect">
            <a:avLst/>
          </a:prstGeom>
        </p:spPr>
      </p:pic>
      <p:pic>
        <p:nvPicPr>
          <p:cNvPr id="63" name="Picture 62">
            <a:hlinkClick r:id="rId7" action="ppaction://hlinksldjump"/>
            <a:extLst>
              <a:ext uri="{FF2B5EF4-FFF2-40B4-BE49-F238E27FC236}">
                <a16:creationId xmlns:a16="http://schemas.microsoft.com/office/drawing/2014/main" id="{BDDC2911-3889-490A-BFD1-B7BE67E6C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3300952"/>
            <a:ext cx="816935" cy="865707"/>
          </a:xfrm>
          <a:prstGeom prst="rect">
            <a:avLst/>
          </a:prstGeom>
        </p:spPr>
      </p:pic>
      <p:pic>
        <p:nvPicPr>
          <p:cNvPr id="64" name="Picture 63">
            <a:hlinkClick r:id="rId8" action="ppaction://hlinksldjump"/>
            <a:extLst>
              <a:ext uri="{FF2B5EF4-FFF2-40B4-BE49-F238E27FC236}">
                <a16:creationId xmlns:a16="http://schemas.microsoft.com/office/drawing/2014/main" id="{2AB6FB83-D199-42FC-AC12-9BBBF9A902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708961"/>
            <a:ext cx="816935" cy="86570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C5E3AD4-1B29-D475-D042-32E44437DF74}"/>
              </a:ext>
            </a:extLst>
          </p:cNvPr>
          <p:cNvSpPr/>
          <p:nvPr/>
        </p:nvSpPr>
        <p:spPr>
          <a:xfrm>
            <a:off x="2538985" y="111151"/>
            <a:ext cx="5623083" cy="2344834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5A28020-3107-CC1B-E6B6-AE965AED80AF}"/>
              </a:ext>
            </a:extLst>
          </p:cNvPr>
          <p:cNvSpPr/>
          <p:nvPr/>
        </p:nvSpPr>
        <p:spPr>
          <a:xfrm>
            <a:off x="2814742" y="189648"/>
            <a:ext cx="2304431" cy="574462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TOPICS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9B2EDF5-6031-A9A2-D315-5DFB3C2C55ED}"/>
              </a:ext>
            </a:extLst>
          </p:cNvPr>
          <p:cNvSpPr/>
          <p:nvPr/>
        </p:nvSpPr>
        <p:spPr>
          <a:xfrm>
            <a:off x="5566956" y="309964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B2F5418-EE22-A9E2-A4C6-DD11D84BE4EA}"/>
              </a:ext>
            </a:extLst>
          </p:cNvPr>
          <p:cNvSpPr/>
          <p:nvPr/>
        </p:nvSpPr>
        <p:spPr>
          <a:xfrm>
            <a:off x="6225143" y="320062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6374389-A8B2-3A23-25AB-C077B93AA880}"/>
              </a:ext>
            </a:extLst>
          </p:cNvPr>
          <p:cNvSpPr/>
          <p:nvPr/>
        </p:nvSpPr>
        <p:spPr>
          <a:xfrm>
            <a:off x="6883330" y="320062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916DC9-7D55-04AC-B086-02100C9130FF}"/>
              </a:ext>
            </a:extLst>
          </p:cNvPr>
          <p:cNvSpPr txBox="1"/>
          <p:nvPr/>
        </p:nvSpPr>
        <p:spPr>
          <a:xfrm>
            <a:off x="7583625" y="155596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A1B26C-3883-5D02-8755-AB2B24D9FA4F}"/>
              </a:ext>
            </a:extLst>
          </p:cNvPr>
          <p:cNvSpPr txBox="1"/>
          <p:nvPr/>
        </p:nvSpPr>
        <p:spPr>
          <a:xfrm>
            <a:off x="3070613" y="2074740"/>
            <a:ext cx="135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TOPIC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CE5A69-3925-79C5-7094-9EF75E2DD499}"/>
              </a:ext>
            </a:extLst>
          </p:cNvPr>
          <p:cNvSpPr txBox="1"/>
          <p:nvPr/>
        </p:nvSpPr>
        <p:spPr>
          <a:xfrm>
            <a:off x="4853642" y="2086653"/>
            <a:ext cx="135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TOPIC 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A819597-DDB0-0791-3F6B-B9D3B55F8836}"/>
              </a:ext>
            </a:extLst>
          </p:cNvPr>
          <p:cNvSpPr txBox="1"/>
          <p:nvPr/>
        </p:nvSpPr>
        <p:spPr>
          <a:xfrm>
            <a:off x="6662930" y="2074740"/>
            <a:ext cx="135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TOPIC 3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E8BC502-58E3-1DE8-B8BC-69295CC90EA6}"/>
              </a:ext>
            </a:extLst>
          </p:cNvPr>
          <p:cNvCxnSpPr>
            <a:cxnSpLocks/>
          </p:cNvCxnSpPr>
          <p:nvPr/>
        </p:nvCxnSpPr>
        <p:spPr>
          <a:xfrm>
            <a:off x="2558034" y="883185"/>
            <a:ext cx="5604034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Folded Corner 30">
            <a:hlinkClick r:id="rId9" action="ppaction://hlinksldjump"/>
            <a:extLst>
              <a:ext uri="{FF2B5EF4-FFF2-40B4-BE49-F238E27FC236}">
                <a16:creationId xmlns:a16="http://schemas.microsoft.com/office/drawing/2014/main" id="{EA3125F7-9B59-0B5C-4C32-B09E91FAFAEA}"/>
              </a:ext>
            </a:extLst>
          </p:cNvPr>
          <p:cNvSpPr/>
          <p:nvPr/>
        </p:nvSpPr>
        <p:spPr>
          <a:xfrm flipV="1">
            <a:off x="3214936" y="1051157"/>
            <a:ext cx="804672" cy="987552"/>
          </a:xfrm>
          <a:prstGeom prst="foldedCorner">
            <a:avLst>
              <a:gd name="adj" fmla="val 30872"/>
            </a:avLst>
          </a:prstGeom>
          <a:solidFill>
            <a:srgbClr val="3C79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: Folded Corner 31">
            <a:hlinkClick r:id="rId10" action="ppaction://hlinksldjump"/>
            <a:extLst>
              <a:ext uri="{FF2B5EF4-FFF2-40B4-BE49-F238E27FC236}">
                <a16:creationId xmlns:a16="http://schemas.microsoft.com/office/drawing/2014/main" id="{01F56012-3C53-D91E-A815-9D57DAE2015C}"/>
              </a:ext>
            </a:extLst>
          </p:cNvPr>
          <p:cNvSpPr/>
          <p:nvPr/>
        </p:nvSpPr>
        <p:spPr>
          <a:xfrm flipV="1">
            <a:off x="5013361" y="1080245"/>
            <a:ext cx="804672" cy="987552"/>
          </a:xfrm>
          <a:prstGeom prst="foldedCorner">
            <a:avLst>
              <a:gd name="adj" fmla="val 3087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: Folded Corner 32">
            <a:hlinkClick r:id="rId11" action="ppaction://hlinksldjump"/>
            <a:extLst>
              <a:ext uri="{FF2B5EF4-FFF2-40B4-BE49-F238E27FC236}">
                <a16:creationId xmlns:a16="http://schemas.microsoft.com/office/drawing/2014/main" id="{513B5FCB-83E4-D919-4920-BAC66FC5E769}"/>
              </a:ext>
            </a:extLst>
          </p:cNvPr>
          <p:cNvSpPr/>
          <p:nvPr/>
        </p:nvSpPr>
        <p:spPr>
          <a:xfrm flipV="1">
            <a:off x="6811786" y="1084112"/>
            <a:ext cx="804672" cy="987552"/>
          </a:xfrm>
          <a:prstGeom prst="foldedCorner">
            <a:avLst>
              <a:gd name="adj" fmla="val 30872"/>
            </a:avLst>
          </a:prstGeom>
          <a:solidFill>
            <a:srgbClr val="3C79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AEC2CE1-4A66-0E80-F304-C9117BABB1E5}"/>
              </a:ext>
            </a:extLst>
          </p:cNvPr>
          <p:cNvSpPr txBox="1"/>
          <p:nvPr/>
        </p:nvSpPr>
        <p:spPr>
          <a:xfrm>
            <a:off x="-14514" y="5518318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References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05ACA85-F58D-9EF0-834C-A42C7E245582}"/>
              </a:ext>
            </a:extLst>
          </p:cNvPr>
          <p:cNvSpPr txBox="1"/>
          <p:nvPr/>
        </p:nvSpPr>
        <p:spPr>
          <a:xfrm>
            <a:off x="10834914" y="6182587"/>
            <a:ext cx="1698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11:00 AM</a:t>
            </a:r>
          </a:p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8/27/2024</a:t>
            </a:r>
          </a:p>
        </p:txBody>
      </p:sp>
      <p:pic>
        <p:nvPicPr>
          <p:cNvPr id="19" name="Picture Placeholder 26">
            <a:extLst>
              <a:ext uri="{FF2B5EF4-FFF2-40B4-BE49-F238E27FC236}">
                <a16:creationId xmlns:a16="http://schemas.microsoft.com/office/drawing/2014/main" id="{5BCFD8CF-EFCF-FC69-9BB2-F4533B1A23C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6" r="1756"/>
          <a:stretch/>
        </p:blipFill>
        <p:spPr>
          <a:xfrm>
            <a:off x="8837497" y="3695700"/>
            <a:ext cx="2706803" cy="2074174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382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57" grpId="0" animBg="1"/>
      <p:bldP spid="58" grpId="0" animBg="1"/>
      <p:bldP spid="59" grpId="0" animBg="1"/>
      <p:bldP spid="60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2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lowchart: Document 1">
            <a:extLst>
              <a:ext uri="{FF2B5EF4-FFF2-40B4-BE49-F238E27FC236}">
                <a16:creationId xmlns:a16="http://schemas.microsoft.com/office/drawing/2014/main" id="{C5A7DD33-E841-4AC6-BA5B-6610EB72A1D7}"/>
              </a:ext>
            </a:extLst>
          </p:cNvPr>
          <p:cNvSpPr/>
          <p:nvPr/>
        </p:nvSpPr>
        <p:spPr>
          <a:xfrm flipH="1">
            <a:off x="0" y="0"/>
            <a:ext cx="12192000" cy="153851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3C79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4FA26-355C-45FB-A556-8FF36C9DE136}"/>
              </a:ext>
            </a:extLst>
          </p:cNvPr>
          <p:cNvSpPr/>
          <p:nvPr/>
        </p:nvSpPr>
        <p:spPr>
          <a:xfrm>
            <a:off x="0" y="6147816"/>
            <a:ext cx="12192000" cy="713232"/>
          </a:xfrm>
          <a:prstGeom prst="rect">
            <a:avLst/>
          </a:prstGeom>
          <a:solidFill>
            <a:srgbClr val="3C7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291F2A-2054-4D48-BB1C-6CBAF1D4E8EC}"/>
              </a:ext>
            </a:extLst>
          </p:cNvPr>
          <p:cNvGrpSpPr/>
          <p:nvPr/>
        </p:nvGrpSpPr>
        <p:grpSpPr>
          <a:xfrm>
            <a:off x="203200" y="6223777"/>
            <a:ext cx="569976" cy="561309"/>
            <a:chOff x="4586514" y="2554514"/>
            <a:chExt cx="569976" cy="56130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0EAE53D-59E2-4586-B17D-6265C8B8433E}"/>
                </a:ext>
              </a:extLst>
            </p:cNvPr>
            <p:cNvSpPr/>
            <p:nvPr/>
          </p:nvSpPr>
          <p:spPr>
            <a:xfrm>
              <a:off x="4586514" y="2554514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8FA8B5C-DB58-40BD-8B69-4B46BE32F607}"/>
                </a:ext>
              </a:extLst>
            </p:cNvPr>
            <p:cNvSpPr/>
            <p:nvPr/>
          </p:nvSpPr>
          <p:spPr>
            <a:xfrm>
              <a:off x="4891314" y="2554514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DCAC940-584B-41A8-8EF5-05040CE00A5D}"/>
                </a:ext>
              </a:extLst>
            </p:cNvPr>
            <p:cNvSpPr/>
            <p:nvPr/>
          </p:nvSpPr>
          <p:spPr>
            <a:xfrm>
              <a:off x="4586514" y="2850647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F23931-4A67-4828-8E14-E9923F3C07AC}"/>
                </a:ext>
              </a:extLst>
            </p:cNvPr>
            <p:cNvSpPr/>
            <p:nvPr/>
          </p:nvSpPr>
          <p:spPr>
            <a:xfrm>
              <a:off x="4891314" y="2850647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B8EF91-ED71-4C79-A137-2E851C445510}"/>
              </a:ext>
            </a:extLst>
          </p:cNvPr>
          <p:cNvSpPr/>
          <p:nvPr/>
        </p:nvSpPr>
        <p:spPr>
          <a:xfrm>
            <a:off x="1059542" y="6245590"/>
            <a:ext cx="459943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9D1135-E239-480E-A974-3108301C6027}"/>
              </a:ext>
            </a:extLst>
          </p:cNvPr>
          <p:cNvGrpSpPr/>
          <p:nvPr/>
        </p:nvGrpSpPr>
        <p:grpSpPr>
          <a:xfrm>
            <a:off x="1262744" y="6289132"/>
            <a:ext cx="370683" cy="406908"/>
            <a:chOff x="5849257" y="2133600"/>
            <a:chExt cx="542109" cy="5950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0F905B-BDC7-4C58-94C1-4372B9771FCD}"/>
                </a:ext>
              </a:extLst>
            </p:cNvPr>
            <p:cNvSpPr/>
            <p:nvPr/>
          </p:nvSpPr>
          <p:spPr>
            <a:xfrm>
              <a:off x="5979886" y="2133600"/>
              <a:ext cx="411480" cy="41148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612E26-94AD-443B-B30A-8CF01604A9CF}"/>
                </a:ext>
              </a:extLst>
            </p:cNvPr>
            <p:cNvCxnSpPr>
              <a:stCxn id="14" idx="3"/>
            </p:cNvCxnSpPr>
            <p:nvPr/>
          </p:nvCxnSpPr>
          <p:spPr>
            <a:xfrm flipH="1">
              <a:off x="5849257" y="2484820"/>
              <a:ext cx="190889" cy="24386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44E647-F5A2-4148-B7C8-25D517F6E696}"/>
              </a:ext>
            </a:extLst>
          </p:cNvPr>
          <p:cNvSpPr txBox="1"/>
          <p:nvPr/>
        </p:nvSpPr>
        <p:spPr>
          <a:xfrm>
            <a:off x="1798176" y="6258120"/>
            <a:ext cx="40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Topic Title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F361A3-C901-4ED5-99B8-10F2F69213D8}"/>
              </a:ext>
            </a:extLst>
          </p:cNvPr>
          <p:cNvSpPr txBox="1"/>
          <p:nvPr/>
        </p:nvSpPr>
        <p:spPr>
          <a:xfrm>
            <a:off x="14514" y="1299871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85550-5204-44FA-BB87-510F4B8B0191}"/>
              </a:ext>
            </a:extLst>
          </p:cNvPr>
          <p:cNvSpPr txBox="1"/>
          <p:nvPr/>
        </p:nvSpPr>
        <p:spPr>
          <a:xfrm>
            <a:off x="134899" y="2731542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Objectives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FB944F-6B0A-4BF7-8CE7-2290CB52149B}"/>
              </a:ext>
            </a:extLst>
          </p:cNvPr>
          <p:cNvSpPr txBox="1"/>
          <p:nvPr/>
        </p:nvSpPr>
        <p:spPr>
          <a:xfrm>
            <a:off x="-14514" y="4148305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Topics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B176F77-6B02-4C9B-9F32-293730FD55B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62" y="6182587"/>
            <a:ext cx="647337" cy="64733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45F7672-3C4D-4105-A4CE-8E93A2868B1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2585" y="6210723"/>
            <a:ext cx="531250" cy="53125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C38A0ED7-FFDB-4B55-B911-B3309F026846}"/>
              </a:ext>
            </a:extLst>
          </p:cNvPr>
          <p:cNvSpPr/>
          <p:nvPr/>
        </p:nvSpPr>
        <p:spPr>
          <a:xfrm>
            <a:off x="2519934" y="2577050"/>
            <a:ext cx="9226296" cy="3486462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0FD01A9-29FD-4954-A838-331A904D704B}"/>
              </a:ext>
            </a:extLst>
          </p:cNvPr>
          <p:cNvCxnSpPr/>
          <p:nvPr/>
        </p:nvCxnSpPr>
        <p:spPr>
          <a:xfrm>
            <a:off x="2538984" y="3382319"/>
            <a:ext cx="9235440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E1A7F22-9925-419D-B073-05570914BF11}"/>
              </a:ext>
            </a:extLst>
          </p:cNvPr>
          <p:cNvSpPr/>
          <p:nvPr/>
        </p:nvSpPr>
        <p:spPr>
          <a:xfrm>
            <a:off x="2806020" y="2703924"/>
            <a:ext cx="3473991" cy="574462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TOPIC 2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7B7B88F-F5A5-4E6C-8462-38977E774899}"/>
              </a:ext>
            </a:extLst>
          </p:cNvPr>
          <p:cNvSpPr/>
          <p:nvPr/>
        </p:nvSpPr>
        <p:spPr>
          <a:xfrm>
            <a:off x="9123151" y="2813509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EEBFC1B-DB37-4454-B18E-8B6BC31302F2}"/>
              </a:ext>
            </a:extLst>
          </p:cNvPr>
          <p:cNvSpPr/>
          <p:nvPr/>
        </p:nvSpPr>
        <p:spPr>
          <a:xfrm>
            <a:off x="9781338" y="2823607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C7C51A9-DCDA-4471-A0AB-F5CE581B9002}"/>
              </a:ext>
            </a:extLst>
          </p:cNvPr>
          <p:cNvSpPr/>
          <p:nvPr/>
        </p:nvSpPr>
        <p:spPr>
          <a:xfrm>
            <a:off x="10439525" y="2823607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E52A16-C723-454F-AEA0-253EFCE43DF9}"/>
              </a:ext>
            </a:extLst>
          </p:cNvPr>
          <p:cNvSpPr txBox="1"/>
          <p:nvPr/>
        </p:nvSpPr>
        <p:spPr>
          <a:xfrm>
            <a:off x="11139820" y="2659141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A289A0-82C7-4174-8C45-47E5069607B7}"/>
              </a:ext>
            </a:extLst>
          </p:cNvPr>
          <p:cNvSpPr txBox="1"/>
          <p:nvPr/>
        </p:nvSpPr>
        <p:spPr>
          <a:xfrm>
            <a:off x="2729710" y="3582480"/>
            <a:ext cx="8993914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Roles and Responsibilities of a Network System Administrator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Designing and planning the network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Setting up the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Maintaining the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Expanding the network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1" name="Picture 60">
            <a:hlinkClick r:id="rId4" action="ppaction://hlinksldjump"/>
            <a:extLst>
              <a:ext uri="{FF2B5EF4-FFF2-40B4-BE49-F238E27FC236}">
                <a16:creationId xmlns:a16="http://schemas.microsoft.com/office/drawing/2014/main" id="{408AF9B0-D0C2-45B7-9C69-F542621CF0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01745"/>
            <a:ext cx="816935" cy="865707"/>
          </a:xfrm>
          <a:prstGeom prst="rect">
            <a:avLst/>
          </a:prstGeom>
        </p:spPr>
      </p:pic>
      <p:pic>
        <p:nvPicPr>
          <p:cNvPr id="62" name="Picture 61">
            <a:hlinkClick r:id="rId6" action="ppaction://hlinksldjump"/>
            <a:extLst>
              <a:ext uri="{FF2B5EF4-FFF2-40B4-BE49-F238E27FC236}">
                <a16:creationId xmlns:a16="http://schemas.microsoft.com/office/drawing/2014/main" id="{465C11B0-4398-4B49-AA53-851209637F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1892943"/>
            <a:ext cx="816935" cy="865707"/>
          </a:xfrm>
          <a:prstGeom prst="rect">
            <a:avLst/>
          </a:prstGeom>
        </p:spPr>
      </p:pic>
      <p:pic>
        <p:nvPicPr>
          <p:cNvPr id="63" name="Picture 62">
            <a:hlinkClick r:id="rId7" action="ppaction://hlinksldjump"/>
            <a:extLst>
              <a:ext uri="{FF2B5EF4-FFF2-40B4-BE49-F238E27FC236}">
                <a16:creationId xmlns:a16="http://schemas.microsoft.com/office/drawing/2014/main" id="{BDDC2911-3889-490A-BFD1-B7BE67E6C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3300952"/>
            <a:ext cx="816935" cy="865707"/>
          </a:xfrm>
          <a:prstGeom prst="rect">
            <a:avLst/>
          </a:prstGeom>
        </p:spPr>
      </p:pic>
      <p:pic>
        <p:nvPicPr>
          <p:cNvPr id="64" name="Picture 63">
            <a:hlinkClick r:id="rId8" action="ppaction://hlinksldjump"/>
            <a:extLst>
              <a:ext uri="{FF2B5EF4-FFF2-40B4-BE49-F238E27FC236}">
                <a16:creationId xmlns:a16="http://schemas.microsoft.com/office/drawing/2014/main" id="{2AB6FB83-D199-42FC-AC12-9BBBF9A902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708961"/>
            <a:ext cx="816935" cy="86570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608CBB-E63A-E85A-5F9B-920A582AC671}"/>
              </a:ext>
            </a:extLst>
          </p:cNvPr>
          <p:cNvSpPr/>
          <p:nvPr/>
        </p:nvSpPr>
        <p:spPr>
          <a:xfrm>
            <a:off x="2538985" y="111151"/>
            <a:ext cx="5623083" cy="2344834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31199C4-85F8-A0F9-F024-0746431AAF13}"/>
              </a:ext>
            </a:extLst>
          </p:cNvPr>
          <p:cNvSpPr/>
          <p:nvPr/>
        </p:nvSpPr>
        <p:spPr>
          <a:xfrm>
            <a:off x="2814742" y="189648"/>
            <a:ext cx="2304431" cy="574462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TOPICS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2C312CD-B92A-53E4-81C1-6DA28889DECE}"/>
              </a:ext>
            </a:extLst>
          </p:cNvPr>
          <p:cNvSpPr/>
          <p:nvPr/>
        </p:nvSpPr>
        <p:spPr>
          <a:xfrm>
            <a:off x="5566956" y="309964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327AF8A-A374-960E-23DA-F716E6358CEF}"/>
              </a:ext>
            </a:extLst>
          </p:cNvPr>
          <p:cNvSpPr/>
          <p:nvPr/>
        </p:nvSpPr>
        <p:spPr>
          <a:xfrm>
            <a:off x="6225143" y="320062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C63A5F0-441A-8B42-F46A-FA75313B7497}"/>
              </a:ext>
            </a:extLst>
          </p:cNvPr>
          <p:cNvSpPr/>
          <p:nvPr/>
        </p:nvSpPr>
        <p:spPr>
          <a:xfrm>
            <a:off x="6883330" y="320062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6E7CEC-69AB-F760-3F64-F7E5CDAB24FA}"/>
              </a:ext>
            </a:extLst>
          </p:cNvPr>
          <p:cNvSpPr txBox="1"/>
          <p:nvPr/>
        </p:nvSpPr>
        <p:spPr>
          <a:xfrm>
            <a:off x="7583625" y="155596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73F89A-43E4-C631-E610-EA9ED050530A}"/>
              </a:ext>
            </a:extLst>
          </p:cNvPr>
          <p:cNvSpPr txBox="1"/>
          <p:nvPr/>
        </p:nvSpPr>
        <p:spPr>
          <a:xfrm>
            <a:off x="3070613" y="2074740"/>
            <a:ext cx="135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TOPIC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29F690-2C3B-EAF0-9F92-732EB082A35B}"/>
              </a:ext>
            </a:extLst>
          </p:cNvPr>
          <p:cNvSpPr txBox="1"/>
          <p:nvPr/>
        </p:nvSpPr>
        <p:spPr>
          <a:xfrm>
            <a:off x="4853642" y="2086653"/>
            <a:ext cx="135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TOPIC 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E51A77-7D24-A97A-2284-48730DA3930D}"/>
              </a:ext>
            </a:extLst>
          </p:cNvPr>
          <p:cNvSpPr txBox="1"/>
          <p:nvPr/>
        </p:nvSpPr>
        <p:spPr>
          <a:xfrm>
            <a:off x="6662930" y="2074740"/>
            <a:ext cx="135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TOPIC 3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152D41D-D3A5-F72C-A85E-C03D411AD73B}"/>
              </a:ext>
            </a:extLst>
          </p:cNvPr>
          <p:cNvCxnSpPr>
            <a:cxnSpLocks/>
          </p:cNvCxnSpPr>
          <p:nvPr/>
        </p:nvCxnSpPr>
        <p:spPr>
          <a:xfrm>
            <a:off x="2558034" y="883185"/>
            <a:ext cx="5604034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Folded Corner 29">
            <a:hlinkClick r:id="rId9" action="ppaction://hlinksldjump"/>
            <a:extLst>
              <a:ext uri="{FF2B5EF4-FFF2-40B4-BE49-F238E27FC236}">
                <a16:creationId xmlns:a16="http://schemas.microsoft.com/office/drawing/2014/main" id="{82E7083E-D9D9-C2FF-503A-580970416471}"/>
              </a:ext>
            </a:extLst>
          </p:cNvPr>
          <p:cNvSpPr/>
          <p:nvPr/>
        </p:nvSpPr>
        <p:spPr>
          <a:xfrm flipV="1">
            <a:off x="3214936" y="1051157"/>
            <a:ext cx="804672" cy="987552"/>
          </a:xfrm>
          <a:prstGeom prst="foldedCorner">
            <a:avLst>
              <a:gd name="adj" fmla="val 30872"/>
            </a:avLst>
          </a:prstGeom>
          <a:solidFill>
            <a:srgbClr val="3C79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: Folded Corner 30">
            <a:hlinkClick r:id="rId10" action="ppaction://hlinksldjump"/>
            <a:extLst>
              <a:ext uri="{FF2B5EF4-FFF2-40B4-BE49-F238E27FC236}">
                <a16:creationId xmlns:a16="http://schemas.microsoft.com/office/drawing/2014/main" id="{6C4BA8A2-C572-D955-228F-382784CE2FFD}"/>
              </a:ext>
            </a:extLst>
          </p:cNvPr>
          <p:cNvSpPr/>
          <p:nvPr/>
        </p:nvSpPr>
        <p:spPr>
          <a:xfrm flipV="1">
            <a:off x="5013361" y="1080245"/>
            <a:ext cx="804672" cy="987552"/>
          </a:xfrm>
          <a:prstGeom prst="foldedCorner">
            <a:avLst>
              <a:gd name="adj" fmla="val 3087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: Folded Corner 31">
            <a:hlinkClick r:id="rId11" action="ppaction://hlinksldjump"/>
            <a:extLst>
              <a:ext uri="{FF2B5EF4-FFF2-40B4-BE49-F238E27FC236}">
                <a16:creationId xmlns:a16="http://schemas.microsoft.com/office/drawing/2014/main" id="{275B9303-60BE-3607-2084-497A051FC354}"/>
              </a:ext>
            </a:extLst>
          </p:cNvPr>
          <p:cNvSpPr/>
          <p:nvPr/>
        </p:nvSpPr>
        <p:spPr>
          <a:xfrm flipV="1">
            <a:off x="6811786" y="1084112"/>
            <a:ext cx="804672" cy="987552"/>
          </a:xfrm>
          <a:prstGeom prst="foldedCorner">
            <a:avLst>
              <a:gd name="adj" fmla="val 30872"/>
            </a:avLst>
          </a:prstGeom>
          <a:solidFill>
            <a:srgbClr val="3C79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75F405-352F-1959-F354-EAB023854ADA}"/>
              </a:ext>
            </a:extLst>
          </p:cNvPr>
          <p:cNvSpPr txBox="1"/>
          <p:nvPr/>
        </p:nvSpPr>
        <p:spPr>
          <a:xfrm>
            <a:off x="-14514" y="5518318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References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A4D2E9F-F2C1-DD0E-58FA-E19198726B0C}"/>
              </a:ext>
            </a:extLst>
          </p:cNvPr>
          <p:cNvSpPr txBox="1"/>
          <p:nvPr/>
        </p:nvSpPr>
        <p:spPr>
          <a:xfrm>
            <a:off x="10834914" y="6182587"/>
            <a:ext cx="1698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11:00 AM</a:t>
            </a:r>
          </a:p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8/27/2024</a:t>
            </a:r>
          </a:p>
        </p:txBody>
      </p:sp>
    </p:spTree>
    <p:extLst>
      <p:ext uri="{BB962C8B-B14F-4D97-AF65-F5344CB8AC3E}">
        <p14:creationId xmlns:p14="http://schemas.microsoft.com/office/powerpoint/2010/main" val="311868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57" grpId="0" animBg="1"/>
      <p:bldP spid="58" grpId="0" animBg="1"/>
      <p:bldP spid="59" grpId="0" animBg="1"/>
      <p:bldP spid="60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2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lowchart: Document 1">
            <a:extLst>
              <a:ext uri="{FF2B5EF4-FFF2-40B4-BE49-F238E27FC236}">
                <a16:creationId xmlns:a16="http://schemas.microsoft.com/office/drawing/2014/main" id="{C5A7DD33-E841-4AC6-BA5B-6610EB72A1D7}"/>
              </a:ext>
            </a:extLst>
          </p:cNvPr>
          <p:cNvSpPr/>
          <p:nvPr/>
        </p:nvSpPr>
        <p:spPr>
          <a:xfrm flipH="1">
            <a:off x="0" y="0"/>
            <a:ext cx="12192000" cy="153851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3C79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4FA26-355C-45FB-A556-8FF36C9DE136}"/>
              </a:ext>
            </a:extLst>
          </p:cNvPr>
          <p:cNvSpPr/>
          <p:nvPr/>
        </p:nvSpPr>
        <p:spPr>
          <a:xfrm>
            <a:off x="0" y="6147816"/>
            <a:ext cx="12192000" cy="713232"/>
          </a:xfrm>
          <a:prstGeom prst="rect">
            <a:avLst/>
          </a:prstGeom>
          <a:solidFill>
            <a:srgbClr val="3C7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291F2A-2054-4D48-BB1C-6CBAF1D4E8EC}"/>
              </a:ext>
            </a:extLst>
          </p:cNvPr>
          <p:cNvGrpSpPr/>
          <p:nvPr/>
        </p:nvGrpSpPr>
        <p:grpSpPr>
          <a:xfrm>
            <a:off x="203200" y="6223777"/>
            <a:ext cx="569976" cy="561309"/>
            <a:chOff x="4586514" y="2554514"/>
            <a:chExt cx="569976" cy="56130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0EAE53D-59E2-4586-B17D-6265C8B8433E}"/>
                </a:ext>
              </a:extLst>
            </p:cNvPr>
            <p:cNvSpPr/>
            <p:nvPr/>
          </p:nvSpPr>
          <p:spPr>
            <a:xfrm>
              <a:off x="4586514" y="2554514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8FA8B5C-DB58-40BD-8B69-4B46BE32F607}"/>
                </a:ext>
              </a:extLst>
            </p:cNvPr>
            <p:cNvSpPr/>
            <p:nvPr/>
          </p:nvSpPr>
          <p:spPr>
            <a:xfrm>
              <a:off x="4891314" y="2554514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DCAC940-584B-41A8-8EF5-05040CE00A5D}"/>
                </a:ext>
              </a:extLst>
            </p:cNvPr>
            <p:cNvSpPr/>
            <p:nvPr/>
          </p:nvSpPr>
          <p:spPr>
            <a:xfrm>
              <a:off x="4586514" y="2850647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F23931-4A67-4828-8E14-E9923F3C07AC}"/>
                </a:ext>
              </a:extLst>
            </p:cNvPr>
            <p:cNvSpPr/>
            <p:nvPr/>
          </p:nvSpPr>
          <p:spPr>
            <a:xfrm>
              <a:off x="4891314" y="2850647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B8EF91-ED71-4C79-A137-2E851C445510}"/>
              </a:ext>
            </a:extLst>
          </p:cNvPr>
          <p:cNvSpPr/>
          <p:nvPr/>
        </p:nvSpPr>
        <p:spPr>
          <a:xfrm>
            <a:off x="1059542" y="6245590"/>
            <a:ext cx="459943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9D1135-E239-480E-A974-3108301C6027}"/>
              </a:ext>
            </a:extLst>
          </p:cNvPr>
          <p:cNvGrpSpPr/>
          <p:nvPr/>
        </p:nvGrpSpPr>
        <p:grpSpPr>
          <a:xfrm>
            <a:off x="1262744" y="6289132"/>
            <a:ext cx="370683" cy="406908"/>
            <a:chOff x="5849257" y="2133600"/>
            <a:chExt cx="542109" cy="5950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0F905B-BDC7-4C58-94C1-4372B9771FCD}"/>
                </a:ext>
              </a:extLst>
            </p:cNvPr>
            <p:cNvSpPr/>
            <p:nvPr/>
          </p:nvSpPr>
          <p:spPr>
            <a:xfrm>
              <a:off x="5979886" y="2133600"/>
              <a:ext cx="411480" cy="41148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612E26-94AD-443B-B30A-8CF01604A9CF}"/>
                </a:ext>
              </a:extLst>
            </p:cNvPr>
            <p:cNvCxnSpPr>
              <a:stCxn id="14" idx="3"/>
            </p:cNvCxnSpPr>
            <p:nvPr/>
          </p:nvCxnSpPr>
          <p:spPr>
            <a:xfrm flipH="1">
              <a:off x="5849257" y="2484820"/>
              <a:ext cx="190889" cy="24386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44E647-F5A2-4148-B7C8-25D517F6E696}"/>
              </a:ext>
            </a:extLst>
          </p:cNvPr>
          <p:cNvSpPr txBox="1"/>
          <p:nvPr/>
        </p:nvSpPr>
        <p:spPr>
          <a:xfrm>
            <a:off x="1798176" y="6258120"/>
            <a:ext cx="40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Topic Title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F361A3-C901-4ED5-99B8-10F2F69213D8}"/>
              </a:ext>
            </a:extLst>
          </p:cNvPr>
          <p:cNvSpPr txBox="1"/>
          <p:nvPr/>
        </p:nvSpPr>
        <p:spPr>
          <a:xfrm>
            <a:off x="14514" y="1299871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85550-5204-44FA-BB87-510F4B8B0191}"/>
              </a:ext>
            </a:extLst>
          </p:cNvPr>
          <p:cNvSpPr txBox="1"/>
          <p:nvPr/>
        </p:nvSpPr>
        <p:spPr>
          <a:xfrm>
            <a:off x="134899" y="2731542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Objectives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FB944F-6B0A-4BF7-8CE7-2290CB52149B}"/>
              </a:ext>
            </a:extLst>
          </p:cNvPr>
          <p:cNvSpPr txBox="1"/>
          <p:nvPr/>
        </p:nvSpPr>
        <p:spPr>
          <a:xfrm>
            <a:off x="-14514" y="4148305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Topics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762642-6E20-48EA-9008-83529DBC566C}"/>
              </a:ext>
            </a:extLst>
          </p:cNvPr>
          <p:cNvSpPr txBox="1"/>
          <p:nvPr/>
        </p:nvSpPr>
        <p:spPr>
          <a:xfrm>
            <a:off x="-14514" y="5518318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References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71491A-3A30-44E5-8DC5-7AF4FD401192}"/>
              </a:ext>
            </a:extLst>
          </p:cNvPr>
          <p:cNvSpPr txBox="1"/>
          <p:nvPr/>
        </p:nvSpPr>
        <p:spPr>
          <a:xfrm>
            <a:off x="9135456" y="84482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B176F77-6B02-4C9B-9F32-293730FD55B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62" y="6182587"/>
            <a:ext cx="647337" cy="64733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45F7672-3C4D-4105-A4CE-8E93A2868B1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2585" y="6210723"/>
            <a:ext cx="531250" cy="53125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C38A0ED7-FFDB-4B55-B911-B3309F026846}"/>
              </a:ext>
            </a:extLst>
          </p:cNvPr>
          <p:cNvSpPr/>
          <p:nvPr/>
        </p:nvSpPr>
        <p:spPr>
          <a:xfrm>
            <a:off x="2519934" y="2577050"/>
            <a:ext cx="9226296" cy="3486462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0FD01A9-29FD-4954-A838-331A904D704B}"/>
              </a:ext>
            </a:extLst>
          </p:cNvPr>
          <p:cNvCxnSpPr/>
          <p:nvPr/>
        </p:nvCxnSpPr>
        <p:spPr>
          <a:xfrm>
            <a:off x="2538984" y="3382319"/>
            <a:ext cx="9235440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E1A7F22-9925-419D-B073-05570914BF11}"/>
              </a:ext>
            </a:extLst>
          </p:cNvPr>
          <p:cNvSpPr/>
          <p:nvPr/>
        </p:nvSpPr>
        <p:spPr>
          <a:xfrm>
            <a:off x="2806020" y="2703924"/>
            <a:ext cx="3473991" cy="574462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TOPIC 2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7B7B88F-F5A5-4E6C-8462-38977E774899}"/>
              </a:ext>
            </a:extLst>
          </p:cNvPr>
          <p:cNvSpPr/>
          <p:nvPr/>
        </p:nvSpPr>
        <p:spPr>
          <a:xfrm>
            <a:off x="9123151" y="2813509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EEBFC1B-DB37-4454-B18E-8B6BC31302F2}"/>
              </a:ext>
            </a:extLst>
          </p:cNvPr>
          <p:cNvSpPr/>
          <p:nvPr/>
        </p:nvSpPr>
        <p:spPr>
          <a:xfrm>
            <a:off x="9781338" y="2823607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C7C51A9-DCDA-4471-A0AB-F5CE581B9002}"/>
              </a:ext>
            </a:extLst>
          </p:cNvPr>
          <p:cNvSpPr/>
          <p:nvPr/>
        </p:nvSpPr>
        <p:spPr>
          <a:xfrm>
            <a:off x="10439525" y="2823607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E52A16-C723-454F-AEA0-253EFCE43DF9}"/>
              </a:ext>
            </a:extLst>
          </p:cNvPr>
          <p:cNvSpPr txBox="1"/>
          <p:nvPr/>
        </p:nvSpPr>
        <p:spPr>
          <a:xfrm>
            <a:off x="11139820" y="2659141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A289A0-82C7-4174-8C45-47E5069607B7}"/>
              </a:ext>
            </a:extLst>
          </p:cNvPr>
          <p:cNvSpPr txBox="1"/>
          <p:nvPr/>
        </p:nvSpPr>
        <p:spPr>
          <a:xfrm>
            <a:off x="2608165" y="3444860"/>
            <a:ext cx="90758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 and Skills of a Network System Administrator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Communication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Critical thinking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System Administration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Network Support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Time management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 drive to learn more</a:t>
            </a:r>
          </a:p>
        </p:txBody>
      </p:sp>
      <p:pic>
        <p:nvPicPr>
          <p:cNvPr id="61" name="Picture 60">
            <a:hlinkClick r:id="rId4" action="ppaction://hlinksldjump"/>
            <a:extLst>
              <a:ext uri="{FF2B5EF4-FFF2-40B4-BE49-F238E27FC236}">
                <a16:creationId xmlns:a16="http://schemas.microsoft.com/office/drawing/2014/main" id="{408AF9B0-D0C2-45B7-9C69-F542621CF0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01745"/>
            <a:ext cx="816935" cy="865707"/>
          </a:xfrm>
          <a:prstGeom prst="rect">
            <a:avLst/>
          </a:prstGeom>
        </p:spPr>
      </p:pic>
      <p:pic>
        <p:nvPicPr>
          <p:cNvPr id="62" name="Picture 61">
            <a:hlinkClick r:id="rId6" action="ppaction://hlinksldjump"/>
            <a:extLst>
              <a:ext uri="{FF2B5EF4-FFF2-40B4-BE49-F238E27FC236}">
                <a16:creationId xmlns:a16="http://schemas.microsoft.com/office/drawing/2014/main" id="{465C11B0-4398-4B49-AA53-851209637F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1892943"/>
            <a:ext cx="816935" cy="865707"/>
          </a:xfrm>
          <a:prstGeom prst="rect">
            <a:avLst/>
          </a:prstGeom>
        </p:spPr>
      </p:pic>
      <p:pic>
        <p:nvPicPr>
          <p:cNvPr id="63" name="Picture 62">
            <a:hlinkClick r:id="rId7" action="ppaction://hlinksldjump"/>
            <a:extLst>
              <a:ext uri="{FF2B5EF4-FFF2-40B4-BE49-F238E27FC236}">
                <a16:creationId xmlns:a16="http://schemas.microsoft.com/office/drawing/2014/main" id="{BDDC2911-3889-490A-BFD1-B7BE67E6C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3300952"/>
            <a:ext cx="816935" cy="865707"/>
          </a:xfrm>
          <a:prstGeom prst="rect">
            <a:avLst/>
          </a:prstGeom>
        </p:spPr>
      </p:pic>
      <p:pic>
        <p:nvPicPr>
          <p:cNvPr id="64" name="Picture 63">
            <a:hlinkClick r:id="rId8" action="ppaction://hlinksldjump"/>
            <a:extLst>
              <a:ext uri="{FF2B5EF4-FFF2-40B4-BE49-F238E27FC236}">
                <a16:creationId xmlns:a16="http://schemas.microsoft.com/office/drawing/2014/main" id="{2AB6FB83-D199-42FC-AC12-9BBBF9A902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708961"/>
            <a:ext cx="816935" cy="86570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EBC6726-CE06-90E5-C8ED-127DEAD26B46}"/>
              </a:ext>
            </a:extLst>
          </p:cNvPr>
          <p:cNvSpPr/>
          <p:nvPr/>
        </p:nvSpPr>
        <p:spPr>
          <a:xfrm>
            <a:off x="2538985" y="111151"/>
            <a:ext cx="5623083" cy="2344834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9F9297D-D2CC-3E28-263A-7185E13EDE24}"/>
              </a:ext>
            </a:extLst>
          </p:cNvPr>
          <p:cNvSpPr/>
          <p:nvPr/>
        </p:nvSpPr>
        <p:spPr>
          <a:xfrm>
            <a:off x="2814742" y="189648"/>
            <a:ext cx="2304431" cy="574462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TOPICS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93C337F-1CFE-7AB0-0940-FF0490D434BB}"/>
              </a:ext>
            </a:extLst>
          </p:cNvPr>
          <p:cNvSpPr/>
          <p:nvPr/>
        </p:nvSpPr>
        <p:spPr>
          <a:xfrm>
            <a:off x="5566956" y="309964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21992F4-2754-D3F5-ED7B-BE60AD3C71DB}"/>
              </a:ext>
            </a:extLst>
          </p:cNvPr>
          <p:cNvSpPr/>
          <p:nvPr/>
        </p:nvSpPr>
        <p:spPr>
          <a:xfrm>
            <a:off x="6225143" y="320062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2AB77AA-C4B8-A34A-5D68-0BC7B426E2D5}"/>
              </a:ext>
            </a:extLst>
          </p:cNvPr>
          <p:cNvSpPr/>
          <p:nvPr/>
        </p:nvSpPr>
        <p:spPr>
          <a:xfrm>
            <a:off x="6883330" y="320062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BB3ED3-1EE9-2E10-EED3-AEDE4E58EC92}"/>
              </a:ext>
            </a:extLst>
          </p:cNvPr>
          <p:cNvSpPr txBox="1"/>
          <p:nvPr/>
        </p:nvSpPr>
        <p:spPr>
          <a:xfrm>
            <a:off x="7583625" y="155596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3C56C6-5CBF-42D6-EC5B-0280F703EEF7}"/>
              </a:ext>
            </a:extLst>
          </p:cNvPr>
          <p:cNvSpPr txBox="1"/>
          <p:nvPr/>
        </p:nvSpPr>
        <p:spPr>
          <a:xfrm>
            <a:off x="3070613" y="2074740"/>
            <a:ext cx="135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TOPIC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563A5F8-9A05-66B1-54A2-44EEE8DADF71}"/>
              </a:ext>
            </a:extLst>
          </p:cNvPr>
          <p:cNvSpPr txBox="1"/>
          <p:nvPr/>
        </p:nvSpPr>
        <p:spPr>
          <a:xfrm>
            <a:off x="4853642" y="2086653"/>
            <a:ext cx="135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TOPIC 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A969F4-40ED-7B7F-D014-6556C82269E2}"/>
              </a:ext>
            </a:extLst>
          </p:cNvPr>
          <p:cNvSpPr txBox="1"/>
          <p:nvPr/>
        </p:nvSpPr>
        <p:spPr>
          <a:xfrm>
            <a:off x="6662930" y="2074740"/>
            <a:ext cx="135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TOPIC 3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9E68204-DD86-83C8-8A50-D5AA549B119C}"/>
              </a:ext>
            </a:extLst>
          </p:cNvPr>
          <p:cNvCxnSpPr>
            <a:cxnSpLocks/>
          </p:cNvCxnSpPr>
          <p:nvPr/>
        </p:nvCxnSpPr>
        <p:spPr>
          <a:xfrm>
            <a:off x="2558034" y="883185"/>
            <a:ext cx="5604034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Folded Corner 29">
            <a:hlinkClick r:id="rId9" action="ppaction://hlinksldjump"/>
            <a:extLst>
              <a:ext uri="{FF2B5EF4-FFF2-40B4-BE49-F238E27FC236}">
                <a16:creationId xmlns:a16="http://schemas.microsoft.com/office/drawing/2014/main" id="{79F10045-F452-84F7-A676-78796015CABB}"/>
              </a:ext>
            </a:extLst>
          </p:cNvPr>
          <p:cNvSpPr/>
          <p:nvPr/>
        </p:nvSpPr>
        <p:spPr>
          <a:xfrm flipV="1">
            <a:off x="3214936" y="1051157"/>
            <a:ext cx="804672" cy="987552"/>
          </a:xfrm>
          <a:prstGeom prst="foldedCorner">
            <a:avLst>
              <a:gd name="adj" fmla="val 30872"/>
            </a:avLst>
          </a:prstGeom>
          <a:solidFill>
            <a:srgbClr val="3C79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: Folded Corner 30">
            <a:hlinkClick r:id="rId10" action="ppaction://hlinksldjump"/>
            <a:extLst>
              <a:ext uri="{FF2B5EF4-FFF2-40B4-BE49-F238E27FC236}">
                <a16:creationId xmlns:a16="http://schemas.microsoft.com/office/drawing/2014/main" id="{D18F2D68-C733-866C-AA22-AA17C465C155}"/>
              </a:ext>
            </a:extLst>
          </p:cNvPr>
          <p:cNvSpPr/>
          <p:nvPr/>
        </p:nvSpPr>
        <p:spPr>
          <a:xfrm flipV="1">
            <a:off x="5013361" y="1080245"/>
            <a:ext cx="804672" cy="987552"/>
          </a:xfrm>
          <a:prstGeom prst="foldedCorner">
            <a:avLst>
              <a:gd name="adj" fmla="val 3087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: Folded Corner 31">
            <a:hlinkClick r:id="rId11" action="ppaction://hlinksldjump"/>
            <a:extLst>
              <a:ext uri="{FF2B5EF4-FFF2-40B4-BE49-F238E27FC236}">
                <a16:creationId xmlns:a16="http://schemas.microsoft.com/office/drawing/2014/main" id="{F2EE782F-D939-3123-B944-4002BCCAACD8}"/>
              </a:ext>
            </a:extLst>
          </p:cNvPr>
          <p:cNvSpPr/>
          <p:nvPr/>
        </p:nvSpPr>
        <p:spPr>
          <a:xfrm flipV="1">
            <a:off x="6811786" y="1084112"/>
            <a:ext cx="804672" cy="987552"/>
          </a:xfrm>
          <a:prstGeom prst="foldedCorner">
            <a:avLst>
              <a:gd name="adj" fmla="val 30872"/>
            </a:avLst>
          </a:prstGeom>
          <a:solidFill>
            <a:srgbClr val="3C79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CC5D0A7-3DF5-A145-5BF1-823CD6054704}"/>
              </a:ext>
            </a:extLst>
          </p:cNvPr>
          <p:cNvSpPr txBox="1"/>
          <p:nvPr/>
        </p:nvSpPr>
        <p:spPr>
          <a:xfrm>
            <a:off x="10834914" y="6182587"/>
            <a:ext cx="1698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11:00 AM</a:t>
            </a:r>
          </a:p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8/27/2024</a:t>
            </a:r>
          </a:p>
        </p:txBody>
      </p:sp>
    </p:spTree>
    <p:extLst>
      <p:ext uri="{BB962C8B-B14F-4D97-AF65-F5344CB8AC3E}">
        <p14:creationId xmlns:p14="http://schemas.microsoft.com/office/powerpoint/2010/main" val="155115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57" grpId="0" animBg="1"/>
      <p:bldP spid="58" grpId="0" animBg="1"/>
      <p:bldP spid="59" grpId="0" animBg="1"/>
      <p:bldP spid="60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2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lowchart: Document 1">
            <a:extLst>
              <a:ext uri="{FF2B5EF4-FFF2-40B4-BE49-F238E27FC236}">
                <a16:creationId xmlns:a16="http://schemas.microsoft.com/office/drawing/2014/main" id="{C5A7DD33-E841-4AC6-BA5B-6610EB72A1D7}"/>
              </a:ext>
            </a:extLst>
          </p:cNvPr>
          <p:cNvSpPr/>
          <p:nvPr/>
        </p:nvSpPr>
        <p:spPr>
          <a:xfrm flipH="1">
            <a:off x="0" y="0"/>
            <a:ext cx="12192000" cy="153851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3C79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4FA26-355C-45FB-A556-8FF36C9DE136}"/>
              </a:ext>
            </a:extLst>
          </p:cNvPr>
          <p:cNvSpPr/>
          <p:nvPr/>
        </p:nvSpPr>
        <p:spPr>
          <a:xfrm>
            <a:off x="0" y="6147816"/>
            <a:ext cx="12192000" cy="713232"/>
          </a:xfrm>
          <a:prstGeom prst="rect">
            <a:avLst/>
          </a:prstGeom>
          <a:solidFill>
            <a:srgbClr val="3C7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291F2A-2054-4D48-BB1C-6CBAF1D4E8EC}"/>
              </a:ext>
            </a:extLst>
          </p:cNvPr>
          <p:cNvGrpSpPr/>
          <p:nvPr/>
        </p:nvGrpSpPr>
        <p:grpSpPr>
          <a:xfrm>
            <a:off x="203200" y="6223777"/>
            <a:ext cx="569976" cy="561309"/>
            <a:chOff x="4586514" y="2554514"/>
            <a:chExt cx="569976" cy="56130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0EAE53D-59E2-4586-B17D-6265C8B8433E}"/>
                </a:ext>
              </a:extLst>
            </p:cNvPr>
            <p:cNvSpPr/>
            <p:nvPr/>
          </p:nvSpPr>
          <p:spPr>
            <a:xfrm>
              <a:off x="4586514" y="2554514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8FA8B5C-DB58-40BD-8B69-4B46BE32F607}"/>
                </a:ext>
              </a:extLst>
            </p:cNvPr>
            <p:cNvSpPr/>
            <p:nvPr/>
          </p:nvSpPr>
          <p:spPr>
            <a:xfrm>
              <a:off x="4891314" y="2554514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DCAC940-584B-41A8-8EF5-05040CE00A5D}"/>
                </a:ext>
              </a:extLst>
            </p:cNvPr>
            <p:cNvSpPr/>
            <p:nvPr/>
          </p:nvSpPr>
          <p:spPr>
            <a:xfrm>
              <a:off x="4586514" y="2850647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F23931-4A67-4828-8E14-E9923F3C07AC}"/>
                </a:ext>
              </a:extLst>
            </p:cNvPr>
            <p:cNvSpPr/>
            <p:nvPr/>
          </p:nvSpPr>
          <p:spPr>
            <a:xfrm>
              <a:off x="4891314" y="2850647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B8EF91-ED71-4C79-A137-2E851C445510}"/>
              </a:ext>
            </a:extLst>
          </p:cNvPr>
          <p:cNvSpPr/>
          <p:nvPr/>
        </p:nvSpPr>
        <p:spPr>
          <a:xfrm>
            <a:off x="1059542" y="6245590"/>
            <a:ext cx="459943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9D1135-E239-480E-A974-3108301C6027}"/>
              </a:ext>
            </a:extLst>
          </p:cNvPr>
          <p:cNvGrpSpPr/>
          <p:nvPr/>
        </p:nvGrpSpPr>
        <p:grpSpPr>
          <a:xfrm>
            <a:off x="1262744" y="6289132"/>
            <a:ext cx="370683" cy="406908"/>
            <a:chOff x="5849257" y="2133600"/>
            <a:chExt cx="542109" cy="5950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0F905B-BDC7-4C58-94C1-4372B9771FCD}"/>
                </a:ext>
              </a:extLst>
            </p:cNvPr>
            <p:cNvSpPr/>
            <p:nvPr/>
          </p:nvSpPr>
          <p:spPr>
            <a:xfrm>
              <a:off x="5979886" y="2133600"/>
              <a:ext cx="411480" cy="41148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612E26-94AD-443B-B30A-8CF01604A9CF}"/>
                </a:ext>
              </a:extLst>
            </p:cNvPr>
            <p:cNvCxnSpPr>
              <a:stCxn id="14" idx="3"/>
            </p:cNvCxnSpPr>
            <p:nvPr/>
          </p:nvCxnSpPr>
          <p:spPr>
            <a:xfrm flipH="1">
              <a:off x="5849257" y="2484820"/>
              <a:ext cx="190889" cy="24386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44E647-F5A2-4148-B7C8-25D517F6E696}"/>
              </a:ext>
            </a:extLst>
          </p:cNvPr>
          <p:cNvSpPr txBox="1"/>
          <p:nvPr/>
        </p:nvSpPr>
        <p:spPr>
          <a:xfrm>
            <a:off x="1798176" y="6258120"/>
            <a:ext cx="40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Topic Title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F361A3-C901-4ED5-99B8-10F2F69213D8}"/>
              </a:ext>
            </a:extLst>
          </p:cNvPr>
          <p:cNvSpPr txBox="1"/>
          <p:nvPr/>
        </p:nvSpPr>
        <p:spPr>
          <a:xfrm>
            <a:off x="14514" y="1299871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85550-5204-44FA-BB87-510F4B8B0191}"/>
              </a:ext>
            </a:extLst>
          </p:cNvPr>
          <p:cNvSpPr txBox="1"/>
          <p:nvPr/>
        </p:nvSpPr>
        <p:spPr>
          <a:xfrm>
            <a:off x="134899" y="2731542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Objectives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FB944F-6B0A-4BF7-8CE7-2290CB52149B}"/>
              </a:ext>
            </a:extLst>
          </p:cNvPr>
          <p:cNvSpPr txBox="1"/>
          <p:nvPr/>
        </p:nvSpPr>
        <p:spPr>
          <a:xfrm>
            <a:off x="-14514" y="4148305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Topics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762642-6E20-48EA-9008-83529DBC566C}"/>
              </a:ext>
            </a:extLst>
          </p:cNvPr>
          <p:cNvSpPr txBox="1"/>
          <p:nvPr/>
        </p:nvSpPr>
        <p:spPr>
          <a:xfrm>
            <a:off x="-14514" y="5518318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References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B176F77-6B02-4C9B-9F32-293730FD55B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62" y="6182587"/>
            <a:ext cx="647337" cy="64733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45F7672-3C4D-4105-A4CE-8E93A2868B1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2585" y="6210723"/>
            <a:ext cx="531250" cy="53125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C38A0ED7-FFDB-4B55-B911-B3309F026846}"/>
              </a:ext>
            </a:extLst>
          </p:cNvPr>
          <p:cNvSpPr/>
          <p:nvPr/>
        </p:nvSpPr>
        <p:spPr>
          <a:xfrm>
            <a:off x="2519934" y="2577050"/>
            <a:ext cx="9226296" cy="3486462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0FD01A9-29FD-4954-A838-331A904D704B}"/>
              </a:ext>
            </a:extLst>
          </p:cNvPr>
          <p:cNvCxnSpPr/>
          <p:nvPr/>
        </p:nvCxnSpPr>
        <p:spPr>
          <a:xfrm>
            <a:off x="2538984" y="3382319"/>
            <a:ext cx="9235440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E1A7F22-9925-419D-B073-05570914BF11}"/>
              </a:ext>
            </a:extLst>
          </p:cNvPr>
          <p:cNvSpPr/>
          <p:nvPr/>
        </p:nvSpPr>
        <p:spPr>
          <a:xfrm>
            <a:off x="2806020" y="2703924"/>
            <a:ext cx="3473991" cy="574462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TOPIC 2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7B7B88F-F5A5-4E6C-8462-38977E774899}"/>
              </a:ext>
            </a:extLst>
          </p:cNvPr>
          <p:cNvSpPr/>
          <p:nvPr/>
        </p:nvSpPr>
        <p:spPr>
          <a:xfrm>
            <a:off x="9123151" y="2813509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EEBFC1B-DB37-4454-B18E-8B6BC31302F2}"/>
              </a:ext>
            </a:extLst>
          </p:cNvPr>
          <p:cNvSpPr/>
          <p:nvPr/>
        </p:nvSpPr>
        <p:spPr>
          <a:xfrm>
            <a:off x="9781338" y="2823607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C7C51A9-DCDA-4471-A0AB-F5CE581B9002}"/>
              </a:ext>
            </a:extLst>
          </p:cNvPr>
          <p:cNvSpPr/>
          <p:nvPr/>
        </p:nvSpPr>
        <p:spPr>
          <a:xfrm>
            <a:off x="10439525" y="2823607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E52A16-C723-454F-AEA0-253EFCE43DF9}"/>
              </a:ext>
            </a:extLst>
          </p:cNvPr>
          <p:cNvSpPr txBox="1"/>
          <p:nvPr/>
        </p:nvSpPr>
        <p:spPr>
          <a:xfrm>
            <a:off x="11139820" y="2659141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A289A0-82C7-4174-8C45-47E5069607B7}"/>
              </a:ext>
            </a:extLst>
          </p:cNvPr>
          <p:cNvSpPr txBox="1"/>
          <p:nvPr/>
        </p:nvSpPr>
        <p:spPr>
          <a:xfrm>
            <a:off x="2608165" y="3444860"/>
            <a:ext cx="91521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Local area network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(LAN)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Wide area network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(WAN)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Virtual private network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(VPN)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Cisco networking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Microsoft active directory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1" name="Picture 60">
            <a:hlinkClick r:id="rId4" action="ppaction://hlinksldjump"/>
            <a:extLst>
              <a:ext uri="{FF2B5EF4-FFF2-40B4-BE49-F238E27FC236}">
                <a16:creationId xmlns:a16="http://schemas.microsoft.com/office/drawing/2014/main" id="{408AF9B0-D0C2-45B7-9C69-F542621CF0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01745"/>
            <a:ext cx="816935" cy="865707"/>
          </a:xfrm>
          <a:prstGeom prst="rect">
            <a:avLst/>
          </a:prstGeom>
        </p:spPr>
      </p:pic>
      <p:pic>
        <p:nvPicPr>
          <p:cNvPr id="62" name="Picture 61">
            <a:hlinkClick r:id="rId6" action="ppaction://hlinksldjump"/>
            <a:extLst>
              <a:ext uri="{FF2B5EF4-FFF2-40B4-BE49-F238E27FC236}">
                <a16:creationId xmlns:a16="http://schemas.microsoft.com/office/drawing/2014/main" id="{465C11B0-4398-4B49-AA53-851209637F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1892943"/>
            <a:ext cx="816935" cy="865707"/>
          </a:xfrm>
          <a:prstGeom prst="rect">
            <a:avLst/>
          </a:prstGeom>
        </p:spPr>
      </p:pic>
      <p:pic>
        <p:nvPicPr>
          <p:cNvPr id="63" name="Picture 62">
            <a:hlinkClick r:id="rId7" action="ppaction://hlinksldjump"/>
            <a:extLst>
              <a:ext uri="{FF2B5EF4-FFF2-40B4-BE49-F238E27FC236}">
                <a16:creationId xmlns:a16="http://schemas.microsoft.com/office/drawing/2014/main" id="{BDDC2911-3889-490A-BFD1-B7BE67E6C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3300952"/>
            <a:ext cx="816935" cy="865707"/>
          </a:xfrm>
          <a:prstGeom prst="rect">
            <a:avLst/>
          </a:prstGeom>
        </p:spPr>
      </p:pic>
      <p:pic>
        <p:nvPicPr>
          <p:cNvPr id="64" name="Picture 63">
            <a:hlinkClick r:id="rId8" action="ppaction://hlinksldjump"/>
            <a:extLst>
              <a:ext uri="{FF2B5EF4-FFF2-40B4-BE49-F238E27FC236}">
                <a16:creationId xmlns:a16="http://schemas.microsoft.com/office/drawing/2014/main" id="{2AB6FB83-D199-42FC-AC12-9BBBF9A902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708961"/>
            <a:ext cx="816935" cy="86570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DD97C74-36D8-3378-581C-CBCB189F772A}"/>
              </a:ext>
            </a:extLst>
          </p:cNvPr>
          <p:cNvSpPr/>
          <p:nvPr/>
        </p:nvSpPr>
        <p:spPr>
          <a:xfrm>
            <a:off x="2538985" y="111151"/>
            <a:ext cx="5623083" cy="2344834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0ED9F37-35D7-E310-BAD0-1B7557605959}"/>
              </a:ext>
            </a:extLst>
          </p:cNvPr>
          <p:cNvSpPr/>
          <p:nvPr/>
        </p:nvSpPr>
        <p:spPr>
          <a:xfrm>
            <a:off x="2814742" y="189648"/>
            <a:ext cx="2304431" cy="574462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TOPICS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C53F6E-C5E8-FBBB-58B7-9D35321D8205}"/>
              </a:ext>
            </a:extLst>
          </p:cNvPr>
          <p:cNvSpPr/>
          <p:nvPr/>
        </p:nvSpPr>
        <p:spPr>
          <a:xfrm>
            <a:off x="5566956" y="309964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BE30116-F241-35CA-2817-2A4A3DFADC27}"/>
              </a:ext>
            </a:extLst>
          </p:cNvPr>
          <p:cNvSpPr/>
          <p:nvPr/>
        </p:nvSpPr>
        <p:spPr>
          <a:xfrm>
            <a:off x="6225143" y="320062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772128B-CB48-A32F-D6B9-339444F964BD}"/>
              </a:ext>
            </a:extLst>
          </p:cNvPr>
          <p:cNvSpPr/>
          <p:nvPr/>
        </p:nvSpPr>
        <p:spPr>
          <a:xfrm>
            <a:off x="6883330" y="320062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2194F5-F280-4FAA-9DB2-FE53CE32F69B}"/>
              </a:ext>
            </a:extLst>
          </p:cNvPr>
          <p:cNvSpPr txBox="1"/>
          <p:nvPr/>
        </p:nvSpPr>
        <p:spPr>
          <a:xfrm>
            <a:off x="7583625" y="155596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B2C97F-AACB-85DF-909D-8F510FC97A64}"/>
              </a:ext>
            </a:extLst>
          </p:cNvPr>
          <p:cNvSpPr txBox="1"/>
          <p:nvPr/>
        </p:nvSpPr>
        <p:spPr>
          <a:xfrm>
            <a:off x="3070613" y="2074740"/>
            <a:ext cx="135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TOPIC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8D156C-E8C5-23BD-8406-D88AFE76989E}"/>
              </a:ext>
            </a:extLst>
          </p:cNvPr>
          <p:cNvSpPr txBox="1"/>
          <p:nvPr/>
        </p:nvSpPr>
        <p:spPr>
          <a:xfrm>
            <a:off x="4853642" y="2086653"/>
            <a:ext cx="135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TOPIC 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A0DF9B-07CD-847E-2C15-5F455F64DD2D}"/>
              </a:ext>
            </a:extLst>
          </p:cNvPr>
          <p:cNvSpPr txBox="1"/>
          <p:nvPr/>
        </p:nvSpPr>
        <p:spPr>
          <a:xfrm>
            <a:off x="6662930" y="2074740"/>
            <a:ext cx="135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TOPIC 3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1D1FA5E-3EE7-608C-846A-DA65C9A11D01}"/>
              </a:ext>
            </a:extLst>
          </p:cNvPr>
          <p:cNvCxnSpPr>
            <a:cxnSpLocks/>
          </p:cNvCxnSpPr>
          <p:nvPr/>
        </p:nvCxnSpPr>
        <p:spPr>
          <a:xfrm>
            <a:off x="2558034" y="883185"/>
            <a:ext cx="5604034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Folded Corner 29">
            <a:hlinkClick r:id="rId9" action="ppaction://hlinksldjump"/>
            <a:extLst>
              <a:ext uri="{FF2B5EF4-FFF2-40B4-BE49-F238E27FC236}">
                <a16:creationId xmlns:a16="http://schemas.microsoft.com/office/drawing/2014/main" id="{835B5FF3-2620-5159-9072-FAEE61E26BB2}"/>
              </a:ext>
            </a:extLst>
          </p:cNvPr>
          <p:cNvSpPr/>
          <p:nvPr/>
        </p:nvSpPr>
        <p:spPr>
          <a:xfrm flipV="1">
            <a:off x="3214936" y="1051157"/>
            <a:ext cx="804672" cy="987552"/>
          </a:xfrm>
          <a:prstGeom prst="foldedCorner">
            <a:avLst>
              <a:gd name="adj" fmla="val 30872"/>
            </a:avLst>
          </a:prstGeom>
          <a:solidFill>
            <a:srgbClr val="3C79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: Folded Corner 30">
            <a:hlinkClick r:id="rId10" action="ppaction://hlinksldjump"/>
            <a:extLst>
              <a:ext uri="{FF2B5EF4-FFF2-40B4-BE49-F238E27FC236}">
                <a16:creationId xmlns:a16="http://schemas.microsoft.com/office/drawing/2014/main" id="{F3B74A95-F15F-1453-7C37-85869F3B34B0}"/>
              </a:ext>
            </a:extLst>
          </p:cNvPr>
          <p:cNvSpPr/>
          <p:nvPr/>
        </p:nvSpPr>
        <p:spPr>
          <a:xfrm flipV="1">
            <a:off x="5013361" y="1080245"/>
            <a:ext cx="804672" cy="987552"/>
          </a:xfrm>
          <a:prstGeom prst="foldedCorner">
            <a:avLst>
              <a:gd name="adj" fmla="val 3087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: Folded Corner 31">
            <a:hlinkClick r:id="rId11" action="ppaction://hlinksldjump"/>
            <a:extLst>
              <a:ext uri="{FF2B5EF4-FFF2-40B4-BE49-F238E27FC236}">
                <a16:creationId xmlns:a16="http://schemas.microsoft.com/office/drawing/2014/main" id="{BD9B33A5-88C2-ACD8-D53D-2ECEC50CFA53}"/>
              </a:ext>
            </a:extLst>
          </p:cNvPr>
          <p:cNvSpPr/>
          <p:nvPr/>
        </p:nvSpPr>
        <p:spPr>
          <a:xfrm flipV="1">
            <a:off x="6811786" y="1084112"/>
            <a:ext cx="804672" cy="987552"/>
          </a:xfrm>
          <a:prstGeom prst="foldedCorner">
            <a:avLst>
              <a:gd name="adj" fmla="val 30872"/>
            </a:avLst>
          </a:prstGeom>
          <a:solidFill>
            <a:srgbClr val="3C79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3F626B6-1BAA-015F-6512-63971F705EF2}"/>
              </a:ext>
            </a:extLst>
          </p:cNvPr>
          <p:cNvSpPr txBox="1"/>
          <p:nvPr/>
        </p:nvSpPr>
        <p:spPr>
          <a:xfrm>
            <a:off x="10834914" y="6182587"/>
            <a:ext cx="1698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11:00 AM</a:t>
            </a:r>
          </a:p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8/27/2024</a:t>
            </a:r>
          </a:p>
        </p:txBody>
      </p:sp>
    </p:spTree>
    <p:extLst>
      <p:ext uri="{BB962C8B-B14F-4D97-AF65-F5344CB8AC3E}">
        <p14:creationId xmlns:p14="http://schemas.microsoft.com/office/powerpoint/2010/main" val="2237392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57" grpId="0" animBg="1"/>
      <p:bldP spid="58" grpId="0" animBg="1"/>
      <p:bldP spid="59" grpId="0" animBg="1"/>
      <p:bldP spid="60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2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lowchart: Document 1">
            <a:extLst>
              <a:ext uri="{FF2B5EF4-FFF2-40B4-BE49-F238E27FC236}">
                <a16:creationId xmlns:a16="http://schemas.microsoft.com/office/drawing/2014/main" id="{C5A7DD33-E841-4AC6-BA5B-6610EB72A1D7}"/>
              </a:ext>
            </a:extLst>
          </p:cNvPr>
          <p:cNvSpPr/>
          <p:nvPr/>
        </p:nvSpPr>
        <p:spPr>
          <a:xfrm flipH="1">
            <a:off x="0" y="0"/>
            <a:ext cx="12192000" cy="153851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3C79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4FA26-355C-45FB-A556-8FF36C9DE136}"/>
              </a:ext>
            </a:extLst>
          </p:cNvPr>
          <p:cNvSpPr/>
          <p:nvPr/>
        </p:nvSpPr>
        <p:spPr>
          <a:xfrm>
            <a:off x="0" y="6147816"/>
            <a:ext cx="12192000" cy="713232"/>
          </a:xfrm>
          <a:prstGeom prst="rect">
            <a:avLst/>
          </a:prstGeom>
          <a:solidFill>
            <a:srgbClr val="3C7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291F2A-2054-4D48-BB1C-6CBAF1D4E8EC}"/>
              </a:ext>
            </a:extLst>
          </p:cNvPr>
          <p:cNvGrpSpPr/>
          <p:nvPr/>
        </p:nvGrpSpPr>
        <p:grpSpPr>
          <a:xfrm>
            <a:off x="203200" y="6223777"/>
            <a:ext cx="569976" cy="561309"/>
            <a:chOff x="4586514" y="2554514"/>
            <a:chExt cx="569976" cy="56130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0EAE53D-59E2-4586-B17D-6265C8B8433E}"/>
                </a:ext>
              </a:extLst>
            </p:cNvPr>
            <p:cNvSpPr/>
            <p:nvPr/>
          </p:nvSpPr>
          <p:spPr>
            <a:xfrm>
              <a:off x="4586514" y="2554514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8FA8B5C-DB58-40BD-8B69-4B46BE32F607}"/>
                </a:ext>
              </a:extLst>
            </p:cNvPr>
            <p:cNvSpPr/>
            <p:nvPr/>
          </p:nvSpPr>
          <p:spPr>
            <a:xfrm>
              <a:off x="4891314" y="2554514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DCAC940-584B-41A8-8EF5-05040CE00A5D}"/>
                </a:ext>
              </a:extLst>
            </p:cNvPr>
            <p:cNvSpPr/>
            <p:nvPr/>
          </p:nvSpPr>
          <p:spPr>
            <a:xfrm>
              <a:off x="4586514" y="2850647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F23931-4A67-4828-8E14-E9923F3C07AC}"/>
                </a:ext>
              </a:extLst>
            </p:cNvPr>
            <p:cNvSpPr/>
            <p:nvPr/>
          </p:nvSpPr>
          <p:spPr>
            <a:xfrm>
              <a:off x="4891314" y="2850647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B8EF91-ED71-4C79-A137-2E851C445510}"/>
              </a:ext>
            </a:extLst>
          </p:cNvPr>
          <p:cNvSpPr/>
          <p:nvPr/>
        </p:nvSpPr>
        <p:spPr>
          <a:xfrm>
            <a:off x="1059542" y="6245590"/>
            <a:ext cx="459943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9D1135-E239-480E-A974-3108301C6027}"/>
              </a:ext>
            </a:extLst>
          </p:cNvPr>
          <p:cNvGrpSpPr/>
          <p:nvPr/>
        </p:nvGrpSpPr>
        <p:grpSpPr>
          <a:xfrm>
            <a:off x="1262744" y="6289132"/>
            <a:ext cx="370683" cy="406908"/>
            <a:chOff x="5849257" y="2133600"/>
            <a:chExt cx="542109" cy="5950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0F905B-BDC7-4C58-94C1-4372B9771FCD}"/>
                </a:ext>
              </a:extLst>
            </p:cNvPr>
            <p:cNvSpPr/>
            <p:nvPr/>
          </p:nvSpPr>
          <p:spPr>
            <a:xfrm>
              <a:off x="5979886" y="2133600"/>
              <a:ext cx="411480" cy="41148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612E26-94AD-443B-B30A-8CF01604A9CF}"/>
                </a:ext>
              </a:extLst>
            </p:cNvPr>
            <p:cNvCxnSpPr>
              <a:stCxn id="14" idx="3"/>
            </p:cNvCxnSpPr>
            <p:nvPr/>
          </p:nvCxnSpPr>
          <p:spPr>
            <a:xfrm flipH="1">
              <a:off x="5849257" y="2484820"/>
              <a:ext cx="190889" cy="24386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44E647-F5A2-4148-B7C8-25D517F6E696}"/>
              </a:ext>
            </a:extLst>
          </p:cNvPr>
          <p:cNvSpPr txBox="1"/>
          <p:nvPr/>
        </p:nvSpPr>
        <p:spPr>
          <a:xfrm>
            <a:off x="1798176" y="6258120"/>
            <a:ext cx="40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Topic Title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F361A3-C901-4ED5-99B8-10F2F69213D8}"/>
              </a:ext>
            </a:extLst>
          </p:cNvPr>
          <p:cNvSpPr txBox="1"/>
          <p:nvPr/>
        </p:nvSpPr>
        <p:spPr>
          <a:xfrm>
            <a:off x="14514" y="1299871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85550-5204-44FA-BB87-510F4B8B0191}"/>
              </a:ext>
            </a:extLst>
          </p:cNvPr>
          <p:cNvSpPr txBox="1"/>
          <p:nvPr/>
        </p:nvSpPr>
        <p:spPr>
          <a:xfrm>
            <a:off x="134899" y="2731542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Objectives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FB944F-6B0A-4BF7-8CE7-2290CB52149B}"/>
              </a:ext>
            </a:extLst>
          </p:cNvPr>
          <p:cNvSpPr txBox="1"/>
          <p:nvPr/>
        </p:nvSpPr>
        <p:spPr>
          <a:xfrm>
            <a:off x="-14514" y="4148305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Topics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762642-6E20-48EA-9008-83529DBC566C}"/>
              </a:ext>
            </a:extLst>
          </p:cNvPr>
          <p:cNvSpPr txBox="1"/>
          <p:nvPr/>
        </p:nvSpPr>
        <p:spPr>
          <a:xfrm>
            <a:off x="-14514" y="5518318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References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B176F77-6B02-4C9B-9F32-293730FD55B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62" y="6182587"/>
            <a:ext cx="647337" cy="64733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45F7672-3C4D-4105-A4CE-8E93A2868B1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2585" y="6210723"/>
            <a:ext cx="531250" cy="53125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C38A0ED7-FFDB-4B55-B911-B3309F026846}"/>
              </a:ext>
            </a:extLst>
          </p:cNvPr>
          <p:cNvSpPr/>
          <p:nvPr/>
        </p:nvSpPr>
        <p:spPr>
          <a:xfrm>
            <a:off x="2519934" y="2577050"/>
            <a:ext cx="9226296" cy="3486462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0FD01A9-29FD-4954-A838-331A904D704B}"/>
              </a:ext>
            </a:extLst>
          </p:cNvPr>
          <p:cNvCxnSpPr/>
          <p:nvPr/>
        </p:nvCxnSpPr>
        <p:spPr>
          <a:xfrm>
            <a:off x="2538984" y="3382319"/>
            <a:ext cx="9235440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E1A7F22-9925-419D-B073-05570914BF11}"/>
              </a:ext>
            </a:extLst>
          </p:cNvPr>
          <p:cNvSpPr/>
          <p:nvPr/>
        </p:nvSpPr>
        <p:spPr>
          <a:xfrm>
            <a:off x="2806020" y="2703924"/>
            <a:ext cx="3473991" cy="574462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TOPIC 2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7B7B88F-F5A5-4E6C-8462-38977E774899}"/>
              </a:ext>
            </a:extLst>
          </p:cNvPr>
          <p:cNvSpPr/>
          <p:nvPr/>
        </p:nvSpPr>
        <p:spPr>
          <a:xfrm>
            <a:off x="9123151" y="2813509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EEBFC1B-DB37-4454-B18E-8B6BC31302F2}"/>
              </a:ext>
            </a:extLst>
          </p:cNvPr>
          <p:cNvSpPr/>
          <p:nvPr/>
        </p:nvSpPr>
        <p:spPr>
          <a:xfrm>
            <a:off x="9781338" y="2823607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C7C51A9-DCDA-4471-A0AB-F5CE581B9002}"/>
              </a:ext>
            </a:extLst>
          </p:cNvPr>
          <p:cNvSpPr/>
          <p:nvPr/>
        </p:nvSpPr>
        <p:spPr>
          <a:xfrm>
            <a:off x="10439525" y="2823607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E52A16-C723-454F-AEA0-253EFCE43DF9}"/>
              </a:ext>
            </a:extLst>
          </p:cNvPr>
          <p:cNvSpPr txBox="1"/>
          <p:nvPr/>
        </p:nvSpPr>
        <p:spPr>
          <a:xfrm>
            <a:off x="11139820" y="2659141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A289A0-82C7-4174-8C45-47E5069607B7}"/>
              </a:ext>
            </a:extLst>
          </p:cNvPr>
          <p:cNvSpPr txBox="1"/>
          <p:nvPr/>
        </p:nvSpPr>
        <p:spPr>
          <a:xfrm>
            <a:off x="2608165" y="3444860"/>
            <a:ext cx="91521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Salary of a Network System Administrator in the Philippines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 According to the website of 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SALARYEXPERT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updated as of August 23, 2024, the average gross salary of a network system administrator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924,117 pesos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or an equivalent hourly rate of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444 pesos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 In addition, they earn an average bonus of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33,915 pesos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  </a:t>
            </a:r>
          </a:p>
        </p:txBody>
      </p:sp>
      <p:pic>
        <p:nvPicPr>
          <p:cNvPr id="61" name="Picture 60">
            <a:hlinkClick r:id="rId4" action="ppaction://hlinksldjump"/>
            <a:extLst>
              <a:ext uri="{FF2B5EF4-FFF2-40B4-BE49-F238E27FC236}">
                <a16:creationId xmlns:a16="http://schemas.microsoft.com/office/drawing/2014/main" id="{408AF9B0-D0C2-45B7-9C69-F542621CF0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01745"/>
            <a:ext cx="816935" cy="865707"/>
          </a:xfrm>
          <a:prstGeom prst="rect">
            <a:avLst/>
          </a:prstGeom>
        </p:spPr>
      </p:pic>
      <p:pic>
        <p:nvPicPr>
          <p:cNvPr id="62" name="Picture 61">
            <a:hlinkClick r:id="rId6" action="ppaction://hlinksldjump"/>
            <a:extLst>
              <a:ext uri="{FF2B5EF4-FFF2-40B4-BE49-F238E27FC236}">
                <a16:creationId xmlns:a16="http://schemas.microsoft.com/office/drawing/2014/main" id="{465C11B0-4398-4B49-AA53-851209637F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1892943"/>
            <a:ext cx="816935" cy="865707"/>
          </a:xfrm>
          <a:prstGeom prst="rect">
            <a:avLst/>
          </a:prstGeom>
        </p:spPr>
      </p:pic>
      <p:pic>
        <p:nvPicPr>
          <p:cNvPr id="63" name="Picture 62">
            <a:hlinkClick r:id="rId7" action="ppaction://hlinksldjump"/>
            <a:extLst>
              <a:ext uri="{FF2B5EF4-FFF2-40B4-BE49-F238E27FC236}">
                <a16:creationId xmlns:a16="http://schemas.microsoft.com/office/drawing/2014/main" id="{BDDC2911-3889-490A-BFD1-B7BE67E6C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3300952"/>
            <a:ext cx="816935" cy="865707"/>
          </a:xfrm>
          <a:prstGeom prst="rect">
            <a:avLst/>
          </a:prstGeom>
        </p:spPr>
      </p:pic>
      <p:pic>
        <p:nvPicPr>
          <p:cNvPr id="64" name="Picture 63">
            <a:hlinkClick r:id="rId8" action="ppaction://hlinksldjump"/>
            <a:extLst>
              <a:ext uri="{FF2B5EF4-FFF2-40B4-BE49-F238E27FC236}">
                <a16:creationId xmlns:a16="http://schemas.microsoft.com/office/drawing/2014/main" id="{2AB6FB83-D199-42FC-AC12-9BBBF9A902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708961"/>
            <a:ext cx="816935" cy="86570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6EBEF90-0ABC-B3A0-B4AA-C9A6433FAE3F}"/>
              </a:ext>
            </a:extLst>
          </p:cNvPr>
          <p:cNvSpPr/>
          <p:nvPr/>
        </p:nvSpPr>
        <p:spPr>
          <a:xfrm>
            <a:off x="2538985" y="111151"/>
            <a:ext cx="5623083" cy="2344834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A34CF73-2D6A-8D96-D926-B233AA4C2C0A}"/>
              </a:ext>
            </a:extLst>
          </p:cNvPr>
          <p:cNvSpPr/>
          <p:nvPr/>
        </p:nvSpPr>
        <p:spPr>
          <a:xfrm>
            <a:off x="2814742" y="189648"/>
            <a:ext cx="2304431" cy="574462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TOPICS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13E803F-81DE-8308-7548-E22E205C4211}"/>
              </a:ext>
            </a:extLst>
          </p:cNvPr>
          <p:cNvSpPr/>
          <p:nvPr/>
        </p:nvSpPr>
        <p:spPr>
          <a:xfrm>
            <a:off x="5566956" y="309964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FBBBE1-0A29-95A0-A377-77BBC2C9CE0E}"/>
              </a:ext>
            </a:extLst>
          </p:cNvPr>
          <p:cNvSpPr/>
          <p:nvPr/>
        </p:nvSpPr>
        <p:spPr>
          <a:xfrm>
            <a:off x="6225143" y="320062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0CEEF74-9809-8B2D-AAE9-B0D00405B447}"/>
              </a:ext>
            </a:extLst>
          </p:cNvPr>
          <p:cNvSpPr/>
          <p:nvPr/>
        </p:nvSpPr>
        <p:spPr>
          <a:xfrm>
            <a:off x="6883330" y="320062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B068FE-E3B2-3512-780F-D2F5E0A21C5E}"/>
              </a:ext>
            </a:extLst>
          </p:cNvPr>
          <p:cNvSpPr txBox="1"/>
          <p:nvPr/>
        </p:nvSpPr>
        <p:spPr>
          <a:xfrm>
            <a:off x="7583625" y="155596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441BC7-EAC5-3FBE-6191-F6C94E045ACD}"/>
              </a:ext>
            </a:extLst>
          </p:cNvPr>
          <p:cNvSpPr txBox="1"/>
          <p:nvPr/>
        </p:nvSpPr>
        <p:spPr>
          <a:xfrm>
            <a:off x="3070613" y="2074740"/>
            <a:ext cx="135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TOPIC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8A4083-3EA3-05DB-E3E5-261C22D9481A}"/>
              </a:ext>
            </a:extLst>
          </p:cNvPr>
          <p:cNvSpPr txBox="1"/>
          <p:nvPr/>
        </p:nvSpPr>
        <p:spPr>
          <a:xfrm>
            <a:off x="4853642" y="2086653"/>
            <a:ext cx="135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TOPIC 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670CD2-E927-E6AC-C255-D8A4CCB12D7A}"/>
              </a:ext>
            </a:extLst>
          </p:cNvPr>
          <p:cNvSpPr txBox="1"/>
          <p:nvPr/>
        </p:nvSpPr>
        <p:spPr>
          <a:xfrm>
            <a:off x="6662930" y="2074740"/>
            <a:ext cx="135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TOPIC 3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EA4C5FF-C2A0-89AB-AAD8-630EEBE11218}"/>
              </a:ext>
            </a:extLst>
          </p:cNvPr>
          <p:cNvCxnSpPr>
            <a:cxnSpLocks/>
          </p:cNvCxnSpPr>
          <p:nvPr/>
        </p:nvCxnSpPr>
        <p:spPr>
          <a:xfrm>
            <a:off x="2558034" y="883185"/>
            <a:ext cx="5604034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Folded Corner 29">
            <a:hlinkClick r:id="rId9" action="ppaction://hlinksldjump"/>
            <a:extLst>
              <a:ext uri="{FF2B5EF4-FFF2-40B4-BE49-F238E27FC236}">
                <a16:creationId xmlns:a16="http://schemas.microsoft.com/office/drawing/2014/main" id="{4801ED4B-AF71-6C1C-D101-FD0B56722C74}"/>
              </a:ext>
            </a:extLst>
          </p:cNvPr>
          <p:cNvSpPr/>
          <p:nvPr/>
        </p:nvSpPr>
        <p:spPr>
          <a:xfrm flipV="1">
            <a:off x="3214936" y="1051157"/>
            <a:ext cx="804672" cy="987552"/>
          </a:xfrm>
          <a:prstGeom prst="foldedCorner">
            <a:avLst>
              <a:gd name="adj" fmla="val 30872"/>
            </a:avLst>
          </a:prstGeom>
          <a:solidFill>
            <a:srgbClr val="3C79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: Folded Corner 30">
            <a:hlinkClick r:id="rId10" action="ppaction://hlinksldjump"/>
            <a:extLst>
              <a:ext uri="{FF2B5EF4-FFF2-40B4-BE49-F238E27FC236}">
                <a16:creationId xmlns:a16="http://schemas.microsoft.com/office/drawing/2014/main" id="{1CD65E31-99A5-EAA2-0888-67B39F1EDD48}"/>
              </a:ext>
            </a:extLst>
          </p:cNvPr>
          <p:cNvSpPr/>
          <p:nvPr/>
        </p:nvSpPr>
        <p:spPr>
          <a:xfrm flipV="1">
            <a:off x="5013361" y="1080245"/>
            <a:ext cx="804672" cy="987552"/>
          </a:xfrm>
          <a:prstGeom prst="foldedCorner">
            <a:avLst>
              <a:gd name="adj" fmla="val 3087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: Folded Corner 31">
            <a:hlinkClick r:id="rId11" action="ppaction://hlinksldjump"/>
            <a:extLst>
              <a:ext uri="{FF2B5EF4-FFF2-40B4-BE49-F238E27FC236}">
                <a16:creationId xmlns:a16="http://schemas.microsoft.com/office/drawing/2014/main" id="{597E61C1-F651-415F-D31E-CB5BE3E44DC5}"/>
              </a:ext>
            </a:extLst>
          </p:cNvPr>
          <p:cNvSpPr/>
          <p:nvPr/>
        </p:nvSpPr>
        <p:spPr>
          <a:xfrm flipV="1">
            <a:off x="6811786" y="1084112"/>
            <a:ext cx="804672" cy="987552"/>
          </a:xfrm>
          <a:prstGeom prst="foldedCorner">
            <a:avLst>
              <a:gd name="adj" fmla="val 30872"/>
            </a:avLst>
          </a:prstGeom>
          <a:solidFill>
            <a:srgbClr val="3C79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89D588-1B39-407D-6266-3DCE5FB15A84}"/>
              </a:ext>
            </a:extLst>
          </p:cNvPr>
          <p:cNvSpPr txBox="1"/>
          <p:nvPr/>
        </p:nvSpPr>
        <p:spPr>
          <a:xfrm>
            <a:off x="10834914" y="6182587"/>
            <a:ext cx="1698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11:00 AM</a:t>
            </a:r>
          </a:p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8/27/2024</a:t>
            </a:r>
          </a:p>
        </p:txBody>
      </p:sp>
    </p:spTree>
    <p:extLst>
      <p:ext uri="{BB962C8B-B14F-4D97-AF65-F5344CB8AC3E}">
        <p14:creationId xmlns:p14="http://schemas.microsoft.com/office/powerpoint/2010/main" val="3928289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57" grpId="0" animBg="1"/>
      <p:bldP spid="58" grpId="0" animBg="1"/>
      <p:bldP spid="59" grpId="0" animBg="1"/>
      <p:bldP spid="60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2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lowchart: Document 1">
            <a:extLst>
              <a:ext uri="{FF2B5EF4-FFF2-40B4-BE49-F238E27FC236}">
                <a16:creationId xmlns:a16="http://schemas.microsoft.com/office/drawing/2014/main" id="{0918AA61-F00C-4003-9F67-94460713E953}"/>
              </a:ext>
            </a:extLst>
          </p:cNvPr>
          <p:cNvSpPr/>
          <p:nvPr/>
        </p:nvSpPr>
        <p:spPr>
          <a:xfrm flipH="1">
            <a:off x="0" y="0"/>
            <a:ext cx="12192000" cy="153851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3C79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4FA26-355C-45FB-A556-8FF36C9DE136}"/>
              </a:ext>
            </a:extLst>
          </p:cNvPr>
          <p:cNvSpPr/>
          <p:nvPr/>
        </p:nvSpPr>
        <p:spPr>
          <a:xfrm>
            <a:off x="0" y="6147816"/>
            <a:ext cx="12192000" cy="713232"/>
          </a:xfrm>
          <a:prstGeom prst="rect">
            <a:avLst/>
          </a:prstGeom>
          <a:solidFill>
            <a:srgbClr val="3C7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291F2A-2054-4D48-BB1C-6CBAF1D4E8EC}"/>
              </a:ext>
            </a:extLst>
          </p:cNvPr>
          <p:cNvGrpSpPr/>
          <p:nvPr/>
        </p:nvGrpSpPr>
        <p:grpSpPr>
          <a:xfrm>
            <a:off x="203200" y="6223777"/>
            <a:ext cx="569976" cy="561309"/>
            <a:chOff x="4586514" y="2554514"/>
            <a:chExt cx="569976" cy="56130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0EAE53D-59E2-4586-B17D-6265C8B8433E}"/>
                </a:ext>
              </a:extLst>
            </p:cNvPr>
            <p:cNvSpPr/>
            <p:nvPr/>
          </p:nvSpPr>
          <p:spPr>
            <a:xfrm>
              <a:off x="4586514" y="2554514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8FA8B5C-DB58-40BD-8B69-4B46BE32F607}"/>
                </a:ext>
              </a:extLst>
            </p:cNvPr>
            <p:cNvSpPr/>
            <p:nvPr/>
          </p:nvSpPr>
          <p:spPr>
            <a:xfrm>
              <a:off x="4891314" y="2554514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DCAC940-584B-41A8-8EF5-05040CE00A5D}"/>
                </a:ext>
              </a:extLst>
            </p:cNvPr>
            <p:cNvSpPr/>
            <p:nvPr/>
          </p:nvSpPr>
          <p:spPr>
            <a:xfrm>
              <a:off x="4586514" y="2850647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F23931-4A67-4828-8E14-E9923F3C07AC}"/>
                </a:ext>
              </a:extLst>
            </p:cNvPr>
            <p:cNvSpPr/>
            <p:nvPr/>
          </p:nvSpPr>
          <p:spPr>
            <a:xfrm>
              <a:off x="4891314" y="2850647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B8EF91-ED71-4C79-A137-2E851C445510}"/>
              </a:ext>
            </a:extLst>
          </p:cNvPr>
          <p:cNvSpPr/>
          <p:nvPr/>
        </p:nvSpPr>
        <p:spPr>
          <a:xfrm>
            <a:off x="1059542" y="6245590"/>
            <a:ext cx="459943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9D1135-E239-480E-A974-3108301C6027}"/>
              </a:ext>
            </a:extLst>
          </p:cNvPr>
          <p:cNvGrpSpPr/>
          <p:nvPr/>
        </p:nvGrpSpPr>
        <p:grpSpPr>
          <a:xfrm>
            <a:off x="1262744" y="6289132"/>
            <a:ext cx="370683" cy="406908"/>
            <a:chOff x="5849257" y="2133600"/>
            <a:chExt cx="542109" cy="5950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0F905B-BDC7-4C58-94C1-4372B9771FCD}"/>
                </a:ext>
              </a:extLst>
            </p:cNvPr>
            <p:cNvSpPr/>
            <p:nvPr/>
          </p:nvSpPr>
          <p:spPr>
            <a:xfrm>
              <a:off x="5979886" y="2133600"/>
              <a:ext cx="411480" cy="41148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612E26-94AD-443B-B30A-8CF01604A9CF}"/>
                </a:ext>
              </a:extLst>
            </p:cNvPr>
            <p:cNvCxnSpPr>
              <a:stCxn id="14" idx="3"/>
            </p:cNvCxnSpPr>
            <p:nvPr/>
          </p:nvCxnSpPr>
          <p:spPr>
            <a:xfrm flipH="1">
              <a:off x="5849257" y="2484820"/>
              <a:ext cx="190889" cy="24386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44E647-F5A2-4148-B7C8-25D517F6E696}"/>
              </a:ext>
            </a:extLst>
          </p:cNvPr>
          <p:cNvSpPr txBox="1"/>
          <p:nvPr/>
        </p:nvSpPr>
        <p:spPr>
          <a:xfrm>
            <a:off x="1798176" y="6258120"/>
            <a:ext cx="40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Topic Title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F361A3-C901-4ED5-99B8-10F2F69213D8}"/>
              </a:ext>
            </a:extLst>
          </p:cNvPr>
          <p:cNvSpPr txBox="1"/>
          <p:nvPr/>
        </p:nvSpPr>
        <p:spPr>
          <a:xfrm>
            <a:off x="14514" y="1299871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85550-5204-44FA-BB87-510F4B8B0191}"/>
              </a:ext>
            </a:extLst>
          </p:cNvPr>
          <p:cNvSpPr txBox="1"/>
          <p:nvPr/>
        </p:nvSpPr>
        <p:spPr>
          <a:xfrm>
            <a:off x="134899" y="2731542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Objectives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FB944F-6B0A-4BF7-8CE7-2290CB52149B}"/>
              </a:ext>
            </a:extLst>
          </p:cNvPr>
          <p:cNvSpPr txBox="1"/>
          <p:nvPr/>
        </p:nvSpPr>
        <p:spPr>
          <a:xfrm>
            <a:off x="-14514" y="4148305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Topics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762642-6E20-48EA-9008-83529DBC566C}"/>
              </a:ext>
            </a:extLst>
          </p:cNvPr>
          <p:cNvSpPr txBox="1"/>
          <p:nvPr/>
        </p:nvSpPr>
        <p:spPr>
          <a:xfrm>
            <a:off x="-14514" y="5518318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References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71491A-3A30-44E5-8DC5-7AF4FD401192}"/>
              </a:ext>
            </a:extLst>
          </p:cNvPr>
          <p:cNvSpPr txBox="1"/>
          <p:nvPr/>
        </p:nvSpPr>
        <p:spPr>
          <a:xfrm>
            <a:off x="9135456" y="84482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B176F77-6B02-4C9B-9F32-293730FD55B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62" y="6182587"/>
            <a:ext cx="647337" cy="64733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45F7672-3C4D-4105-A4CE-8E93A2868B1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2585" y="6210723"/>
            <a:ext cx="531250" cy="53125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C38A0ED7-FFDB-4B55-B911-B3309F026846}"/>
              </a:ext>
            </a:extLst>
          </p:cNvPr>
          <p:cNvSpPr/>
          <p:nvPr/>
        </p:nvSpPr>
        <p:spPr>
          <a:xfrm>
            <a:off x="2519934" y="2513365"/>
            <a:ext cx="9226296" cy="3402702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0FD01A9-29FD-4954-A838-331A904D704B}"/>
              </a:ext>
            </a:extLst>
          </p:cNvPr>
          <p:cNvCxnSpPr/>
          <p:nvPr/>
        </p:nvCxnSpPr>
        <p:spPr>
          <a:xfrm>
            <a:off x="2510790" y="3300952"/>
            <a:ext cx="9235440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E1A7F22-9925-419D-B073-05570914BF11}"/>
              </a:ext>
            </a:extLst>
          </p:cNvPr>
          <p:cNvSpPr/>
          <p:nvPr/>
        </p:nvSpPr>
        <p:spPr>
          <a:xfrm>
            <a:off x="2643950" y="2633642"/>
            <a:ext cx="3473991" cy="574462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TOPIC 3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7B7B88F-F5A5-4E6C-8462-38977E774899}"/>
              </a:ext>
            </a:extLst>
          </p:cNvPr>
          <p:cNvSpPr/>
          <p:nvPr/>
        </p:nvSpPr>
        <p:spPr>
          <a:xfrm>
            <a:off x="9223497" y="2745165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EEBFC1B-DB37-4454-B18E-8B6BC31302F2}"/>
              </a:ext>
            </a:extLst>
          </p:cNvPr>
          <p:cNvSpPr/>
          <p:nvPr/>
        </p:nvSpPr>
        <p:spPr>
          <a:xfrm>
            <a:off x="9881684" y="2755263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C7C51A9-DCDA-4471-A0AB-F5CE581B9002}"/>
              </a:ext>
            </a:extLst>
          </p:cNvPr>
          <p:cNvSpPr/>
          <p:nvPr/>
        </p:nvSpPr>
        <p:spPr>
          <a:xfrm>
            <a:off x="10539871" y="2755263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E52A16-C723-454F-AEA0-253EFCE43DF9}"/>
              </a:ext>
            </a:extLst>
          </p:cNvPr>
          <p:cNvSpPr txBox="1"/>
          <p:nvPr/>
        </p:nvSpPr>
        <p:spPr>
          <a:xfrm>
            <a:off x="11240166" y="2590797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A289A0-82C7-4174-8C45-47E5069607B7}"/>
              </a:ext>
            </a:extLst>
          </p:cNvPr>
          <p:cNvSpPr txBox="1"/>
          <p:nvPr/>
        </p:nvSpPr>
        <p:spPr>
          <a:xfrm>
            <a:off x="2558034" y="3328381"/>
            <a:ext cx="63231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What is a Data Communications?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transferring data from one place to another or between two locations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allows electronic and digital data to move between two networks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no matter where the two are located geographically, what the data contains, or what format they are in. </a:t>
            </a:r>
          </a:p>
        </p:txBody>
      </p:sp>
      <p:pic>
        <p:nvPicPr>
          <p:cNvPr id="27" name="Picture Placeholder 26">
            <a:extLst>
              <a:ext uri="{FF2B5EF4-FFF2-40B4-BE49-F238E27FC236}">
                <a16:creationId xmlns:a16="http://schemas.microsoft.com/office/drawing/2014/main" id="{51140F7F-158D-4340-9FCD-E61CF97FB94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7" r="5177"/>
          <a:stretch/>
        </p:blipFill>
        <p:spPr>
          <a:xfrm>
            <a:off x="9052585" y="3564457"/>
            <a:ext cx="2491715" cy="2012950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61" name="Picture 60">
            <a:hlinkClick r:id="rId5" action="ppaction://hlinksldjump"/>
            <a:extLst>
              <a:ext uri="{FF2B5EF4-FFF2-40B4-BE49-F238E27FC236}">
                <a16:creationId xmlns:a16="http://schemas.microsoft.com/office/drawing/2014/main" id="{BACAF903-0149-4D9E-BA03-FE35CD27B3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01745"/>
            <a:ext cx="816935" cy="865707"/>
          </a:xfrm>
          <a:prstGeom prst="rect">
            <a:avLst/>
          </a:prstGeom>
        </p:spPr>
      </p:pic>
      <p:pic>
        <p:nvPicPr>
          <p:cNvPr id="62" name="Picture 61">
            <a:hlinkClick r:id="rId7" action="ppaction://hlinksldjump"/>
            <a:extLst>
              <a:ext uri="{FF2B5EF4-FFF2-40B4-BE49-F238E27FC236}">
                <a16:creationId xmlns:a16="http://schemas.microsoft.com/office/drawing/2014/main" id="{646199F3-C290-491F-860F-7CC3A88164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1892943"/>
            <a:ext cx="816935" cy="865707"/>
          </a:xfrm>
          <a:prstGeom prst="rect">
            <a:avLst/>
          </a:prstGeom>
        </p:spPr>
      </p:pic>
      <p:pic>
        <p:nvPicPr>
          <p:cNvPr id="63" name="Picture 62">
            <a:hlinkClick r:id="rId8" action="ppaction://hlinksldjump"/>
            <a:extLst>
              <a:ext uri="{FF2B5EF4-FFF2-40B4-BE49-F238E27FC236}">
                <a16:creationId xmlns:a16="http://schemas.microsoft.com/office/drawing/2014/main" id="{F72BDD04-A1DA-4B4B-A77B-9085FE97B4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3300952"/>
            <a:ext cx="816935" cy="865707"/>
          </a:xfrm>
          <a:prstGeom prst="rect">
            <a:avLst/>
          </a:prstGeom>
        </p:spPr>
      </p:pic>
      <p:pic>
        <p:nvPicPr>
          <p:cNvPr id="64" name="Picture 63">
            <a:hlinkClick r:id="rId9" action="ppaction://hlinksldjump"/>
            <a:extLst>
              <a:ext uri="{FF2B5EF4-FFF2-40B4-BE49-F238E27FC236}">
                <a16:creationId xmlns:a16="http://schemas.microsoft.com/office/drawing/2014/main" id="{FC8F71A5-C372-4127-B9BA-78E3DF1522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708961"/>
            <a:ext cx="816935" cy="86570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5E16702-3E89-76F9-895F-5D27B8C1448E}"/>
              </a:ext>
            </a:extLst>
          </p:cNvPr>
          <p:cNvSpPr/>
          <p:nvPr/>
        </p:nvSpPr>
        <p:spPr>
          <a:xfrm>
            <a:off x="2538985" y="111151"/>
            <a:ext cx="5623083" cy="2344834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90B2AEE-C4BE-9632-5DFC-EB9617D11A78}"/>
              </a:ext>
            </a:extLst>
          </p:cNvPr>
          <p:cNvSpPr/>
          <p:nvPr/>
        </p:nvSpPr>
        <p:spPr>
          <a:xfrm>
            <a:off x="2814742" y="189648"/>
            <a:ext cx="2304431" cy="574462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TOPICS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7A1F810-2E19-C085-6AB7-91C15B191DD4}"/>
              </a:ext>
            </a:extLst>
          </p:cNvPr>
          <p:cNvSpPr/>
          <p:nvPr/>
        </p:nvSpPr>
        <p:spPr>
          <a:xfrm>
            <a:off x="5566956" y="309964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E1F781C-21D0-F04C-1FBE-26A55832C591}"/>
              </a:ext>
            </a:extLst>
          </p:cNvPr>
          <p:cNvSpPr/>
          <p:nvPr/>
        </p:nvSpPr>
        <p:spPr>
          <a:xfrm>
            <a:off x="6225143" y="320062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0ED8559-B237-FD8D-A9B6-71A3DCC5725A}"/>
              </a:ext>
            </a:extLst>
          </p:cNvPr>
          <p:cNvSpPr/>
          <p:nvPr/>
        </p:nvSpPr>
        <p:spPr>
          <a:xfrm>
            <a:off x="6883330" y="320062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51FD0A-B5D5-DD8A-7CB5-066F1619AA44}"/>
              </a:ext>
            </a:extLst>
          </p:cNvPr>
          <p:cNvSpPr txBox="1"/>
          <p:nvPr/>
        </p:nvSpPr>
        <p:spPr>
          <a:xfrm>
            <a:off x="7583625" y="155596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3A1D22-F05E-CECD-AF0B-166D23ED3DE3}"/>
              </a:ext>
            </a:extLst>
          </p:cNvPr>
          <p:cNvSpPr txBox="1"/>
          <p:nvPr/>
        </p:nvSpPr>
        <p:spPr>
          <a:xfrm>
            <a:off x="3070613" y="2074740"/>
            <a:ext cx="135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TOPIC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9E06BE-DEAE-5059-A0FF-4F8780F30BA3}"/>
              </a:ext>
            </a:extLst>
          </p:cNvPr>
          <p:cNvSpPr txBox="1"/>
          <p:nvPr/>
        </p:nvSpPr>
        <p:spPr>
          <a:xfrm>
            <a:off x="4853642" y="2086653"/>
            <a:ext cx="135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TOPIC 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C4E559-5632-3526-7A85-A318964B2A8A}"/>
              </a:ext>
            </a:extLst>
          </p:cNvPr>
          <p:cNvSpPr txBox="1"/>
          <p:nvPr/>
        </p:nvSpPr>
        <p:spPr>
          <a:xfrm>
            <a:off x="6662930" y="2074740"/>
            <a:ext cx="135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TOPIC 3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97AF488-D8CC-8E68-115B-CAC04E85E26B}"/>
              </a:ext>
            </a:extLst>
          </p:cNvPr>
          <p:cNvCxnSpPr>
            <a:cxnSpLocks/>
          </p:cNvCxnSpPr>
          <p:nvPr/>
        </p:nvCxnSpPr>
        <p:spPr>
          <a:xfrm>
            <a:off x="2558034" y="883185"/>
            <a:ext cx="5604034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Folded Corner 30">
            <a:hlinkClick r:id="rId10" action="ppaction://hlinksldjump"/>
            <a:extLst>
              <a:ext uri="{FF2B5EF4-FFF2-40B4-BE49-F238E27FC236}">
                <a16:creationId xmlns:a16="http://schemas.microsoft.com/office/drawing/2014/main" id="{FE1995D6-812F-97F8-23B5-7B17CD8AD37B}"/>
              </a:ext>
            </a:extLst>
          </p:cNvPr>
          <p:cNvSpPr/>
          <p:nvPr/>
        </p:nvSpPr>
        <p:spPr>
          <a:xfrm flipV="1">
            <a:off x="3214936" y="1051157"/>
            <a:ext cx="804672" cy="987552"/>
          </a:xfrm>
          <a:prstGeom prst="foldedCorner">
            <a:avLst>
              <a:gd name="adj" fmla="val 30872"/>
            </a:avLst>
          </a:prstGeom>
          <a:solidFill>
            <a:srgbClr val="3C79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: Folded Corner 31">
            <a:hlinkClick r:id="rId11" action="ppaction://hlinksldjump"/>
            <a:extLst>
              <a:ext uri="{FF2B5EF4-FFF2-40B4-BE49-F238E27FC236}">
                <a16:creationId xmlns:a16="http://schemas.microsoft.com/office/drawing/2014/main" id="{5EDF47BC-1B93-406F-2BE6-DFFF62B7F527}"/>
              </a:ext>
            </a:extLst>
          </p:cNvPr>
          <p:cNvSpPr/>
          <p:nvPr/>
        </p:nvSpPr>
        <p:spPr>
          <a:xfrm flipV="1">
            <a:off x="5013361" y="1080245"/>
            <a:ext cx="804672" cy="987552"/>
          </a:xfrm>
          <a:prstGeom prst="foldedCorner">
            <a:avLst>
              <a:gd name="adj" fmla="val 30872"/>
            </a:avLst>
          </a:prstGeom>
          <a:solidFill>
            <a:srgbClr val="3C79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: Folded Corner 32">
            <a:hlinkClick r:id="rId12" action="ppaction://hlinksldjump"/>
            <a:extLst>
              <a:ext uri="{FF2B5EF4-FFF2-40B4-BE49-F238E27FC236}">
                <a16:creationId xmlns:a16="http://schemas.microsoft.com/office/drawing/2014/main" id="{E1417D10-A32D-4D38-D0DC-E1A0B76EDF31}"/>
              </a:ext>
            </a:extLst>
          </p:cNvPr>
          <p:cNvSpPr/>
          <p:nvPr/>
        </p:nvSpPr>
        <p:spPr>
          <a:xfrm flipV="1">
            <a:off x="6811786" y="1084112"/>
            <a:ext cx="804672" cy="987552"/>
          </a:xfrm>
          <a:prstGeom prst="foldedCorner">
            <a:avLst>
              <a:gd name="adj" fmla="val 3087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E291679-99EE-3281-5F2B-25E2B5443F41}"/>
              </a:ext>
            </a:extLst>
          </p:cNvPr>
          <p:cNvSpPr txBox="1"/>
          <p:nvPr/>
        </p:nvSpPr>
        <p:spPr>
          <a:xfrm>
            <a:off x="10834914" y="6182587"/>
            <a:ext cx="1698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11:00 AM</a:t>
            </a:r>
          </a:p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8/27/2024</a:t>
            </a:r>
          </a:p>
        </p:txBody>
      </p:sp>
    </p:spTree>
    <p:extLst>
      <p:ext uri="{BB962C8B-B14F-4D97-AF65-F5344CB8AC3E}">
        <p14:creationId xmlns:p14="http://schemas.microsoft.com/office/powerpoint/2010/main" val="1044296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57" grpId="0" animBg="1"/>
      <p:bldP spid="58" grpId="0" animBg="1"/>
      <p:bldP spid="59" grpId="0" animBg="1"/>
      <p:bldP spid="60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2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lowchart: Document 1">
            <a:extLst>
              <a:ext uri="{FF2B5EF4-FFF2-40B4-BE49-F238E27FC236}">
                <a16:creationId xmlns:a16="http://schemas.microsoft.com/office/drawing/2014/main" id="{0918AA61-F00C-4003-9F67-94460713E953}"/>
              </a:ext>
            </a:extLst>
          </p:cNvPr>
          <p:cNvSpPr/>
          <p:nvPr/>
        </p:nvSpPr>
        <p:spPr>
          <a:xfrm flipH="1">
            <a:off x="0" y="0"/>
            <a:ext cx="12192000" cy="153851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3C79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4FA26-355C-45FB-A556-8FF36C9DE136}"/>
              </a:ext>
            </a:extLst>
          </p:cNvPr>
          <p:cNvSpPr/>
          <p:nvPr/>
        </p:nvSpPr>
        <p:spPr>
          <a:xfrm>
            <a:off x="0" y="6147816"/>
            <a:ext cx="12192000" cy="713232"/>
          </a:xfrm>
          <a:prstGeom prst="rect">
            <a:avLst/>
          </a:prstGeom>
          <a:solidFill>
            <a:srgbClr val="3C7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291F2A-2054-4D48-BB1C-6CBAF1D4E8EC}"/>
              </a:ext>
            </a:extLst>
          </p:cNvPr>
          <p:cNvGrpSpPr/>
          <p:nvPr/>
        </p:nvGrpSpPr>
        <p:grpSpPr>
          <a:xfrm>
            <a:off x="203200" y="6223777"/>
            <a:ext cx="569976" cy="561309"/>
            <a:chOff x="4586514" y="2554514"/>
            <a:chExt cx="569976" cy="56130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0EAE53D-59E2-4586-B17D-6265C8B8433E}"/>
                </a:ext>
              </a:extLst>
            </p:cNvPr>
            <p:cNvSpPr/>
            <p:nvPr/>
          </p:nvSpPr>
          <p:spPr>
            <a:xfrm>
              <a:off x="4586514" y="2554514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8FA8B5C-DB58-40BD-8B69-4B46BE32F607}"/>
                </a:ext>
              </a:extLst>
            </p:cNvPr>
            <p:cNvSpPr/>
            <p:nvPr/>
          </p:nvSpPr>
          <p:spPr>
            <a:xfrm>
              <a:off x="4891314" y="2554514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DCAC940-584B-41A8-8EF5-05040CE00A5D}"/>
                </a:ext>
              </a:extLst>
            </p:cNvPr>
            <p:cNvSpPr/>
            <p:nvPr/>
          </p:nvSpPr>
          <p:spPr>
            <a:xfrm>
              <a:off x="4586514" y="2850647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F23931-4A67-4828-8E14-E9923F3C07AC}"/>
                </a:ext>
              </a:extLst>
            </p:cNvPr>
            <p:cNvSpPr/>
            <p:nvPr/>
          </p:nvSpPr>
          <p:spPr>
            <a:xfrm>
              <a:off x="4891314" y="2850647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B8EF91-ED71-4C79-A137-2E851C445510}"/>
              </a:ext>
            </a:extLst>
          </p:cNvPr>
          <p:cNvSpPr/>
          <p:nvPr/>
        </p:nvSpPr>
        <p:spPr>
          <a:xfrm>
            <a:off x="1059542" y="6245590"/>
            <a:ext cx="459943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9D1135-E239-480E-A974-3108301C6027}"/>
              </a:ext>
            </a:extLst>
          </p:cNvPr>
          <p:cNvGrpSpPr/>
          <p:nvPr/>
        </p:nvGrpSpPr>
        <p:grpSpPr>
          <a:xfrm>
            <a:off x="1262744" y="6289132"/>
            <a:ext cx="370683" cy="406908"/>
            <a:chOff x="5849257" y="2133600"/>
            <a:chExt cx="542109" cy="5950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0F905B-BDC7-4C58-94C1-4372B9771FCD}"/>
                </a:ext>
              </a:extLst>
            </p:cNvPr>
            <p:cNvSpPr/>
            <p:nvPr/>
          </p:nvSpPr>
          <p:spPr>
            <a:xfrm>
              <a:off x="5979886" y="2133600"/>
              <a:ext cx="411480" cy="41148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612E26-94AD-443B-B30A-8CF01604A9CF}"/>
                </a:ext>
              </a:extLst>
            </p:cNvPr>
            <p:cNvCxnSpPr>
              <a:stCxn id="14" idx="3"/>
            </p:cNvCxnSpPr>
            <p:nvPr/>
          </p:nvCxnSpPr>
          <p:spPr>
            <a:xfrm flipH="1">
              <a:off x="5849257" y="2484820"/>
              <a:ext cx="190889" cy="24386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44E647-F5A2-4148-B7C8-25D517F6E696}"/>
              </a:ext>
            </a:extLst>
          </p:cNvPr>
          <p:cNvSpPr txBox="1"/>
          <p:nvPr/>
        </p:nvSpPr>
        <p:spPr>
          <a:xfrm>
            <a:off x="1798176" y="6258120"/>
            <a:ext cx="40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Topic Title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F361A3-C901-4ED5-99B8-10F2F69213D8}"/>
              </a:ext>
            </a:extLst>
          </p:cNvPr>
          <p:cNvSpPr txBox="1"/>
          <p:nvPr/>
        </p:nvSpPr>
        <p:spPr>
          <a:xfrm>
            <a:off x="14514" y="1299871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85550-5204-44FA-BB87-510F4B8B0191}"/>
              </a:ext>
            </a:extLst>
          </p:cNvPr>
          <p:cNvSpPr txBox="1"/>
          <p:nvPr/>
        </p:nvSpPr>
        <p:spPr>
          <a:xfrm>
            <a:off x="134899" y="2731542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Objectives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FB944F-6B0A-4BF7-8CE7-2290CB52149B}"/>
              </a:ext>
            </a:extLst>
          </p:cNvPr>
          <p:cNvSpPr txBox="1"/>
          <p:nvPr/>
        </p:nvSpPr>
        <p:spPr>
          <a:xfrm>
            <a:off x="-14514" y="4148305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Topics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762642-6E20-48EA-9008-83529DBC566C}"/>
              </a:ext>
            </a:extLst>
          </p:cNvPr>
          <p:cNvSpPr txBox="1"/>
          <p:nvPr/>
        </p:nvSpPr>
        <p:spPr>
          <a:xfrm>
            <a:off x="-14514" y="5518318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References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71491A-3A30-44E5-8DC5-7AF4FD401192}"/>
              </a:ext>
            </a:extLst>
          </p:cNvPr>
          <p:cNvSpPr txBox="1"/>
          <p:nvPr/>
        </p:nvSpPr>
        <p:spPr>
          <a:xfrm>
            <a:off x="9135456" y="84482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B176F77-6B02-4C9B-9F32-293730FD55B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62" y="6182587"/>
            <a:ext cx="647337" cy="64733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45F7672-3C4D-4105-A4CE-8E93A2868B1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2585" y="6210723"/>
            <a:ext cx="531250" cy="53125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C38A0ED7-FFDB-4B55-B911-B3309F026846}"/>
              </a:ext>
            </a:extLst>
          </p:cNvPr>
          <p:cNvSpPr/>
          <p:nvPr/>
        </p:nvSpPr>
        <p:spPr>
          <a:xfrm>
            <a:off x="2519934" y="2513365"/>
            <a:ext cx="9226296" cy="3402702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0FD01A9-29FD-4954-A838-331A904D704B}"/>
              </a:ext>
            </a:extLst>
          </p:cNvPr>
          <p:cNvCxnSpPr/>
          <p:nvPr/>
        </p:nvCxnSpPr>
        <p:spPr>
          <a:xfrm>
            <a:off x="2510790" y="3300952"/>
            <a:ext cx="9235440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E1A7F22-9925-419D-B073-05570914BF11}"/>
              </a:ext>
            </a:extLst>
          </p:cNvPr>
          <p:cNvSpPr/>
          <p:nvPr/>
        </p:nvSpPr>
        <p:spPr>
          <a:xfrm>
            <a:off x="2643950" y="2633642"/>
            <a:ext cx="3473991" cy="574462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TOPIC 3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7B7B88F-F5A5-4E6C-8462-38977E774899}"/>
              </a:ext>
            </a:extLst>
          </p:cNvPr>
          <p:cNvSpPr/>
          <p:nvPr/>
        </p:nvSpPr>
        <p:spPr>
          <a:xfrm>
            <a:off x="9223497" y="2745165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EEBFC1B-DB37-4454-B18E-8B6BC31302F2}"/>
              </a:ext>
            </a:extLst>
          </p:cNvPr>
          <p:cNvSpPr/>
          <p:nvPr/>
        </p:nvSpPr>
        <p:spPr>
          <a:xfrm>
            <a:off x="9881684" y="2755263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C7C51A9-DCDA-4471-A0AB-F5CE581B9002}"/>
              </a:ext>
            </a:extLst>
          </p:cNvPr>
          <p:cNvSpPr/>
          <p:nvPr/>
        </p:nvSpPr>
        <p:spPr>
          <a:xfrm>
            <a:off x="10539871" y="2755263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E52A16-C723-454F-AEA0-253EFCE43DF9}"/>
              </a:ext>
            </a:extLst>
          </p:cNvPr>
          <p:cNvSpPr txBox="1"/>
          <p:nvPr/>
        </p:nvSpPr>
        <p:spPr>
          <a:xfrm>
            <a:off x="11240166" y="2590797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A289A0-82C7-4174-8C45-47E5069607B7}"/>
              </a:ext>
            </a:extLst>
          </p:cNvPr>
          <p:cNvSpPr txBox="1"/>
          <p:nvPr/>
        </p:nvSpPr>
        <p:spPr>
          <a:xfrm>
            <a:off x="2558034" y="3328381"/>
            <a:ext cx="63231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Components of Data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Message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Sender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Receiver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Transmission Medium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Protocol</a:t>
            </a:r>
          </a:p>
        </p:txBody>
      </p:sp>
      <p:pic>
        <p:nvPicPr>
          <p:cNvPr id="27" name="Picture Placeholder 26">
            <a:extLst>
              <a:ext uri="{FF2B5EF4-FFF2-40B4-BE49-F238E27FC236}">
                <a16:creationId xmlns:a16="http://schemas.microsoft.com/office/drawing/2014/main" id="{51140F7F-158D-4340-9FCD-E61CF97FB94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7" r="5177"/>
          <a:stretch/>
        </p:blipFill>
        <p:spPr>
          <a:xfrm>
            <a:off x="9052585" y="3564457"/>
            <a:ext cx="2491715" cy="2012950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61" name="Picture 60">
            <a:hlinkClick r:id="rId5" action="ppaction://hlinksldjump"/>
            <a:extLst>
              <a:ext uri="{FF2B5EF4-FFF2-40B4-BE49-F238E27FC236}">
                <a16:creationId xmlns:a16="http://schemas.microsoft.com/office/drawing/2014/main" id="{BACAF903-0149-4D9E-BA03-FE35CD27B3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01745"/>
            <a:ext cx="816935" cy="865707"/>
          </a:xfrm>
          <a:prstGeom prst="rect">
            <a:avLst/>
          </a:prstGeom>
        </p:spPr>
      </p:pic>
      <p:pic>
        <p:nvPicPr>
          <p:cNvPr id="62" name="Picture 61">
            <a:hlinkClick r:id="rId7" action="ppaction://hlinksldjump"/>
            <a:extLst>
              <a:ext uri="{FF2B5EF4-FFF2-40B4-BE49-F238E27FC236}">
                <a16:creationId xmlns:a16="http://schemas.microsoft.com/office/drawing/2014/main" id="{646199F3-C290-491F-860F-7CC3A88164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1892943"/>
            <a:ext cx="816935" cy="865707"/>
          </a:xfrm>
          <a:prstGeom prst="rect">
            <a:avLst/>
          </a:prstGeom>
        </p:spPr>
      </p:pic>
      <p:pic>
        <p:nvPicPr>
          <p:cNvPr id="63" name="Picture 62">
            <a:hlinkClick r:id="rId8" action="ppaction://hlinksldjump"/>
            <a:extLst>
              <a:ext uri="{FF2B5EF4-FFF2-40B4-BE49-F238E27FC236}">
                <a16:creationId xmlns:a16="http://schemas.microsoft.com/office/drawing/2014/main" id="{F72BDD04-A1DA-4B4B-A77B-9085FE97B4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3300952"/>
            <a:ext cx="816935" cy="865707"/>
          </a:xfrm>
          <a:prstGeom prst="rect">
            <a:avLst/>
          </a:prstGeom>
        </p:spPr>
      </p:pic>
      <p:pic>
        <p:nvPicPr>
          <p:cNvPr id="64" name="Picture 63">
            <a:hlinkClick r:id="rId9" action="ppaction://hlinksldjump"/>
            <a:extLst>
              <a:ext uri="{FF2B5EF4-FFF2-40B4-BE49-F238E27FC236}">
                <a16:creationId xmlns:a16="http://schemas.microsoft.com/office/drawing/2014/main" id="{FC8F71A5-C372-4127-B9BA-78E3DF1522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708961"/>
            <a:ext cx="816935" cy="86570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5E16702-3E89-76F9-895F-5D27B8C1448E}"/>
              </a:ext>
            </a:extLst>
          </p:cNvPr>
          <p:cNvSpPr/>
          <p:nvPr/>
        </p:nvSpPr>
        <p:spPr>
          <a:xfrm>
            <a:off x="2538985" y="111151"/>
            <a:ext cx="5623083" cy="2344834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90B2AEE-C4BE-9632-5DFC-EB9617D11A78}"/>
              </a:ext>
            </a:extLst>
          </p:cNvPr>
          <p:cNvSpPr/>
          <p:nvPr/>
        </p:nvSpPr>
        <p:spPr>
          <a:xfrm>
            <a:off x="2814742" y="189648"/>
            <a:ext cx="2304431" cy="574462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TOPICS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7A1F810-2E19-C085-6AB7-91C15B191DD4}"/>
              </a:ext>
            </a:extLst>
          </p:cNvPr>
          <p:cNvSpPr/>
          <p:nvPr/>
        </p:nvSpPr>
        <p:spPr>
          <a:xfrm>
            <a:off x="5566956" y="309964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E1F781C-21D0-F04C-1FBE-26A55832C591}"/>
              </a:ext>
            </a:extLst>
          </p:cNvPr>
          <p:cNvSpPr/>
          <p:nvPr/>
        </p:nvSpPr>
        <p:spPr>
          <a:xfrm>
            <a:off x="6225143" y="320062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0ED8559-B237-FD8D-A9B6-71A3DCC5725A}"/>
              </a:ext>
            </a:extLst>
          </p:cNvPr>
          <p:cNvSpPr/>
          <p:nvPr/>
        </p:nvSpPr>
        <p:spPr>
          <a:xfrm>
            <a:off x="6883330" y="320062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51FD0A-B5D5-DD8A-7CB5-066F1619AA44}"/>
              </a:ext>
            </a:extLst>
          </p:cNvPr>
          <p:cNvSpPr txBox="1"/>
          <p:nvPr/>
        </p:nvSpPr>
        <p:spPr>
          <a:xfrm>
            <a:off x="7583625" y="155596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3A1D22-F05E-CECD-AF0B-166D23ED3DE3}"/>
              </a:ext>
            </a:extLst>
          </p:cNvPr>
          <p:cNvSpPr txBox="1"/>
          <p:nvPr/>
        </p:nvSpPr>
        <p:spPr>
          <a:xfrm>
            <a:off x="3070613" y="2074740"/>
            <a:ext cx="135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TOPIC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9E06BE-DEAE-5059-A0FF-4F8780F30BA3}"/>
              </a:ext>
            </a:extLst>
          </p:cNvPr>
          <p:cNvSpPr txBox="1"/>
          <p:nvPr/>
        </p:nvSpPr>
        <p:spPr>
          <a:xfrm>
            <a:off x="4853642" y="2086653"/>
            <a:ext cx="135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TOPIC 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C4E559-5632-3526-7A85-A318964B2A8A}"/>
              </a:ext>
            </a:extLst>
          </p:cNvPr>
          <p:cNvSpPr txBox="1"/>
          <p:nvPr/>
        </p:nvSpPr>
        <p:spPr>
          <a:xfrm>
            <a:off x="6662930" y="2074740"/>
            <a:ext cx="135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TOPIC 3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97AF488-D8CC-8E68-115B-CAC04E85E26B}"/>
              </a:ext>
            </a:extLst>
          </p:cNvPr>
          <p:cNvCxnSpPr>
            <a:cxnSpLocks/>
          </p:cNvCxnSpPr>
          <p:nvPr/>
        </p:nvCxnSpPr>
        <p:spPr>
          <a:xfrm>
            <a:off x="2558034" y="883185"/>
            <a:ext cx="5604034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Folded Corner 30">
            <a:hlinkClick r:id="rId10" action="ppaction://hlinksldjump"/>
            <a:extLst>
              <a:ext uri="{FF2B5EF4-FFF2-40B4-BE49-F238E27FC236}">
                <a16:creationId xmlns:a16="http://schemas.microsoft.com/office/drawing/2014/main" id="{FE1995D6-812F-97F8-23B5-7B17CD8AD37B}"/>
              </a:ext>
            </a:extLst>
          </p:cNvPr>
          <p:cNvSpPr/>
          <p:nvPr/>
        </p:nvSpPr>
        <p:spPr>
          <a:xfrm flipV="1">
            <a:off x="3214936" y="1051157"/>
            <a:ext cx="804672" cy="987552"/>
          </a:xfrm>
          <a:prstGeom prst="foldedCorner">
            <a:avLst>
              <a:gd name="adj" fmla="val 30872"/>
            </a:avLst>
          </a:prstGeom>
          <a:solidFill>
            <a:srgbClr val="3C79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: Folded Corner 31">
            <a:hlinkClick r:id="rId11" action="ppaction://hlinksldjump"/>
            <a:extLst>
              <a:ext uri="{FF2B5EF4-FFF2-40B4-BE49-F238E27FC236}">
                <a16:creationId xmlns:a16="http://schemas.microsoft.com/office/drawing/2014/main" id="{5EDF47BC-1B93-406F-2BE6-DFFF62B7F527}"/>
              </a:ext>
            </a:extLst>
          </p:cNvPr>
          <p:cNvSpPr/>
          <p:nvPr/>
        </p:nvSpPr>
        <p:spPr>
          <a:xfrm flipV="1">
            <a:off x="5013361" y="1080245"/>
            <a:ext cx="804672" cy="987552"/>
          </a:xfrm>
          <a:prstGeom prst="foldedCorner">
            <a:avLst>
              <a:gd name="adj" fmla="val 30872"/>
            </a:avLst>
          </a:prstGeom>
          <a:solidFill>
            <a:srgbClr val="3C79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: Folded Corner 32">
            <a:hlinkClick r:id="rId12" action="ppaction://hlinksldjump"/>
            <a:extLst>
              <a:ext uri="{FF2B5EF4-FFF2-40B4-BE49-F238E27FC236}">
                <a16:creationId xmlns:a16="http://schemas.microsoft.com/office/drawing/2014/main" id="{E1417D10-A32D-4D38-D0DC-E1A0B76EDF31}"/>
              </a:ext>
            </a:extLst>
          </p:cNvPr>
          <p:cNvSpPr/>
          <p:nvPr/>
        </p:nvSpPr>
        <p:spPr>
          <a:xfrm flipV="1">
            <a:off x="6811786" y="1084112"/>
            <a:ext cx="804672" cy="987552"/>
          </a:xfrm>
          <a:prstGeom prst="foldedCorner">
            <a:avLst>
              <a:gd name="adj" fmla="val 3087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E291679-99EE-3281-5F2B-25E2B5443F41}"/>
              </a:ext>
            </a:extLst>
          </p:cNvPr>
          <p:cNvSpPr txBox="1"/>
          <p:nvPr/>
        </p:nvSpPr>
        <p:spPr>
          <a:xfrm>
            <a:off x="10834914" y="6182587"/>
            <a:ext cx="1698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11:00 AM</a:t>
            </a:r>
          </a:p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8/27/2024</a:t>
            </a:r>
          </a:p>
        </p:txBody>
      </p:sp>
    </p:spTree>
    <p:extLst>
      <p:ext uri="{BB962C8B-B14F-4D97-AF65-F5344CB8AC3E}">
        <p14:creationId xmlns:p14="http://schemas.microsoft.com/office/powerpoint/2010/main" val="159680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57" grpId="0" animBg="1"/>
      <p:bldP spid="58" grpId="0" animBg="1"/>
      <p:bldP spid="59" grpId="0" animBg="1"/>
      <p:bldP spid="60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7F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530303C4-A9D1-4E31-857D-5FB80660D9C7}"/>
              </a:ext>
            </a:extLst>
          </p:cNvPr>
          <p:cNvSpPr/>
          <p:nvPr/>
        </p:nvSpPr>
        <p:spPr>
          <a:xfrm>
            <a:off x="4381500" y="638526"/>
            <a:ext cx="3429000" cy="3429000"/>
          </a:xfrm>
          <a:prstGeom prst="ellipse">
            <a:avLst/>
          </a:prstGeom>
          <a:solidFill>
            <a:srgbClr val="3C79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1F8273-FBD6-4B8C-B709-FFB603B87129}"/>
              </a:ext>
            </a:extLst>
          </p:cNvPr>
          <p:cNvSpPr/>
          <p:nvPr/>
        </p:nvSpPr>
        <p:spPr>
          <a:xfrm>
            <a:off x="4495800" y="752826"/>
            <a:ext cx="3200400" cy="3200400"/>
          </a:xfrm>
          <a:prstGeom prst="ellipse">
            <a:avLst/>
          </a:prstGeom>
          <a:solidFill>
            <a:srgbClr val="89C2B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FD5B893-E371-46D2-868A-DF0AB8CCF5BB}"/>
              </a:ext>
            </a:extLst>
          </p:cNvPr>
          <p:cNvSpPr/>
          <p:nvPr/>
        </p:nvSpPr>
        <p:spPr>
          <a:xfrm>
            <a:off x="4610100" y="867126"/>
            <a:ext cx="2971800" cy="2971800"/>
          </a:xfrm>
          <a:prstGeom prst="ellipse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75136BA4-4383-4D84-AB65-2C8C49C43B4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38700" y="1095375"/>
            <a:ext cx="2514600" cy="2514600"/>
          </a:xfrm>
          <a:prstGeom prst="ellipse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36FB1D-EA62-422A-8715-5A29E80EC3FD}"/>
              </a:ext>
            </a:extLst>
          </p:cNvPr>
          <p:cNvSpPr txBox="1"/>
          <p:nvPr/>
        </p:nvSpPr>
        <p:spPr>
          <a:xfrm>
            <a:off x="4509282" y="4021407"/>
            <a:ext cx="44032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GROUP ONE</a:t>
            </a:r>
          </a:p>
        </p:txBody>
      </p:sp>
      <p:sp>
        <p:nvSpPr>
          <p:cNvPr id="12" name="TextBox 11">
            <a:hlinkClick r:id="rId3" action="ppaction://hlinksldjump"/>
            <a:extLst>
              <a:ext uri="{FF2B5EF4-FFF2-40B4-BE49-F238E27FC236}">
                <a16:creationId xmlns:a16="http://schemas.microsoft.com/office/drawing/2014/main" id="{56758169-B97B-44A5-AECD-2260C7424614}"/>
              </a:ext>
            </a:extLst>
          </p:cNvPr>
          <p:cNvSpPr txBox="1"/>
          <p:nvPr/>
        </p:nvSpPr>
        <p:spPr>
          <a:xfrm>
            <a:off x="5012871" y="4863679"/>
            <a:ext cx="2166257" cy="461665"/>
          </a:xfrm>
          <a:prstGeom prst="rect">
            <a:avLst/>
          </a:prstGeom>
          <a:solidFill>
            <a:srgbClr val="A8D7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SIGN IN</a:t>
            </a:r>
          </a:p>
        </p:txBody>
      </p:sp>
    </p:spTree>
    <p:extLst>
      <p:ext uri="{BB962C8B-B14F-4D97-AF65-F5344CB8AC3E}">
        <p14:creationId xmlns:p14="http://schemas.microsoft.com/office/powerpoint/2010/main" val="4137063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2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lowchart: Document 1">
            <a:extLst>
              <a:ext uri="{FF2B5EF4-FFF2-40B4-BE49-F238E27FC236}">
                <a16:creationId xmlns:a16="http://schemas.microsoft.com/office/drawing/2014/main" id="{0918AA61-F00C-4003-9F67-94460713E953}"/>
              </a:ext>
            </a:extLst>
          </p:cNvPr>
          <p:cNvSpPr/>
          <p:nvPr/>
        </p:nvSpPr>
        <p:spPr>
          <a:xfrm flipH="1">
            <a:off x="0" y="0"/>
            <a:ext cx="12192000" cy="153851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3C79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4FA26-355C-45FB-A556-8FF36C9DE136}"/>
              </a:ext>
            </a:extLst>
          </p:cNvPr>
          <p:cNvSpPr/>
          <p:nvPr/>
        </p:nvSpPr>
        <p:spPr>
          <a:xfrm>
            <a:off x="0" y="6147816"/>
            <a:ext cx="12192000" cy="713232"/>
          </a:xfrm>
          <a:prstGeom prst="rect">
            <a:avLst/>
          </a:prstGeom>
          <a:solidFill>
            <a:srgbClr val="3C7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291F2A-2054-4D48-BB1C-6CBAF1D4E8EC}"/>
              </a:ext>
            </a:extLst>
          </p:cNvPr>
          <p:cNvGrpSpPr/>
          <p:nvPr/>
        </p:nvGrpSpPr>
        <p:grpSpPr>
          <a:xfrm>
            <a:off x="203200" y="6223777"/>
            <a:ext cx="569976" cy="561309"/>
            <a:chOff x="4586514" y="2554514"/>
            <a:chExt cx="569976" cy="56130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0EAE53D-59E2-4586-B17D-6265C8B8433E}"/>
                </a:ext>
              </a:extLst>
            </p:cNvPr>
            <p:cNvSpPr/>
            <p:nvPr/>
          </p:nvSpPr>
          <p:spPr>
            <a:xfrm>
              <a:off x="4586514" y="2554514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8FA8B5C-DB58-40BD-8B69-4B46BE32F607}"/>
                </a:ext>
              </a:extLst>
            </p:cNvPr>
            <p:cNvSpPr/>
            <p:nvPr/>
          </p:nvSpPr>
          <p:spPr>
            <a:xfrm>
              <a:off x="4891314" y="2554514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DCAC940-584B-41A8-8EF5-05040CE00A5D}"/>
                </a:ext>
              </a:extLst>
            </p:cNvPr>
            <p:cNvSpPr/>
            <p:nvPr/>
          </p:nvSpPr>
          <p:spPr>
            <a:xfrm>
              <a:off x="4586514" y="2850647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F23931-4A67-4828-8E14-E9923F3C07AC}"/>
                </a:ext>
              </a:extLst>
            </p:cNvPr>
            <p:cNvSpPr/>
            <p:nvPr/>
          </p:nvSpPr>
          <p:spPr>
            <a:xfrm>
              <a:off x="4891314" y="2850647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B8EF91-ED71-4C79-A137-2E851C445510}"/>
              </a:ext>
            </a:extLst>
          </p:cNvPr>
          <p:cNvSpPr/>
          <p:nvPr/>
        </p:nvSpPr>
        <p:spPr>
          <a:xfrm>
            <a:off x="1059542" y="6245590"/>
            <a:ext cx="459943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9D1135-E239-480E-A974-3108301C6027}"/>
              </a:ext>
            </a:extLst>
          </p:cNvPr>
          <p:cNvGrpSpPr/>
          <p:nvPr/>
        </p:nvGrpSpPr>
        <p:grpSpPr>
          <a:xfrm>
            <a:off x="1262744" y="6289132"/>
            <a:ext cx="370683" cy="406908"/>
            <a:chOff x="5849257" y="2133600"/>
            <a:chExt cx="542109" cy="5950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0F905B-BDC7-4C58-94C1-4372B9771FCD}"/>
                </a:ext>
              </a:extLst>
            </p:cNvPr>
            <p:cNvSpPr/>
            <p:nvPr/>
          </p:nvSpPr>
          <p:spPr>
            <a:xfrm>
              <a:off x="5979886" y="2133600"/>
              <a:ext cx="411480" cy="41148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612E26-94AD-443B-B30A-8CF01604A9CF}"/>
                </a:ext>
              </a:extLst>
            </p:cNvPr>
            <p:cNvCxnSpPr>
              <a:stCxn id="14" idx="3"/>
            </p:cNvCxnSpPr>
            <p:nvPr/>
          </p:nvCxnSpPr>
          <p:spPr>
            <a:xfrm flipH="1">
              <a:off x="5849257" y="2484820"/>
              <a:ext cx="190889" cy="24386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44E647-F5A2-4148-B7C8-25D517F6E696}"/>
              </a:ext>
            </a:extLst>
          </p:cNvPr>
          <p:cNvSpPr txBox="1"/>
          <p:nvPr/>
        </p:nvSpPr>
        <p:spPr>
          <a:xfrm>
            <a:off x="1798176" y="6258120"/>
            <a:ext cx="40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Topic Title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F361A3-C901-4ED5-99B8-10F2F69213D8}"/>
              </a:ext>
            </a:extLst>
          </p:cNvPr>
          <p:cNvSpPr txBox="1"/>
          <p:nvPr/>
        </p:nvSpPr>
        <p:spPr>
          <a:xfrm>
            <a:off x="14514" y="1299871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85550-5204-44FA-BB87-510F4B8B0191}"/>
              </a:ext>
            </a:extLst>
          </p:cNvPr>
          <p:cNvSpPr txBox="1"/>
          <p:nvPr/>
        </p:nvSpPr>
        <p:spPr>
          <a:xfrm>
            <a:off x="134899" y="2731542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Objectives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FB944F-6B0A-4BF7-8CE7-2290CB52149B}"/>
              </a:ext>
            </a:extLst>
          </p:cNvPr>
          <p:cNvSpPr txBox="1"/>
          <p:nvPr/>
        </p:nvSpPr>
        <p:spPr>
          <a:xfrm>
            <a:off x="-14514" y="4148305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Topics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762642-6E20-48EA-9008-83529DBC566C}"/>
              </a:ext>
            </a:extLst>
          </p:cNvPr>
          <p:cNvSpPr txBox="1"/>
          <p:nvPr/>
        </p:nvSpPr>
        <p:spPr>
          <a:xfrm>
            <a:off x="-14514" y="5518318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References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B176F77-6B02-4C9B-9F32-293730FD55B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62" y="6182587"/>
            <a:ext cx="647337" cy="64733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45F7672-3C4D-4105-A4CE-8E93A2868B1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2585" y="6210723"/>
            <a:ext cx="531250" cy="53125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C38A0ED7-FFDB-4B55-B911-B3309F026846}"/>
              </a:ext>
            </a:extLst>
          </p:cNvPr>
          <p:cNvSpPr/>
          <p:nvPr/>
        </p:nvSpPr>
        <p:spPr>
          <a:xfrm>
            <a:off x="2519934" y="2534482"/>
            <a:ext cx="9226296" cy="3381585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0FD01A9-29FD-4954-A838-331A904D704B}"/>
              </a:ext>
            </a:extLst>
          </p:cNvPr>
          <p:cNvCxnSpPr/>
          <p:nvPr/>
        </p:nvCxnSpPr>
        <p:spPr>
          <a:xfrm>
            <a:off x="2515362" y="3346286"/>
            <a:ext cx="9235440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E1A7F22-9925-419D-B073-05570914BF11}"/>
              </a:ext>
            </a:extLst>
          </p:cNvPr>
          <p:cNvSpPr/>
          <p:nvPr/>
        </p:nvSpPr>
        <p:spPr>
          <a:xfrm>
            <a:off x="2622009" y="2647303"/>
            <a:ext cx="3473991" cy="574462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TOPIC 3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7B7B88F-F5A5-4E6C-8462-38977E774899}"/>
              </a:ext>
            </a:extLst>
          </p:cNvPr>
          <p:cNvSpPr/>
          <p:nvPr/>
        </p:nvSpPr>
        <p:spPr>
          <a:xfrm>
            <a:off x="9079182" y="2750488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EEBFC1B-DB37-4454-B18E-8B6BC31302F2}"/>
              </a:ext>
            </a:extLst>
          </p:cNvPr>
          <p:cNvSpPr/>
          <p:nvPr/>
        </p:nvSpPr>
        <p:spPr>
          <a:xfrm>
            <a:off x="9737369" y="2760586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C7C51A9-DCDA-4471-A0AB-F5CE581B9002}"/>
              </a:ext>
            </a:extLst>
          </p:cNvPr>
          <p:cNvSpPr/>
          <p:nvPr/>
        </p:nvSpPr>
        <p:spPr>
          <a:xfrm>
            <a:off x="10395556" y="2760586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E52A16-C723-454F-AEA0-253EFCE43DF9}"/>
              </a:ext>
            </a:extLst>
          </p:cNvPr>
          <p:cNvSpPr txBox="1"/>
          <p:nvPr/>
        </p:nvSpPr>
        <p:spPr>
          <a:xfrm>
            <a:off x="11095851" y="2596120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A289A0-82C7-4174-8C45-47E5069607B7}"/>
              </a:ext>
            </a:extLst>
          </p:cNvPr>
          <p:cNvSpPr txBox="1"/>
          <p:nvPr/>
        </p:nvSpPr>
        <p:spPr>
          <a:xfrm>
            <a:off x="2558034" y="3414526"/>
            <a:ext cx="69234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Three Types of Data Transmission (Data Flow)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Simplex data transmission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 data is sent from sender to receiver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Half-duplex data transmission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 data can transmit both ways, but not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simultaneously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Full-duplex data transmission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 data can transmit both ways at the same time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1" name="Picture 60">
            <a:hlinkClick r:id="rId4" action="ppaction://hlinksldjump"/>
            <a:extLst>
              <a:ext uri="{FF2B5EF4-FFF2-40B4-BE49-F238E27FC236}">
                <a16:creationId xmlns:a16="http://schemas.microsoft.com/office/drawing/2014/main" id="{BACAF903-0149-4D9E-BA03-FE35CD27B3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01745"/>
            <a:ext cx="816935" cy="865707"/>
          </a:xfrm>
          <a:prstGeom prst="rect">
            <a:avLst/>
          </a:prstGeom>
        </p:spPr>
      </p:pic>
      <p:pic>
        <p:nvPicPr>
          <p:cNvPr id="62" name="Picture 61">
            <a:hlinkClick r:id="rId6" action="ppaction://hlinksldjump"/>
            <a:extLst>
              <a:ext uri="{FF2B5EF4-FFF2-40B4-BE49-F238E27FC236}">
                <a16:creationId xmlns:a16="http://schemas.microsoft.com/office/drawing/2014/main" id="{646199F3-C290-491F-860F-7CC3A88164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1892943"/>
            <a:ext cx="816935" cy="865707"/>
          </a:xfrm>
          <a:prstGeom prst="rect">
            <a:avLst/>
          </a:prstGeom>
        </p:spPr>
      </p:pic>
      <p:pic>
        <p:nvPicPr>
          <p:cNvPr id="63" name="Picture 62">
            <a:hlinkClick r:id="rId7" action="ppaction://hlinksldjump"/>
            <a:extLst>
              <a:ext uri="{FF2B5EF4-FFF2-40B4-BE49-F238E27FC236}">
                <a16:creationId xmlns:a16="http://schemas.microsoft.com/office/drawing/2014/main" id="{F72BDD04-A1DA-4B4B-A77B-9085FE97B4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3300952"/>
            <a:ext cx="816935" cy="865707"/>
          </a:xfrm>
          <a:prstGeom prst="rect">
            <a:avLst/>
          </a:prstGeom>
        </p:spPr>
      </p:pic>
      <p:pic>
        <p:nvPicPr>
          <p:cNvPr id="64" name="Picture 63">
            <a:hlinkClick r:id="rId8" action="ppaction://hlinksldjump"/>
            <a:extLst>
              <a:ext uri="{FF2B5EF4-FFF2-40B4-BE49-F238E27FC236}">
                <a16:creationId xmlns:a16="http://schemas.microsoft.com/office/drawing/2014/main" id="{FC8F71A5-C372-4127-B9BA-78E3DF1522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708961"/>
            <a:ext cx="816935" cy="86570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265DA65-0B29-F799-90F3-B67FFD9C37E2}"/>
              </a:ext>
            </a:extLst>
          </p:cNvPr>
          <p:cNvSpPr/>
          <p:nvPr/>
        </p:nvSpPr>
        <p:spPr>
          <a:xfrm>
            <a:off x="2538985" y="111151"/>
            <a:ext cx="5623083" cy="2344834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A8DEA8A-B53D-7236-C3BC-C73677758A3B}"/>
              </a:ext>
            </a:extLst>
          </p:cNvPr>
          <p:cNvSpPr/>
          <p:nvPr/>
        </p:nvSpPr>
        <p:spPr>
          <a:xfrm>
            <a:off x="2814742" y="189648"/>
            <a:ext cx="2304431" cy="574462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TOPICS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D3AEB5E-AF17-7092-72B2-CCEC0DFBCA27}"/>
              </a:ext>
            </a:extLst>
          </p:cNvPr>
          <p:cNvSpPr/>
          <p:nvPr/>
        </p:nvSpPr>
        <p:spPr>
          <a:xfrm>
            <a:off x="5566956" y="309964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540462A-14ED-D307-D5CF-7D93D9557E04}"/>
              </a:ext>
            </a:extLst>
          </p:cNvPr>
          <p:cNvSpPr/>
          <p:nvPr/>
        </p:nvSpPr>
        <p:spPr>
          <a:xfrm>
            <a:off x="6225143" y="320062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4591D35-A47B-510A-AA52-FBA410B2D997}"/>
              </a:ext>
            </a:extLst>
          </p:cNvPr>
          <p:cNvSpPr/>
          <p:nvPr/>
        </p:nvSpPr>
        <p:spPr>
          <a:xfrm>
            <a:off x="6883330" y="320062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CEDE28-39A2-7A8F-26E0-9721FB7626D3}"/>
              </a:ext>
            </a:extLst>
          </p:cNvPr>
          <p:cNvSpPr txBox="1"/>
          <p:nvPr/>
        </p:nvSpPr>
        <p:spPr>
          <a:xfrm>
            <a:off x="7583625" y="155596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7BE88A-B92D-C89B-9EFA-99C65666A81D}"/>
              </a:ext>
            </a:extLst>
          </p:cNvPr>
          <p:cNvSpPr txBox="1"/>
          <p:nvPr/>
        </p:nvSpPr>
        <p:spPr>
          <a:xfrm>
            <a:off x="3070613" y="2074740"/>
            <a:ext cx="135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TOPIC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BAA56D-7042-13EF-B6C1-2BC12628AE15}"/>
              </a:ext>
            </a:extLst>
          </p:cNvPr>
          <p:cNvSpPr txBox="1"/>
          <p:nvPr/>
        </p:nvSpPr>
        <p:spPr>
          <a:xfrm>
            <a:off x="4853642" y="2086653"/>
            <a:ext cx="135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TOPIC 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FB1602-EF51-C3D3-9E7D-C09B83525A6B}"/>
              </a:ext>
            </a:extLst>
          </p:cNvPr>
          <p:cNvSpPr txBox="1"/>
          <p:nvPr/>
        </p:nvSpPr>
        <p:spPr>
          <a:xfrm>
            <a:off x="6662930" y="2074740"/>
            <a:ext cx="135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TOPIC 3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1CAF4F1-AD80-9A85-F67C-09F4C102C8F4}"/>
              </a:ext>
            </a:extLst>
          </p:cNvPr>
          <p:cNvCxnSpPr>
            <a:cxnSpLocks/>
          </p:cNvCxnSpPr>
          <p:nvPr/>
        </p:nvCxnSpPr>
        <p:spPr>
          <a:xfrm>
            <a:off x="2558034" y="883185"/>
            <a:ext cx="5604034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Folded Corner 30">
            <a:hlinkClick r:id="rId9" action="ppaction://hlinksldjump"/>
            <a:extLst>
              <a:ext uri="{FF2B5EF4-FFF2-40B4-BE49-F238E27FC236}">
                <a16:creationId xmlns:a16="http://schemas.microsoft.com/office/drawing/2014/main" id="{4B74754B-9883-634E-74B2-5012CF3E825D}"/>
              </a:ext>
            </a:extLst>
          </p:cNvPr>
          <p:cNvSpPr/>
          <p:nvPr/>
        </p:nvSpPr>
        <p:spPr>
          <a:xfrm flipV="1">
            <a:off x="3214936" y="1051157"/>
            <a:ext cx="804672" cy="987552"/>
          </a:xfrm>
          <a:prstGeom prst="foldedCorner">
            <a:avLst>
              <a:gd name="adj" fmla="val 30872"/>
            </a:avLst>
          </a:prstGeom>
          <a:solidFill>
            <a:srgbClr val="3C79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: Folded Corner 31">
            <a:hlinkClick r:id="rId10" action="ppaction://hlinksldjump"/>
            <a:extLst>
              <a:ext uri="{FF2B5EF4-FFF2-40B4-BE49-F238E27FC236}">
                <a16:creationId xmlns:a16="http://schemas.microsoft.com/office/drawing/2014/main" id="{9A0747B2-0E4F-20E7-DABF-C34EEFBAD99D}"/>
              </a:ext>
            </a:extLst>
          </p:cNvPr>
          <p:cNvSpPr/>
          <p:nvPr/>
        </p:nvSpPr>
        <p:spPr>
          <a:xfrm flipV="1">
            <a:off x="5013361" y="1080245"/>
            <a:ext cx="804672" cy="987552"/>
          </a:xfrm>
          <a:prstGeom prst="foldedCorner">
            <a:avLst>
              <a:gd name="adj" fmla="val 30872"/>
            </a:avLst>
          </a:prstGeom>
          <a:solidFill>
            <a:srgbClr val="3C79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: Folded Corner 32">
            <a:hlinkClick r:id="rId11" action="ppaction://hlinksldjump"/>
            <a:extLst>
              <a:ext uri="{FF2B5EF4-FFF2-40B4-BE49-F238E27FC236}">
                <a16:creationId xmlns:a16="http://schemas.microsoft.com/office/drawing/2014/main" id="{6D90F015-B798-76EE-2006-A6D4F36E3284}"/>
              </a:ext>
            </a:extLst>
          </p:cNvPr>
          <p:cNvSpPr/>
          <p:nvPr/>
        </p:nvSpPr>
        <p:spPr>
          <a:xfrm flipV="1">
            <a:off x="6811786" y="1084112"/>
            <a:ext cx="804672" cy="987552"/>
          </a:xfrm>
          <a:prstGeom prst="foldedCorner">
            <a:avLst>
              <a:gd name="adj" fmla="val 3087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0F4FFD0-E2CF-4CFA-B2DD-CED974946E9B}"/>
              </a:ext>
            </a:extLst>
          </p:cNvPr>
          <p:cNvSpPr txBox="1"/>
          <p:nvPr/>
        </p:nvSpPr>
        <p:spPr>
          <a:xfrm>
            <a:off x="10834914" y="6182587"/>
            <a:ext cx="1698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11:00 AM</a:t>
            </a:r>
          </a:p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8/27/2024</a:t>
            </a:r>
          </a:p>
        </p:txBody>
      </p:sp>
      <p:pic>
        <p:nvPicPr>
          <p:cNvPr id="19" name="Picture Placeholder 26">
            <a:extLst>
              <a:ext uri="{FF2B5EF4-FFF2-40B4-BE49-F238E27FC236}">
                <a16:creationId xmlns:a16="http://schemas.microsoft.com/office/drawing/2014/main" id="{4ECB4D5B-D603-6D6D-9D55-5EED5603233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7" r="5177"/>
          <a:stretch/>
        </p:blipFill>
        <p:spPr>
          <a:xfrm>
            <a:off x="9300313" y="3562213"/>
            <a:ext cx="2283069" cy="2012950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9674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57" grpId="0" animBg="1"/>
      <p:bldP spid="58" grpId="0" animBg="1"/>
      <p:bldP spid="59" grpId="0" animBg="1"/>
      <p:bldP spid="60" grpId="0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2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lowchart: Document 1">
            <a:extLst>
              <a:ext uri="{FF2B5EF4-FFF2-40B4-BE49-F238E27FC236}">
                <a16:creationId xmlns:a16="http://schemas.microsoft.com/office/drawing/2014/main" id="{0918AA61-F00C-4003-9F67-94460713E953}"/>
              </a:ext>
            </a:extLst>
          </p:cNvPr>
          <p:cNvSpPr/>
          <p:nvPr/>
        </p:nvSpPr>
        <p:spPr>
          <a:xfrm flipH="1">
            <a:off x="0" y="0"/>
            <a:ext cx="12192000" cy="153851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3C79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4FA26-355C-45FB-A556-8FF36C9DE136}"/>
              </a:ext>
            </a:extLst>
          </p:cNvPr>
          <p:cNvSpPr/>
          <p:nvPr/>
        </p:nvSpPr>
        <p:spPr>
          <a:xfrm>
            <a:off x="0" y="6147816"/>
            <a:ext cx="12192000" cy="713232"/>
          </a:xfrm>
          <a:prstGeom prst="rect">
            <a:avLst/>
          </a:prstGeom>
          <a:solidFill>
            <a:srgbClr val="3C7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291F2A-2054-4D48-BB1C-6CBAF1D4E8EC}"/>
              </a:ext>
            </a:extLst>
          </p:cNvPr>
          <p:cNvGrpSpPr/>
          <p:nvPr/>
        </p:nvGrpSpPr>
        <p:grpSpPr>
          <a:xfrm>
            <a:off x="203200" y="6223777"/>
            <a:ext cx="569976" cy="561309"/>
            <a:chOff x="4586514" y="2554514"/>
            <a:chExt cx="569976" cy="56130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0EAE53D-59E2-4586-B17D-6265C8B8433E}"/>
                </a:ext>
              </a:extLst>
            </p:cNvPr>
            <p:cNvSpPr/>
            <p:nvPr/>
          </p:nvSpPr>
          <p:spPr>
            <a:xfrm>
              <a:off x="4586514" y="2554514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8FA8B5C-DB58-40BD-8B69-4B46BE32F607}"/>
                </a:ext>
              </a:extLst>
            </p:cNvPr>
            <p:cNvSpPr/>
            <p:nvPr/>
          </p:nvSpPr>
          <p:spPr>
            <a:xfrm>
              <a:off x="4891314" y="2554514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DCAC940-584B-41A8-8EF5-05040CE00A5D}"/>
                </a:ext>
              </a:extLst>
            </p:cNvPr>
            <p:cNvSpPr/>
            <p:nvPr/>
          </p:nvSpPr>
          <p:spPr>
            <a:xfrm>
              <a:off x="4586514" y="2850647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F23931-4A67-4828-8E14-E9923F3C07AC}"/>
                </a:ext>
              </a:extLst>
            </p:cNvPr>
            <p:cNvSpPr/>
            <p:nvPr/>
          </p:nvSpPr>
          <p:spPr>
            <a:xfrm>
              <a:off x="4891314" y="2850647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B8EF91-ED71-4C79-A137-2E851C445510}"/>
              </a:ext>
            </a:extLst>
          </p:cNvPr>
          <p:cNvSpPr/>
          <p:nvPr/>
        </p:nvSpPr>
        <p:spPr>
          <a:xfrm>
            <a:off x="1059542" y="6245590"/>
            <a:ext cx="459943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9D1135-E239-480E-A974-3108301C6027}"/>
              </a:ext>
            </a:extLst>
          </p:cNvPr>
          <p:cNvGrpSpPr/>
          <p:nvPr/>
        </p:nvGrpSpPr>
        <p:grpSpPr>
          <a:xfrm>
            <a:off x="1262744" y="6289132"/>
            <a:ext cx="370683" cy="406908"/>
            <a:chOff x="5849257" y="2133600"/>
            <a:chExt cx="542109" cy="5950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0F905B-BDC7-4C58-94C1-4372B9771FCD}"/>
                </a:ext>
              </a:extLst>
            </p:cNvPr>
            <p:cNvSpPr/>
            <p:nvPr/>
          </p:nvSpPr>
          <p:spPr>
            <a:xfrm>
              <a:off x="5979886" y="2133600"/>
              <a:ext cx="411480" cy="41148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612E26-94AD-443B-B30A-8CF01604A9CF}"/>
                </a:ext>
              </a:extLst>
            </p:cNvPr>
            <p:cNvCxnSpPr>
              <a:stCxn id="14" idx="3"/>
            </p:cNvCxnSpPr>
            <p:nvPr/>
          </p:nvCxnSpPr>
          <p:spPr>
            <a:xfrm flipH="1">
              <a:off x="5849257" y="2484820"/>
              <a:ext cx="190889" cy="24386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44E647-F5A2-4148-B7C8-25D517F6E696}"/>
              </a:ext>
            </a:extLst>
          </p:cNvPr>
          <p:cNvSpPr txBox="1"/>
          <p:nvPr/>
        </p:nvSpPr>
        <p:spPr>
          <a:xfrm>
            <a:off x="1798176" y="6258120"/>
            <a:ext cx="40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Topic Title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F361A3-C901-4ED5-99B8-10F2F69213D8}"/>
              </a:ext>
            </a:extLst>
          </p:cNvPr>
          <p:cNvSpPr txBox="1"/>
          <p:nvPr/>
        </p:nvSpPr>
        <p:spPr>
          <a:xfrm>
            <a:off x="14514" y="1299871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85550-5204-44FA-BB87-510F4B8B0191}"/>
              </a:ext>
            </a:extLst>
          </p:cNvPr>
          <p:cNvSpPr txBox="1"/>
          <p:nvPr/>
        </p:nvSpPr>
        <p:spPr>
          <a:xfrm>
            <a:off x="134899" y="2731542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Objectives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FB944F-6B0A-4BF7-8CE7-2290CB52149B}"/>
              </a:ext>
            </a:extLst>
          </p:cNvPr>
          <p:cNvSpPr txBox="1"/>
          <p:nvPr/>
        </p:nvSpPr>
        <p:spPr>
          <a:xfrm>
            <a:off x="-14514" y="4148305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Topics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762642-6E20-48EA-9008-83529DBC566C}"/>
              </a:ext>
            </a:extLst>
          </p:cNvPr>
          <p:cNvSpPr txBox="1"/>
          <p:nvPr/>
        </p:nvSpPr>
        <p:spPr>
          <a:xfrm>
            <a:off x="-14514" y="5518318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References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71491A-3A30-44E5-8DC5-7AF4FD401192}"/>
              </a:ext>
            </a:extLst>
          </p:cNvPr>
          <p:cNvSpPr txBox="1"/>
          <p:nvPr/>
        </p:nvSpPr>
        <p:spPr>
          <a:xfrm>
            <a:off x="9135456" y="84482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B176F77-6B02-4C9B-9F32-293730FD55B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62" y="6182587"/>
            <a:ext cx="647337" cy="64733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45F7672-3C4D-4105-A4CE-8E93A2868B1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2585" y="6210723"/>
            <a:ext cx="531250" cy="53125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C38A0ED7-FFDB-4B55-B911-B3309F026846}"/>
              </a:ext>
            </a:extLst>
          </p:cNvPr>
          <p:cNvSpPr/>
          <p:nvPr/>
        </p:nvSpPr>
        <p:spPr>
          <a:xfrm>
            <a:off x="2519934" y="2541846"/>
            <a:ext cx="9226296" cy="3374221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0FD01A9-29FD-4954-A838-331A904D704B}"/>
              </a:ext>
            </a:extLst>
          </p:cNvPr>
          <p:cNvCxnSpPr/>
          <p:nvPr/>
        </p:nvCxnSpPr>
        <p:spPr>
          <a:xfrm>
            <a:off x="2515362" y="3356384"/>
            <a:ext cx="9235440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E1A7F22-9925-419D-B073-05570914BF11}"/>
              </a:ext>
            </a:extLst>
          </p:cNvPr>
          <p:cNvSpPr/>
          <p:nvPr/>
        </p:nvSpPr>
        <p:spPr>
          <a:xfrm>
            <a:off x="2622009" y="2656719"/>
            <a:ext cx="3473991" cy="574462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TOPIC 3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7B7B88F-F5A5-4E6C-8462-38977E774899}"/>
              </a:ext>
            </a:extLst>
          </p:cNvPr>
          <p:cNvSpPr/>
          <p:nvPr/>
        </p:nvSpPr>
        <p:spPr>
          <a:xfrm>
            <a:off x="9214286" y="2769449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EEBFC1B-DB37-4454-B18E-8B6BC31302F2}"/>
              </a:ext>
            </a:extLst>
          </p:cNvPr>
          <p:cNvSpPr/>
          <p:nvPr/>
        </p:nvSpPr>
        <p:spPr>
          <a:xfrm>
            <a:off x="9872473" y="2779547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C7C51A9-DCDA-4471-A0AB-F5CE581B9002}"/>
              </a:ext>
            </a:extLst>
          </p:cNvPr>
          <p:cNvSpPr/>
          <p:nvPr/>
        </p:nvSpPr>
        <p:spPr>
          <a:xfrm>
            <a:off x="10530660" y="2779547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E52A16-C723-454F-AEA0-253EFCE43DF9}"/>
              </a:ext>
            </a:extLst>
          </p:cNvPr>
          <p:cNvSpPr txBox="1"/>
          <p:nvPr/>
        </p:nvSpPr>
        <p:spPr>
          <a:xfrm>
            <a:off x="11230955" y="2615081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A289A0-82C7-4174-8C45-47E5069607B7}"/>
              </a:ext>
            </a:extLst>
          </p:cNvPr>
          <p:cNvSpPr txBox="1"/>
          <p:nvPr/>
        </p:nvSpPr>
        <p:spPr>
          <a:xfrm>
            <a:off x="2538984" y="3341485"/>
            <a:ext cx="71140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What is a Data Communications Engineer?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Responsible for developing, operating, and maintaining various communication systems such as voice, wireless, video, and data.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They design and install networks like Frame-Relay over ATM(OC-3), to support remote offices.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Perform capacity planning, providing, testing and inventorying, ensuring conformance to engineering guidelines.</a:t>
            </a:r>
          </a:p>
        </p:txBody>
      </p:sp>
      <p:pic>
        <p:nvPicPr>
          <p:cNvPr id="61" name="Picture 60">
            <a:hlinkClick r:id="rId4" action="ppaction://hlinksldjump"/>
            <a:extLst>
              <a:ext uri="{FF2B5EF4-FFF2-40B4-BE49-F238E27FC236}">
                <a16:creationId xmlns:a16="http://schemas.microsoft.com/office/drawing/2014/main" id="{BACAF903-0149-4D9E-BA03-FE35CD27B3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01745"/>
            <a:ext cx="816935" cy="865707"/>
          </a:xfrm>
          <a:prstGeom prst="rect">
            <a:avLst/>
          </a:prstGeom>
        </p:spPr>
      </p:pic>
      <p:pic>
        <p:nvPicPr>
          <p:cNvPr id="62" name="Picture 61">
            <a:hlinkClick r:id="rId6" action="ppaction://hlinksldjump"/>
            <a:extLst>
              <a:ext uri="{FF2B5EF4-FFF2-40B4-BE49-F238E27FC236}">
                <a16:creationId xmlns:a16="http://schemas.microsoft.com/office/drawing/2014/main" id="{646199F3-C290-491F-860F-7CC3A88164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1892943"/>
            <a:ext cx="816935" cy="865707"/>
          </a:xfrm>
          <a:prstGeom prst="rect">
            <a:avLst/>
          </a:prstGeom>
        </p:spPr>
      </p:pic>
      <p:pic>
        <p:nvPicPr>
          <p:cNvPr id="63" name="Picture 62">
            <a:hlinkClick r:id="rId7" action="ppaction://hlinksldjump"/>
            <a:extLst>
              <a:ext uri="{FF2B5EF4-FFF2-40B4-BE49-F238E27FC236}">
                <a16:creationId xmlns:a16="http://schemas.microsoft.com/office/drawing/2014/main" id="{F72BDD04-A1DA-4B4B-A77B-9085FE97B4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3300952"/>
            <a:ext cx="816935" cy="865707"/>
          </a:xfrm>
          <a:prstGeom prst="rect">
            <a:avLst/>
          </a:prstGeom>
        </p:spPr>
      </p:pic>
      <p:pic>
        <p:nvPicPr>
          <p:cNvPr id="64" name="Picture 63">
            <a:hlinkClick r:id="rId8" action="ppaction://hlinksldjump"/>
            <a:extLst>
              <a:ext uri="{FF2B5EF4-FFF2-40B4-BE49-F238E27FC236}">
                <a16:creationId xmlns:a16="http://schemas.microsoft.com/office/drawing/2014/main" id="{FC8F71A5-C372-4127-B9BA-78E3DF1522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708961"/>
            <a:ext cx="816935" cy="86570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8E0C09A-F434-08EF-08BE-ABF483392366}"/>
              </a:ext>
            </a:extLst>
          </p:cNvPr>
          <p:cNvSpPr/>
          <p:nvPr/>
        </p:nvSpPr>
        <p:spPr>
          <a:xfrm>
            <a:off x="2538985" y="111151"/>
            <a:ext cx="5623083" cy="2344834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CF9A32F-2E9D-C705-3966-65ACBE848E06}"/>
              </a:ext>
            </a:extLst>
          </p:cNvPr>
          <p:cNvSpPr/>
          <p:nvPr/>
        </p:nvSpPr>
        <p:spPr>
          <a:xfrm>
            <a:off x="2814742" y="189648"/>
            <a:ext cx="2304431" cy="574462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TOPICS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AD5DBD8-C0E3-B580-FF3B-55558BD60C96}"/>
              </a:ext>
            </a:extLst>
          </p:cNvPr>
          <p:cNvSpPr/>
          <p:nvPr/>
        </p:nvSpPr>
        <p:spPr>
          <a:xfrm>
            <a:off x="5566956" y="309964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0BFE17A-12E6-DF2F-AC99-A82EEE7803A8}"/>
              </a:ext>
            </a:extLst>
          </p:cNvPr>
          <p:cNvSpPr/>
          <p:nvPr/>
        </p:nvSpPr>
        <p:spPr>
          <a:xfrm>
            <a:off x="6225143" y="320062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06BC1A7-275B-5605-DA40-639B6E813AFD}"/>
              </a:ext>
            </a:extLst>
          </p:cNvPr>
          <p:cNvSpPr/>
          <p:nvPr/>
        </p:nvSpPr>
        <p:spPr>
          <a:xfrm>
            <a:off x="6883330" y="320062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8FAC88-EA05-F2DB-1254-1DFD96D3DCB6}"/>
              </a:ext>
            </a:extLst>
          </p:cNvPr>
          <p:cNvSpPr txBox="1"/>
          <p:nvPr/>
        </p:nvSpPr>
        <p:spPr>
          <a:xfrm>
            <a:off x="7583625" y="155596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C4D552-B357-D06F-7882-8BF54D80B916}"/>
              </a:ext>
            </a:extLst>
          </p:cNvPr>
          <p:cNvSpPr txBox="1"/>
          <p:nvPr/>
        </p:nvSpPr>
        <p:spPr>
          <a:xfrm>
            <a:off x="3070613" y="2074740"/>
            <a:ext cx="135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TOPIC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BE9081-17DA-BABB-5C1E-F5E7AF82061D}"/>
              </a:ext>
            </a:extLst>
          </p:cNvPr>
          <p:cNvSpPr txBox="1"/>
          <p:nvPr/>
        </p:nvSpPr>
        <p:spPr>
          <a:xfrm>
            <a:off x="4853642" y="2086653"/>
            <a:ext cx="135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TOPIC 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D6EB00-682F-F3D9-C444-09E6A31875F5}"/>
              </a:ext>
            </a:extLst>
          </p:cNvPr>
          <p:cNvSpPr txBox="1"/>
          <p:nvPr/>
        </p:nvSpPr>
        <p:spPr>
          <a:xfrm>
            <a:off x="6662930" y="2074740"/>
            <a:ext cx="135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TOPIC 3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982BF29-26BE-03F0-13A8-BF8B78CE2DE4}"/>
              </a:ext>
            </a:extLst>
          </p:cNvPr>
          <p:cNvCxnSpPr>
            <a:cxnSpLocks/>
          </p:cNvCxnSpPr>
          <p:nvPr/>
        </p:nvCxnSpPr>
        <p:spPr>
          <a:xfrm>
            <a:off x="2558034" y="883185"/>
            <a:ext cx="5604034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Folded Corner 30">
            <a:hlinkClick r:id="rId9" action="ppaction://hlinksldjump"/>
            <a:extLst>
              <a:ext uri="{FF2B5EF4-FFF2-40B4-BE49-F238E27FC236}">
                <a16:creationId xmlns:a16="http://schemas.microsoft.com/office/drawing/2014/main" id="{D9D88579-6D48-D634-08E4-7AE6DBDFEF4E}"/>
              </a:ext>
            </a:extLst>
          </p:cNvPr>
          <p:cNvSpPr/>
          <p:nvPr/>
        </p:nvSpPr>
        <p:spPr>
          <a:xfrm flipV="1">
            <a:off x="3214936" y="1051157"/>
            <a:ext cx="804672" cy="987552"/>
          </a:xfrm>
          <a:prstGeom prst="foldedCorner">
            <a:avLst>
              <a:gd name="adj" fmla="val 30872"/>
            </a:avLst>
          </a:prstGeom>
          <a:solidFill>
            <a:srgbClr val="3C79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: Folded Corner 31">
            <a:hlinkClick r:id="rId10" action="ppaction://hlinksldjump"/>
            <a:extLst>
              <a:ext uri="{FF2B5EF4-FFF2-40B4-BE49-F238E27FC236}">
                <a16:creationId xmlns:a16="http://schemas.microsoft.com/office/drawing/2014/main" id="{A9A77B74-7FEF-2F55-7FC7-F31A11D3B62E}"/>
              </a:ext>
            </a:extLst>
          </p:cNvPr>
          <p:cNvSpPr/>
          <p:nvPr/>
        </p:nvSpPr>
        <p:spPr>
          <a:xfrm flipV="1">
            <a:off x="5013361" y="1080245"/>
            <a:ext cx="804672" cy="987552"/>
          </a:xfrm>
          <a:prstGeom prst="foldedCorner">
            <a:avLst>
              <a:gd name="adj" fmla="val 30872"/>
            </a:avLst>
          </a:prstGeom>
          <a:solidFill>
            <a:srgbClr val="3C79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: Folded Corner 32">
            <a:hlinkClick r:id="rId11" action="ppaction://hlinksldjump"/>
            <a:extLst>
              <a:ext uri="{FF2B5EF4-FFF2-40B4-BE49-F238E27FC236}">
                <a16:creationId xmlns:a16="http://schemas.microsoft.com/office/drawing/2014/main" id="{1EA0F4E4-7908-739F-2901-85F5A388CD7A}"/>
              </a:ext>
            </a:extLst>
          </p:cNvPr>
          <p:cNvSpPr/>
          <p:nvPr/>
        </p:nvSpPr>
        <p:spPr>
          <a:xfrm flipV="1">
            <a:off x="6811786" y="1084112"/>
            <a:ext cx="804672" cy="987552"/>
          </a:xfrm>
          <a:prstGeom prst="foldedCorner">
            <a:avLst>
              <a:gd name="adj" fmla="val 3087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160AB88-5A32-D2DE-4C2C-CD8974B996D3}"/>
              </a:ext>
            </a:extLst>
          </p:cNvPr>
          <p:cNvSpPr txBox="1"/>
          <p:nvPr/>
        </p:nvSpPr>
        <p:spPr>
          <a:xfrm>
            <a:off x="10834914" y="6182587"/>
            <a:ext cx="1698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11:00 AM</a:t>
            </a:r>
          </a:p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8/27/2024</a:t>
            </a:r>
          </a:p>
        </p:txBody>
      </p:sp>
      <p:pic>
        <p:nvPicPr>
          <p:cNvPr id="19" name="Picture Placeholder 26">
            <a:extLst>
              <a:ext uri="{FF2B5EF4-FFF2-40B4-BE49-F238E27FC236}">
                <a16:creationId xmlns:a16="http://schemas.microsoft.com/office/drawing/2014/main" id="{34FDDF9E-5CAB-743E-F645-38A4C275090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7" r="5177"/>
          <a:stretch/>
        </p:blipFill>
        <p:spPr>
          <a:xfrm>
            <a:off x="9616623" y="3493161"/>
            <a:ext cx="1927678" cy="2239423"/>
          </a:xfrm>
          <a:prstGeom prst="round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bliqueTop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70637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57" grpId="0" animBg="1"/>
      <p:bldP spid="58" grpId="0" animBg="1"/>
      <p:bldP spid="59" grpId="0" animBg="1"/>
      <p:bldP spid="60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2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lowchart: Document 1">
            <a:extLst>
              <a:ext uri="{FF2B5EF4-FFF2-40B4-BE49-F238E27FC236}">
                <a16:creationId xmlns:a16="http://schemas.microsoft.com/office/drawing/2014/main" id="{0918AA61-F00C-4003-9F67-94460713E953}"/>
              </a:ext>
            </a:extLst>
          </p:cNvPr>
          <p:cNvSpPr/>
          <p:nvPr/>
        </p:nvSpPr>
        <p:spPr>
          <a:xfrm flipH="1">
            <a:off x="0" y="0"/>
            <a:ext cx="12192000" cy="153851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3C79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4FA26-355C-45FB-A556-8FF36C9DE136}"/>
              </a:ext>
            </a:extLst>
          </p:cNvPr>
          <p:cNvSpPr/>
          <p:nvPr/>
        </p:nvSpPr>
        <p:spPr>
          <a:xfrm>
            <a:off x="0" y="6147816"/>
            <a:ext cx="12192000" cy="713232"/>
          </a:xfrm>
          <a:prstGeom prst="rect">
            <a:avLst/>
          </a:prstGeom>
          <a:solidFill>
            <a:srgbClr val="3C7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291F2A-2054-4D48-BB1C-6CBAF1D4E8EC}"/>
              </a:ext>
            </a:extLst>
          </p:cNvPr>
          <p:cNvGrpSpPr/>
          <p:nvPr/>
        </p:nvGrpSpPr>
        <p:grpSpPr>
          <a:xfrm>
            <a:off x="203200" y="6223777"/>
            <a:ext cx="569976" cy="561309"/>
            <a:chOff x="4586514" y="2554514"/>
            <a:chExt cx="569976" cy="56130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0EAE53D-59E2-4586-B17D-6265C8B8433E}"/>
                </a:ext>
              </a:extLst>
            </p:cNvPr>
            <p:cNvSpPr/>
            <p:nvPr/>
          </p:nvSpPr>
          <p:spPr>
            <a:xfrm>
              <a:off x="4586514" y="2554514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8FA8B5C-DB58-40BD-8B69-4B46BE32F607}"/>
                </a:ext>
              </a:extLst>
            </p:cNvPr>
            <p:cNvSpPr/>
            <p:nvPr/>
          </p:nvSpPr>
          <p:spPr>
            <a:xfrm>
              <a:off x="4891314" y="2554514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DCAC940-584B-41A8-8EF5-05040CE00A5D}"/>
                </a:ext>
              </a:extLst>
            </p:cNvPr>
            <p:cNvSpPr/>
            <p:nvPr/>
          </p:nvSpPr>
          <p:spPr>
            <a:xfrm>
              <a:off x="4586514" y="2850647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F23931-4A67-4828-8E14-E9923F3C07AC}"/>
                </a:ext>
              </a:extLst>
            </p:cNvPr>
            <p:cNvSpPr/>
            <p:nvPr/>
          </p:nvSpPr>
          <p:spPr>
            <a:xfrm>
              <a:off x="4891314" y="2850647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B8EF91-ED71-4C79-A137-2E851C445510}"/>
              </a:ext>
            </a:extLst>
          </p:cNvPr>
          <p:cNvSpPr/>
          <p:nvPr/>
        </p:nvSpPr>
        <p:spPr>
          <a:xfrm>
            <a:off x="1059542" y="6245590"/>
            <a:ext cx="459943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9D1135-E239-480E-A974-3108301C6027}"/>
              </a:ext>
            </a:extLst>
          </p:cNvPr>
          <p:cNvGrpSpPr/>
          <p:nvPr/>
        </p:nvGrpSpPr>
        <p:grpSpPr>
          <a:xfrm>
            <a:off x="1262744" y="6289132"/>
            <a:ext cx="370683" cy="406908"/>
            <a:chOff x="5849257" y="2133600"/>
            <a:chExt cx="542109" cy="5950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0F905B-BDC7-4C58-94C1-4372B9771FCD}"/>
                </a:ext>
              </a:extLst>
            </p:cNvPr>
            <p:cNvSpPr/>
            <p:nvPr/>
          </p:nvSpPr>
          <p:spPr>
            <a:xfrm>
              <a:off x="5979886" y="2133600"/>
              <a:ext cx="411480" cy="41148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612E26-94AD-443B-B30A-8CF01604A9CF}"/>
                </a:ext>
              </a:extLst>
            </p:cNvPr>
            <p:cNvCxnSpPr>
              <a:stCxn id="14" idx="3"/>
            </p:cNvCxnSpPr>
            <p:nvPr/>
          </p:nvCxnSpPr>
          <p:spPr>
            <a:xfrm flipH="1">
              <a:off x="5849257" y="2484820"/>
              <a:ext cx="190889" cy="24386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44E647-F5A2-4148-B7C8-25D517F6E696}"/>
              </a:ext>
            </a:extLst>
          </p:cNvPr>
          <p:cNvSpPr txBox="1"/>
          <p:nvPr/>
        </p:nvSpPr>
        <p:spPr>
          <a:xfrm>
            <a:off x="1798176" y="6258120"/>
            <a:ext cx="40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Topic Title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F361A3-C901-4ED5-99B8-10F2F69213D8}"/>
              </a:ext>
            </a:extLst>
          </p:cNvPr>
          <p:cNvSpPr txBox="1"/>
          <p:nvPr/>
        </p:nvSpPr>
        <p:spPr>
          <a:xfrm>
            <a:off x="14514" y="1299871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85550-5204-44FA-BB87-510F4B8B0191}"/>
              </a:ext>
            </a:extLst>
          </p:cNvPr>
          <p:cNvSpPr txBox="1"/>
          <p:nvPr/>
        </p:nvSpPr>
        <p:spPr>
          <a:xfrm>
            <a:off x="134899" y="2731542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Objectives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FB944F-6B0A-4BF7-8CE7-2290CB52149B}"/>
              </a:ext>
            </a:extLst>
          </p:cNvPr>
          <p:cNvSpPr txBox="1"/>
          <p:nvPr/>
        </p:nvSpPr>
        <p:spPr>
          <a:xfrm>
            <a:off x="-14514" y="4148305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Topics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762642-6E20-48EA-9008-83529DBC566C}"/>
              </a:ext>
            </a:extLst>
          </p:cNvPr>
          <p:cNvSpPr txBox="1"/>
          <p:nvPr/>
        </p:nvSpPr>
        <p:spPr>
          <a:xfrm>
            <a:off x="-14514" y="5518318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References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B176F77-6B02-4C9B-9F32-293730FD55B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62" y="6182587"/>
            <a:ext cx="647337" cy="64733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45F7672-3C4D-4105-A4CE-8E93A2868B1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2585" y="6210723"/>
            <a:ext cx="531250" cy="53125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C38A0ED7-FFDB-4B55-B911-B3309F026846}"/>
              </a:ext>
            </a:extLst>
          </p:cNvPr>
          <p:cNvSpPr/>
          <p:nvPr/>
        </p:nvSpPr>
        <p:spPr>
          <a:xfrm>
            <a:off x="2519934" y="2534482"/>
            <a:ext cx="9226296" cy="3381585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0FD01A9-29FD-4954-A838-331A904D704B}"/>
              </a:ext>
            </a:extLst>
          </p:cNvPr>
          <p:cNvCxnSpPr/>
          <p:nvPr/>
        </p:nvCxnSpPr>
        <p:spPr>
          <a:xfrm>
            <a:off x="2488184" y="3387969"/>
            <a:ext cx="9235440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E1A7F22-9925-419D-B073-05570914BF11}"/>
              </a:ext>
            </a:extLst>
          </p:cNvPr>
          <p:cNvSpPr/>
          <p:nvPr/>
        </p:nvSpPr>
        <p:spPr>
          <a:xfrm>
            <a:off x="2624255" y="2695253"/>
            <a:ext cx="3473991" cy="574462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TOPIC 3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7B7B88F-F5A5-4E6C-8462-38977E774899}"/>
              </a:ext>
            </a:extLst>
          </p:cNvPr>
          <p:cNvSpPr/>
          <p:nvPr/>
        </p:nvSpPr>
        <p:spPr>
          <a:xfrm>
            <a:off x="9223497" y="2731542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EEBFC1B-DB37-4454-B18E-8B6BC31302F2}"/>
              </a:ext>
            </a:extLst>
          </p:cNvPr>
          <p:cNvSpPr/>
          <p:nvPr/>
        </p:nvSpPr>
        <p:spPr>
          <a:xfrm>
            <a:off x="9881684" y="2741640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C7C51A9-DCDA-4471-A0AB-F5CE581B9002}"/>
              </a:ext>
            </a:extLst>
          </p:cNvPr>
          <p:cNvSpPr/>
          <p:nvPr/>
        </p:nvSpPr>
        <p:spPr>
          <a:xfrm>
            <a:off x="10539871" y="2741640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E52A16-C723-454F-AEA0-253EFCE43DF9}"/>
              </a:ext>
            </a:extLst>
          </p:cNvPr>
          <p:cNvSpPr txBox="1"/>
          <p:nvPr/>
        </p:nvSpPr>
        <p:spPr>
          <a:xfrm>
            <a:off x="11240166" y="2577174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A289A0-82C7-4174-8C45-47E5069607B7}"/>
              </a:ext>
            </a:extLst>
          </p:cNvPr>
          <p:cNvSpPr txBox="1"/>
          <p:nvPr/>
        </p:nvSpPr>
        <p:spPr>
          <a:xfrm>
            <a:off x="2561590" y="3394044"/>
            <a:ext cx="918464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Roles and Responsibilities of a Data Communications Engineer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Design, configure, implement and manage MPLS and VPN networks internationally.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Install and manage VPN devices for site-to-site and mobile-client base VPN connectivity to corporate resources.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Manage and dispatch a team of technicians to troubleshoot point of sale and data communications equipment.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Utilize advanced encryption devices to secure communications between all locations manage by the department.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1" name="Picture 60">
            <a:hlinkClick r:id="rId4" action="ppaction://hlinksldjump"/>
            <a:extLst>
              <a:ext uri="{FF2B5EF4-FFF2-40B4-BE49-F238E27FC236}">
                <a16:creationId xmlns:a16="http://schemas.microsoft.com/office/drawing/2014/main" id="{BACAF903-0149-4D9E-BA03-FE35CD27B3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01745"/>
            <a:ext cx="816935" cy="865707"/>
          </a:xfrm>
          <a:prstGeom prst="rect">
            <a:avLst/>
          </a:prstGeom>
        </p:spPr>
      </p:pic>
      <p:pic>
        <p:nvPicPr>
          <p:cNvPr id="62" name="Picture 61">
            <a:hlinkClick r:id="rId6" action="ppaction://hlinksldjump"/>
            <a:extLst>
              <a:ext uri="{FF2B5EF4-FFF2-40B4-BE49-F238E27FC236}">
                <a16:creationId xmlns:a16="http://schemas.microsoft.com/office/drawing/2014/main" id="{646199F3-C290-491F-860F-7CC3A88164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1892943"/>
            <a:ext cx="816935" cy="865707"/>
          </a:xfrm>
          <a:prstGeom prst="rect">
            <a:avLst/>
          </a:prstGeom>
        </p:spPr>
      </p:pic>
      <p:pic>
        <p:nvPicPr>
          <p:cNvPr id="63" name="Picture 62">
            <a:hlinkClick r:id="rId7" action="ppaction://hlinksldjump"/>
            <a:extLst>
              <a:ext uri="{FF2B5EF4-FFF2-40B4-BE49-F238E27FC236}">
                <a16:creationId xmlns:a16="http://schemas.microsoft.com/office/drawing/2014/main" id="{F72BDD04-A1DA-4B4B-A77B-9085FE97B4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3300952"/>
            <a:ext cx="816935" cy="865707"/>
          </a:xfrm>
          <a:prstGeom prst="rect">
            <a:avLst/>
          </a:prstGeom>
        </p:spPr>
      </p:pic>
      <p:pic>
        <p:nvPicPr>
          <p:cNvPr id="64" name="Picture 63">
            <a:hlinkClick r:id="rId8" action="ppaction://hlinksldjump"/>
            <a:extLst>
              <a:ext uri="{FF2B5EF4-FFF2-40B4-BE49-F238E27FC236}">
                <a16:creationId xmlns:a16="http://schemas.microsoft.com/office/drawing/2014/main" id="{FC8F71A5-C372-4127-B9BA-78E3DF1522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708961"/>
            <a:ext cx="816935" cy="86570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85AABB6-E529-54DF-8AD1-9721770B9B9B}"/>
              </a:ext>
            </a:extLst>
          </p:cNvPr>
          <p:cNvSpPr/>
          <p:nvPr/>
        </p:nvSpPr>
        <p:spPr>
          <a:xfrm>
            <a:off x="2538985" y="111151"/>
            <a:ext cx="5623083" cy="2344834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66E9C21-123E-99E9-E319-CF54F9086BB4}"/>
              </a:ext>
            </a:extLst>
          </p:cNvPr>
          <p:cNvSpPr/>
          <p:nvPr/>
        </p:nvSpPr>
        <p:spPr>
          <a:xfrm>
            <a:off x="2814742" y="189648"/>
            <a:ext cx="2304431" cy="574462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TOPICS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4E0B811-5B5C-082B-F6BE-2100B6E86F72}"/>
              </a:ext>
            </a:extLst>
          </p:cNvPr>
          <p:cNvSpPr/>
          <p:nvPr/>
        </p:nvSpPr>
        <p:spPr>
          <a:xfrm>
            <a:off x="5566956" y="309964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5008A37-8CAD-860D-6A08-6CBAFFA7CF46}"/>
              </a:ext>
            </a:extLst>
          </p:cNvPr>
          <p:cNvSpPr/>
          <p:nvPr/>
        </p:nvSpPr>
        <p:spPr>
          <a:xfrm>
            <a:off x="6225143" y="320062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D47BF6A-15E7-3EC4-2E43-4C4F163F904B}"/>
              </a:ext>
            </a:extLst>
          </p:cNvPr>
          <p:cNvSpPr/>
          <p:nvPr/>
        </p:nvSpPr>
        <p:spPr>
          <a:xfrm>
            <a:off x="6883330" y="320062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5A4B9E-89D5-6C18-405C-5BB1AFB3B248}"/>
              </a:ext>
            </a:extLst>
          </p:cNvPr>
          <p:cNvSpPr txBox="1"/>
          <p:nvPr/>
        </p:nvSpPr>
        <p:spPr>
          <a:xfrm>
            <a:off x="7583625" y="155596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6DB4BE-8F80-3193-A057-BE6310128AD0}"/>
              </a:ext>
            </a:extLst>
          </p:cNvPr>
          <p:cNvSpPr txBox="1"/>
          <p:nvPr/>
        </p:nvSpPr>
        <p:spPr>
          <a:xfrm>
            <a:off x="3070613" y="2074740"/>
            <a:ext cx="135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TOPIC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D25F54-9D4B-3277-BDA8-DD626443E0B8}"/>
              </a:ext>
            </a:extLst>
          </p:cNvPr>
          <p:cNvSpPr txBox="1"/>
          <p:nvPr/>
        </p:nvSpPr>
        <p:spPr>
          <a:xfrm>
            <a:off x="4853642" y="2086653"/>
            <a:ext cx="135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TOPIC 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18D379-38C1-FC0D-4358-4518756FEEAB}"/>
              </a:ext>
            </a:extLst>
          </p:cNvPr>
          <p:cNvSpPr txBox="1"/>
          <p:nvPr/>
        </p:nvSpPr>
        <p:spPr>
          <a:xfrm>
            <a:off x="6662930" y="2074740"/>
            <a:ext cx="135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TOPIC 3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BACC71C-845E-ED1C-5BAE-5C624F45ABD0}"/>
              </a:ext>
            </a:extLst>
          </p:cNvPr>
          <p:cNvCxnSpPr>
            <a:cxnSpLocks/>
          </p:cNvCxnSpPr>
          <p:nvPr/>
        </p:nvCxnSpPr>
        <p:spPr>
          <a:xfrm>
            <a:off x="2558034" y="883185"/>
            <a:ext cx="5604034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Folded Corner 32">
            <a:hlinkClick r:id="rId9" action="ppaction://hlinksldjump"/>
            <a:extLst>
              <a:ext uri="{FF2B5EF4-FFF2-40B4-BE49-F238E27FC236}">
                <a16:creationId xmlns:a16="http://schemas.microsoft.com/office/drawing/2014/main" id="{4ABDC200-FB34-0858-B0F2-E72E277207AA}"/>
              </a:ext>
            </a:extLst>
          </p:cNvPr>
          <p:cNvSpPr/>
          <p:nvPr/>
        </p:nvSpPr>
        <p:spPr>
          <a:xfrm flipV="1">
            <a:off x="3214936" y="1051157"/>
            <a:ext cx="804672" cy="987552"/>
          </a:xfrm>
          <a:prstGeom prst="foldedCorner">
            <a:avLst>
              <a:gd name="adj" fmla="val 30872"/>
            </a:avLst>
          </a:prstGeom>
          <a:solidFill>
            <a:srgbClr val="3C79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: Folded Corner 37">
            <a:hlinkClick r:id="rId10" action="ppaction://hlinksldjump"/>
            <a:extLst>
              <a:ext uri="{FF2B5EF4-FFF2-40B4-BE49-F238E27FC236}">
                <a16:creationId xmlns:a16="http://schemas.microsoft.com/office/drawing/2014/main" id="{64752918-E431-9650-3A01-7BB5F94F8786}"/>
              </a:ext>
            </a:extLst>
          </p:cNvPr>
          <p:cNvSpPr/>
          <p:nvPr/>
        </p:nvSpPr>
        <p:spPr>
          <a:xfrm flipV="1">
            <a:off x="5013361" y="1080245"/>
            <a:ext cx="804672" cy="987552"/>
          </a:xfrm>
          <a:prstGeom prst="foldedCorner">
            <a:avLst>
              <a:gd name="adj" fmla="val 30872"/>
            </a:avLst>
          </a:prstGeom>
          <a:solidFill>
            <a:srgbClr val="3C79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: Folded Corner 38">
            <a:hlinkClick r:id="rId11" action="ppaction://hlinksldjump"/>
            <a:extLst>
              <a:ext uri="{FF2B5EF4-FFF2-40B4-BE49-F238E27FC236}">
                <a16:creationId xmlns:a16="http://schemas.microsoft.com/office/drawing/2014/main" id="{CE700C69-EAE9-577F-33F0-1F073CAE5B13}"/>
              </a:ext>
            </a:extLst>
          </p:cNvPr>
          <p:cNvSpPr/>
          <p:nvPr/>
        </p:nvSpPr>
        <p:spPr>
          <a:xfrm flipV="1">
            <a:off x="6811786" y="1084112"/>
            <a:ext cx="804672" cy="987552"/>
          </a:xfrm>
          <a:prstGeom prst="foldedCorner">
            <a:avLst>
              <a:gd name="adj" fmla="val 3087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FEB6EC-F658-D9AF-92D4-00F40E39A21B}"/>
              </a:ext>
            </a:extLst>
          </p:cNvPr>
          <p:cNvSpPr txBox="1"/>
          <p:nvPr/>
        </p:nvSpPr>
        <p:spPr>
          <a:xfrm>
            <a:off x="10834914" y="6182587"/>
            <a:ext cx="1698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11:00 AM</a:t>
            </a:r>
          </a:p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8/27/2024</a:t>
            </a:r>
          </a:p>
        </p:txBody>
      </p:sp>
    </p:spTree>
    <p:extLst>
      <p:ext uri="{BB962C8B-B14F-4D97-AF65-F5344CB8AC3E}">
        <p14:creationId xmlns:p14="http://schemas.microsoft.com/office/powerpoint/2010/main" val="2745367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57" grpId="0" animBg="1"/>
      <p:bldP spid="58" grpId="0" animBg="1"/>
      <p:bldP spid="59" grpId="0" animBg="1"/>
      <p:bldP spid="60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2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lowchart: Document 1">
            <a:extLst>
              <a:ext uri="{FF2B5EF4-FFF2-40B4-BE49-F238E27FC236}">
                <a16:creationId xmlns:a16="http://schemas.microsoft.com/office/drawing/2014/main" id="{0918AA61-F00C-4003-9F67-94460713E953}"/>
              </a:ext>
            </a:extLst>
          </p:cNvPr>
          <p:cNvSpPr/>
          <p:nvPr/>
        </p:nvSpPr>
        <p:spPr>
          <a:xfrm flipH="1">
            <a:off x="0" y="0"/>
            <a:ext cx="12192000" cy="153851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3C79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4FA26-355C-45FB-A556-8FF36C9DE136}"/>
              </a:ext>
            </a:extLst>
          </p:cNvPr>
          <p:cNvSpPr/>
          <p:nvPr/>
        </p:nvSpPr>
        <p:spPr>
          <a:xfrm>
            <a:off x="0" y="6147816"/>
            <a:ext cx="12192000" cy="713232"/>
          </a:xfrm>
          <a:prstGeom prst="rect">
            <a:avLst/>
          </a:prstGeom>
          <a:solidFill>
            <a:srgbClr val="3C7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291F2A-2054-4D48-BB1C-6CBAF1D4E8EC}"/>
              </a:ext>
            </a:extLst>
          </p:cNvPr>
          <p:cNvGrpSpPr/>
          <p:nvPr/>
        </p:nvGrpSpPr>
        <p:grpSpPr>
          <a:xfrm>
            <a:off x="203200" y="6223777"/>
            <a:ext cx="569976" cy="561309"/>
            <a:chOff x="4586514" y="2554514"/>
            <a:chExt cx="569976" cy="56130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0EAE53D-59E2-4586-B17D-6265C8B8433E}"/>
                </a:ext>
              </a:extLst>
            </p:cNvPr>
            <p:cNvSpPr/>
            <p:nvPr/>
          </p:nvSpPr>
          <p:spPr>
            <a:xfrm>
              <a:off x="4586514" y="2554514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8FA8B5C-DB58-40BD-8B69-4B46BE32F607}"/>
                </a:ext>
              </a:extLst>
            </p:cNvPr>
            <p:cNvSpPr/>
            <p:nvPr/>
          </p:nvSpPr>
          <p:spPr>
            <a:xfrm>
              <a:off x="4891314" y="2554514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DCAC940-584B-41A8-8EF5-05040CE00A5D}"/>
                </a:ext>
              </a:extLst>
            </p:cNvPr>
            <p:cNvSpPr/>
            <p:nvPr/>
          </p:nvSpPr>
          <p:spPr>
            <a:xfrm>
              <a:off x="4586514" y="2850647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F23931-4A67-4828-8E14-E9923F3C07AC}"/>
                </a:ext>
              </a:extLst>
            </p:cNvPr>
            <p:cNvSpPr/>
            <p:nvPr/>
          </p:nvSpPr>
          <p:spPr>
            <a:xfrm>
              <a:off x="4891314" y="2850647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B8EF91-ED71-4C79-A137-2E851C445510}"/>
              </a:ext>
            </a:extLst>
          </p:cNvPr>
          <p:cNvSpPr/>
          <p:nvPr/>
        </p:nvSpPr>
        <p:spPr>
          <a:xfrm>
            <a:off x="1059542" y="6245590"/>
            <a:ext cx="459943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9D1135-E239-480E-A974-3108301C6027}"/>
              </a:ext>
            </a:extLst>
          </p:cNvPr>
          <p:cNvGrpSpPr/>
          <p:nvPr/>
        </p:nvGrpSpPr>
        <p:grpSpPr>
          <a:xfrm>
            <a:off x="1262744" y="6289132"/>
            <a:ext cx="370683" cy="406908"/>
            <a:chOff x="5849257" y="2133600"/>
            <a:chExt cx="542109" cy="5950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0F905B-BDC7-4C58-94C1-4372B9771FCD}"/>
                </a:ext>
              </a:extLst>
            </p:cNvPr>
            <p:cNvSpPr/>
            <p:nvPr/>
          </p:nvSpPr>
          <p:spPr>
            <a:xfrm>
              <a:off x="5979886" y="2133600"/>
              <a:ext cx="411480" cy="41148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612E26-94AD-443B-B30A-8CF01604A9CF}"/>
                </a:ext>
              </a:extLst>
            </p:cNvPr>
            <p:cNvCxnSpPr>
              <a:stCxn id="14" idx="3"/>
            </p:cNvCxnSpPr>
            <p:nvPr/>
          </p:nvCxnSpPr>
          <p:spPr>
            <a:xfrm flipH="1">
              <a:off x="5849257" y="2484820"/>
              <a:ext cx="190889" cy="24386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44E647-F5A2-4148-B7C8-25D517F6E696}"/>
              </a:ext>
            </a:extLst>
          </p:cNvPr>
          <p:cNvSpPr txBox="1"/>
          <p:nvPr/>
        </p:nvSpPr>
        <p:spPr>
          <a:xfrm>
            <a:off x="1798176" y="6258120"/>
            <a:ext cx="40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Topic Title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F361A3-C901-4ED5-99B8-10F2F69213D8}"/>
              </a:ext>
            </a:extLst>
          </p:cNvPr>
          <p:cNvSpPr txBox="1"/>
          <p:nvPr/>
        </p:nvSpPr>
        <p:spPr>
          <a:xfrm>
            <a:off x="14514" y="1299871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85550-5204-44FA-BB87-510F4B8B0191}"/>
              </a:ext>
            </a:extLst>
          </p:cNvPr>
          <p:cNvSpPr txBox="1"/>
          <p:nvPr/>
        </p:nvSpPr>
        <p:spPr>
          <a:xfrm>
            <a:off x="134899" y="2731542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Objectives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FB944F-6B0A-4BF7-8CE7-2290CB52149B}"/>
              </a:ext>
            </a:extLst>
          </p:cNvPr>
          <p:cNvSpPr txBox="1"/>
          <p:nvPr/>
        </p:nvSpPr>
        <p:spPr>
          <a:xfrm>
            <a:off x="-14514" y="4148305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Topics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762642-6E20-48EA-9008-83529DBC566C}"/>
              </a:ext>
            </a:extLst>
          </p:cNvPr>
          <p:cNvSpPr txBox="1"/>
          <p:nvPr/>
        </p:nvSpPr>
        <p:spPr>
          <a:xfrm>
            <a:off x="-14514" y="5518318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References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71491A-3A30-44E5-8DC5-7AF4FD401192}"/>
              </a:ext>
            </a:extLst>
          </p:cNvPr>
          <p:cNvSpPr txBox="1"/>
          <p:nvPr/>
        </p:nvSpPr>
        <p:spPr>
          <a:xfrm>
            <a:off x="9135456" y="84482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B176F77-6B02-4C9B-9F32-293730FD55B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62" y="6182587"/>
            <a:ext cx="647337" cy="64733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45F7672-3C4D-4105-A4CE-8E93A2868B1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2585" y="6210723"/>
            <a:ext cx="531250" cy="53125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C38A0ED7-FFDB-4B55-B911-B3309F026846}"/>
              </a:ext>
            </a:extLst>
          </p:cNvPr>
          <p:cNvSpPr/>
          <p:nvPr/>
        </p:nvSpPr>
        <p:spPr>
          <a:xfrm>
            <a:off x="2519934" y="2528757"/>
            <a:ext cx="9226296" cy="3387310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0FD01A9-29FD-4954-A838-331A904D704B}"/>
              </a:ext>
            </a:extLst>
          </p:cNvPr>
          <p:cNvCxnSpPr/>
          <p:nvPr/>
        </p:nvCxnSpPr>
        <p:spPr>
          <a:xfrm>
            <a:off x="2510790" y="3373969"/>
            <a:ext cx="9235440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E1A7F22-9925-419D-B073-05570914BF11}"/>
              </a:ext>
            </a:extLst>
          </p:cNvPr>
          <p:cNvSpPr/>
          <p:nvPr/>
        </p:nvSpPr>
        <p:spPr>
          <a:xfrm>
            <a:off x="2657523" y="2696471"/>
            <a:ext cx="3473991" cy="574462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TOPIC 3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7B7B88F-F5A5-4E6C-8462-38977E774899}"/>
              </a:ext>
            </a:extLst>
          </p:cNvPr>
          <p:cNvSpPr/>
          <p:nvPr/>
        </p:nvSpPr>
        <p:spPr>
          <a:xfrm>
            <a:off x="9181499" y="2766356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EEBFC1B-DB37-4454-B18E-8B6BC31302F2}"/>
              </a:ext>
            </a:extLst>
          </p:cNvPr>
          <p:cNvSpPr/>
          <p:nvPr/>
        </p:nvSpPr>
        <p:spPr>
          <a:xfrm>
            <a:off x="9839686" y="2776454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C7C51A9-DCDA-4471-A0AB-F5CE581B9002}"/>
              </a:ext>
            </a:extLst>
          </p:cNvPr>
          <p:cNvSpPr/>
          <p:nvPr/>
        </p:nvSpPr>
        <p:spPr>
          <a:xfrm>
            <a:off x="10497873" y="2776454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E52A16-C723-454F-AEA0-253EFCE43DF9}"/>
              </a:ext>
            </a:extLst>
          </p:cNvPr>
          <p:cNvSpPr txBox="1"/>
          <p:nvPr/>
        </p:nvSpPr>
        <p:spPr>
          <a:xfrm>
            <a:off x="11198168" y="2611988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A289A0-82C7-4174-8C45-47E5069607B7}"/>
              </a:ext>
            </a:extLst>
          </p:cNvPr>
          <p:cNvSpPr txBox="1"/>
          <p:nvPr/>
        </p:nvSpPr>
        <p:spPr>
          <a:xfrm>
            <a:off x="2657523" y="3379803"/>
            <a:ext cx="909785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 and Skills of a Data Communications Engineer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Proficient in managing routers, switches and network operations.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Must have knowledge and familiarization with LAN and WAN technologies.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Knowledge of encryption and disaster recovery.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Provide technical support and direction.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Analyze network performance and design network infrastructure.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Provide network services and support.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1" name="Picture 60">
            <a:hlinkClick r:id="rId4" action="ppaction://hlinksldjump"/>
            <a:extLst>
              <a:ext uri="{FF2B5EF4-FFF2-40B4-BE49-F238E27FC236}">
                <a16:creationId xmlns:a16="http://schemas.microsoft.com/office/drawing/2014/main" id="{BACAF903-0149-4D9E-BA03-FE35CD27B3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01745"/>
            <a:ext cx="816935" cy="865707"/>
          </a:xfrm>
          <a:prstGeom prst="rect">
            <a:avLst/>
          </a:prstGeom>
        </p:spPr>
      </p:pic>
      <p:pic>
        <p:nvPicPr>
          <p:cNvPr id="62" name="Picture 61">
            <a:hlinkClick r:id="rId6" action="ppaction://hlinksldjump"/>
            <a:extLst>
              <a:ext uri="{FF2B5EF4-FFF2-40B4-BE49-F238E27FC236}">
                <a16:creationId xmlns:a16="http://schemas.microsoft.com/office/drawing/2014/main" id="{646199F3-C290-491F-860F-7CC3A88164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1892943"/>
            <a:ext cx="816935" cy="865707"/>
          </a:xfrm>
          <a:prstGeom prst="rect">
            <a:avLst/>
          </a:prstGeom>
        </p:spPr>
      </p:pic>
      <p:pic>
        <p:nvPicPr>
          <p:cNvPr id="63" name="Picture 62">
            <a:hlinkClick r:id="rId7" action="ppaction://hlinksldjump"/>
            <a:extLst>
              <a:ext uri="{FF2B5EF4-FFF2-40B4-BE49-F238E27FC236}">
                <a16:creationId xmlns:a16="http://schemas.microsoft.com/office/drawing/2014/main" id="{F72BDD04-A1DA-4B4B-A77B-9085FE97B4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3300952"/>
            <a:ext cx="816935" cy="865707"/>
          </a:xfrm>
          <a:prstGeom prst="rect">
            <a:avLst/>
          </a:prstGeom>
        </p:spPr>
      </p:pic>
      <p:pic>
        <p:nvPicPr>
          <p:cNvPr id="64" name="Picture 63">
            <a:hlinkClick r:id="rId8" action="ppaction://hlinksldjump"/>
            <a:extLst>
              <a:ext uri="{FF2B5EF4-FFF2-40B4-BE49-F238E27FC236}">
                <a16:creationId xmlns:a16="http://schemas.microsoft.com/office/drawing/2014/main" id="{FC8F71A5-C372-4127-B9BA-78E3DF1522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708961"/>
            <a:ext cx="816935" cy="86570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8FD9EF6-47D5-593F-98E8-5F06605CF440}"/>
              </a:ext>
            </a:extLst>
          </p:cNvPr>
          <p:cNvSpPr/>
          <p:nvPr/>
        </p:nvSpPr>
        <p:spPr>
          <a:xfrm>
            <a:off x="2538985" y="111151"/>
            <a:ext cx="5623083" cy="2344834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552A98C-66E3-2F74-E21B-5C324EE2C0F7}"/>
              </a:ext>
            </a:extLst>
          </p:cNvPr>
          <p:cNvSpPr/>
          <p:nvPr/>
        </p:nvSpPr>
        <p:spPr>
          <a:xfrm>
            <a:off x="2814742" y="189648"/>
            <a:ext cx="2304431" cy="574462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TOPICS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F6556B9-6E87-DE82-9FA0-FA014AD0E900}"/>
              </a:ext>
            </a:extLst>
          </p:cNvPr>
          <p:cNvSpPr/>
          <p:nvPr/>
        </p:nvSpPr>
        <p:spPr>
          <a:xfrm>
            <a:off x="5566956" y="309964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B83BAB4-9536-552D-78CD-71273938C1A5}"/>
              </a:ext>
            </a:extLst>
          </p:cNvPr>
          <p:cNvSpPr/>
          <p:nvPr/>
        </p:nvSpPr>
        <p:spPr>
          <a:xfrm>
            <a:off x="6225143" y="320062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A749CFD-123E-13F7-B1B5-70385BE46688}"/>
              </a:ext>
            </a:extLst>
          </p:cNvPr>
          <p:cNvSpPr/>
          <p:nvPr/>
        </p:nvSpPr>
        <p:spPr>
          <a:xfrm>
            <a:off x="6883330" y="320062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880FAC-64BE-EC3D-8C01-5AC88C9C1D33}"/>
              </a:ext>
            </a:extLst>
          </p:cNvPr>
          <p:cNvSpPr txBox="1"/>
          <p:nvPr/>
        </p:nvSpPr>
        <p:spPr>
          <a:xfrm>
            <a:off x="7583625" y="155596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1F9676-2524-0390-5D1C-DE666BF97635}"/>
              </a:ext>
            </a:extLst>
          </p:cNvPr>
          <p:cNvSpPr txBox="1"/>
          <p:nvPr/>
        </p:nvSpPr>
        <p:spPr>
          <a:xfrm>
            <a:off x="3070613" y="2074740"/>
            <a:ext cx="135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TOPIC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88EEDF0-22AD-3030-3150-388F1CC09F40}"/>
              </a:ext>
            </a:extLst>
          </p:cNvPr>
          <p:cNvSpPr txBox="1"/>
          <p:nvPr/>
        </p:nvSpPr>
        <p:spPr>
          <a:xfrm>
            <a:off x="4853642" y="2086653"/>
            <a:ext cx="135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TOPIC 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6AFD93-6DAD-8F48-3996-D781E56A03A6}"/>
              </a:ext>
            </a:extLst>
          </p:cNvPr>
          <p:cNvSpPr txBox="1"/>
          <p:nvPr/>
        </p:nvSpPr>
        <p:spPr>
          <a:xfrm>
            <a:off x="6662930" y="2074740"/>
            <a:ext cx="135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TOPIC 3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6D236F8-F018-6BFE-F031-3C6322D1FD43}"/>
              </a:ext>
            </a:extLst>
          </p:cNvPr>
          <p:cNvCxnSpPr>
            <a:cxnSpLocks/>
          </p:cNvCxnSpPr>
          <p:nvPr/>
        </p:nvCxnSpPr>
        <p:spPr>
          <a:xfrm>
            <a:off x="2558034" y="883185"/>
            <a:ext cx="5604034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Folded Corner 29">
            <a:hlinkClick r:id="rId9" action="ppaction://hlinksldjump"/>
            <a:extLst>
              <a:ext uri="{FF2B5EF4-FFF2-40B4-BE49-F238E27FC236}">
                <a16:creationId xmlns:a16="http://schemas.microsoft.com/office/drawing/2014/main" id="{8DF1F3F3-5DE6-8996-A67E-BA7549B2A381}"/>
              </a:ext>
            </a:extLst>
          </p:cNvPr>
          <p:cNvSpPr/>
          <p:nvPr/>
        </p:nvSpPr>
        <p:spPr>
          <a:xfrm flipV="1">
            <a:off x="3214936" y="1051157"/>
            <a:ext cx="804672" cy="987552"/>
          </a:xfrm>
          <a:prstGeom prst="foldedCorner">
            <a:avLst>
              <a:gd name="adj" fmla="val 30872"/>
            </a:avLst>
          </a:prstGeom>
          <a:solidFill>
            <a:srgbClr val="3C79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: Folded Corner 30">
            <a:hlinkClick r:id="rId10" action="ppaction://hlinksldjump"/>
            <a:extLst>
              <a:ext uri="{FF2B5EF4-FFF2-40B4-BE49-F238E27FC236}">
                <a16:creationId xmlns:a16="http://schemas.microsoft.com/office/drawing/2014/main" id="{2C594613-6D62-55B7-0375-0BFE870AB834}"/>
              </a:ext>
            </a:extLst>
          </p:cNvPr>
          <p:cNvSpPr/>
          <p:nvPr/>
        </p:nvSpPr>
        <p:spPr>
          <a:xfrm flipV="1">
            <a:off x="5013361" y="1080245"/>
            <a:ext cx="804672" cy="987552"/>
          </a:xfrm>
          <a:prstGeom prst="foldedCorner">
            <a:avLst>
              <a:gd name="adj" fmla="val 30872"/>
            </a:avLst>
          </a:prstGeom>
          <a:solidFill>
            <a:srgbClr val="3C79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: Folded Corner 31">
            <a:hlinkClick r:id="rId11" action="ppaction://hlinksldjump"/>
            <a:extLst>
              <a:ext uri="{FF2B5EF4-FFF2-40B4-BE49-F238E27FC236}">
                <a16:creationId xmlns:a16="http://schemas.microsoft.com/office/drawing/2014/main" id="{2B73FF20-C1DB-AB73-0BF2-F6DF5735616A}"/>
              </a:ext>
            </a:extLst>
          </p:cNvPr>
          <p:cNvSpPr/>
          <p:nvPr/>
        </p:nvSpPr>
        <p:spPr>
          <a:xfrm flipV="1">
            <a:off x="6811786" y="1084112"/>
            <a:ext cx="804672" cy="987552"/>
          </a:xfrm>
          <a:prstGeom prst="foldedCorner">
            <a:avLst>
              <a:gd name="adj" fmla="val 3087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3562D0-BB4E-A60C-16B0-658792A7DA6B}"/>
              </a:ext>
            </a:extLst>
          </p:cNvPr>
          <p:cNvSpPr txBox="1"/>
          <p:nvPr/>
        </p:nvSpPr>
        <p:spPr>
          <a:xfrm>
            <a:off x="10834914" y="6182587"/>
            <a:ext cx="1698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11:00 AM</a:t>
            </a:r>
          </a:p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8/27/2024</a:t>
            </a:r>
          </a:p>
        </p:txBody>
      </p:sp>
    </p:spTree>
    <p:extLst>
      <p:ext uri="{BB962C8B-B14F-4D97-AF65-F5344CB8AC3E}">
        <p14:creationId xmlns:p14="http://schemas.microsoft.com/office/powerpoint/2010/main" val="3408887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57" grpId="0" animBg="1"/>
      <p:bldP spid="58" grpId="0" animBg="1"/>
      <p:bldP spid="59" grpId="0" animBg="1"/>
      <p:bldP spid="60" grpId="0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2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lowchart: Document 1">
            <a:extLst>
              <a:ext uri="{FF2B5EF4-FFF2-40B4-BE49-F238E27FC236}">
                <a16:creationId xmlns:a16="http://schemas.microsoft.com/office/drawing/2014/main" id="{0918AA61-F00C-4003-9F67-94460713E953}"/>
              </a:ext>
            </a:extLst>
          </p:cNvPr>
          <p:cNvSpPr/>
          <p:nvPr/>
        </p:nvSpPr>
        <p:spPr>
          <a:xfrm flipH="1">
            <a:off x="0" y="0"/>
            <a:ext cx="12192000" cy="153851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3C79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4FA26-355C-45FB-A556-8FF36C9DE136}"/>
              </a:ext>
            </a:extLst>
          </p:cNvPr>
          <p:cNvSpPr/>
          <p:nvPr/>
        </p:nvSpPr>
        <p:spPr>
          <a:xfrm>
            <a:off x="0" y="6147816"/>
            <a:ext cx="12192000" cy="713232"/>
          </a:xfrm>
          <a:prstGeom prst="rect">
            <a:avLst/>
          </a:prstGeom>
          <a:solidFill>
            <a:srgbClr val="3C7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291F2A-2054-4D48-BB1C-6CBAF1D4E8EC}"/>
              </a:ext>
            </a:extLst>
          </p:cNvPr>
          <p:cNvGrpSpPr/>
          <p:nvPr/>
        </p:nvGrpSpPr>
        <p:grpSpPr>
          <a:xfrm>
            <a:off x="203200" y="6223777"/>
            <a:ext cx="569976" cy="561309"/>
            <a:chOff x="4586514" y="2554514"/>
            <a:chExt cx="569976" cy="56130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0EAE53D-59E2-4586-B17D-6265C8B8433E}"/>
                </a:ext>
              </a:extLst>
            </p:cNvPr>
            <p:cNvSpPr/>
            <p:nvPr/>
          </p:nvSpPr>
          <p:spPr>
            <a:xfrm>
              <a:off x="4586514" y="2554514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8FA8B5C-DB58-40BD-8B69-4B46BE32F607}"/>
                </a:ext>
              </a:extLst>
            </p:cNvPr>
            <p:cNvSpPr/>
            <p:nvPr/>
          </p:nvSpPr>
          <p:spPr>
            <a:xfrm>
              <a:off x="4891314" y="2554514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DCAC940-584B-41A8-8EF5-05040CE00A5D}"/>
                </a:ext>
              </a:extLst>
            </p:cNvPr>
            <p:cNvSpPr/>
            <p:nvPr/>
          </p:nvSpPr>
          <p:spPr>
            <a:xfrm>
              <a:off x="4586514" y="2850647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F23931-4A67-4828-8E14-E9923F3C07AC}"/>
                </a:ext>
              </a:extLst>
            </p:cNvPr>
            <p:cNvSpPr/>
            <p:nvPr/>
          </p:nvSpPr>
          <p:spPr>
            <a:xfrm>
              <a:off x="4891314" y="2850647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B8EF91-ED71-4C79-A137-2E851C445510}"/>
              </a:ext>
            </a:extLst>
          </p:cNvPr>
          <p:cNvSpPr/>
          <p:nvPr/>
        </p:nvSpPr>
        <p:spPr>
          <a:xfrm>
            <a:off x="1059542" y="6245590"/>
            <a:ext cx="459943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9D1135-E239-480E-A974-3108301C6027}"/>
              </a:ext>
            </a:extLst>
          </p:cNvPr>
          <p:cNvGrpSpPr/>
          <p:nvPr/>
        </p:nvGrpSpPr>
        <p:grpSpPr>
          <a:xfrm>
            <a:off x="1262744" y="6289132"/>
            <a:ext cx="370683" cy="406908"/>
            <a:chOff x="5849257" y="2133600"/>
            <a:chExt cx="542109" cy="5950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0F905B-BDC7-4C58-94C1-4372B9771FCD}"/>
                </a:ext>
              </a:extLst>
            </p:cNvPr>
            <p:cNvSpPr/>
            <p:nvPr/>
          </p:nvSpPr>
          <p:spPr>
            <a:xfrm>
              <a:off x="5979886" y="2133600"/>
              <a:ext cx="411480" cy="41148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612E26-94AD-443B-B30A-8CF01604A9CF}"/>
                </a:ext>
              </a:extLst>
            </p:cNvPr>
            <p:cNvCxnSpPr>
              <a:stCxn id="14" idx="3"/>
            </p:cNvCxnSpPr>
            <p:nvPr/>
          </p:nvCxnSpPr>
          <p:spPr>
            <a:xfrm flipH="1">
              <a:off x="5849257" y="2484820"/>
              <a:ext cx="190889" cy="24386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44E647-F5A2-4148-B7C8-25D517F6E696}"/>
              </a:ext>
            </a:extLst>
          </p:cNvPr>
          <p:cNvSpPr txBox="1"/>
          <p:nvPr/>
        </p:nvSpPr>
        <p:spPr>
          <a:xfrm>
            <a:off x="1798176" y="6258120"/>
            <a:ext cx="40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Topic Title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F361A3-C901-4ED5-99B8-10F2F69213D8}"/>
              </a:ext>
            </a:extLst>
          </p:cNvPr>
          <p:cNvSpPr txBox="1"/>
          <p:nvPr/>
        </p:nvSpPr>
        <p:spPr>
          <a:xfrm>
            <a:off x="14514" y="1299871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85550-5204-44FA-BB87-510F4B8B0191}"/>
              </a:ext>
            </a:extLst>
          </p:cNvPr>
          <p:cNvSpPr txBox="1"/>
          <p:nvPr/>
        </p:nvSpPr>
        <p:spPr>
          <a:xfrm>
            <a:off x="134899" y="2731542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Objectives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FB944F-6B0A-4BF7-8CE7-2290CB52149B}"/>
              </a:ext>
            </a:extLst>
          </p:cNvPr>
          <p:cNvSpPr txBox="1"/>
          <p:nvPr/>
        </p:nvSpPr>
        <p:spPr>
          <a:xfrm>
            <a:off x="-14514" y="4148305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Topics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762642-6E20-48EA-9008-83529DBC566C}"/>
              </a:ext>
            </a:extLst>
          </p:cNvPr>
          <p:cNvSpPr txBox="1"/>
          <p:nvPr/>
        </p:nvSpPr>
        <p:spPr>
          <a:xfrm>
            <a:off x="-14514" y="5518318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References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B176F77-6B02-4C9B-9F32-293730FD55B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62" y="6182587"/>
            <a:ext cx="647337" cy="64733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45F7672-3C4D-4105-A4CE-8E93A2868B1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2585" y="6210723"/>
            <a:ext cx="531250" cy="53125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C38A0ED7-FFDB-4B55-B911-B3309F026846}"/>
              </a:ext>
            </a:extLst>
          </p:cNvPr>
          <p:cNvSpPr/>
          <p:nvPr/>
        </p:nvSpPr>
        <p:spPr>
          <a:xfrm>
            <a:off x="2519934" y="2553759"/>
            <a:ext cx="9226296" cy="3362308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0FD01A9-29FD-4954-A838-331A904D704B}"/>
              </a:ext>
            </a:extLst>
          </p:cNvPr>
          <p:cNvCxnSpPr/>
          <p:nvPr/>
        </p:nvCxnSpPr>
        <p:spPr>
          <a:xfrm>
            <a:off x="2519934" y="3429000"/>
            <a:ext cx="9235440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E1A7F22-9925-419D-B073-05570914BF11}"/>
              </a:ext>
            </a:extLst>
          </p:cNvPr>
          <p:cNvSpPr/>
          <p:nvPr/>
        </p:nvSpPr>
        <p:spPr>
          <a:xfrm>
            <a:off x="2622009" y="2704981"/>
            <a:ext cx="3473991" cy="574462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TOPIC 3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7B7B88F-F5A5-4E6C-8462-38977E774899}"/>
              </a:ext>
            </a:extLst>
          </p:cNvPr>
          <p:cNvSpPr/>
          <p:nvPr/>
        </p:nvSpPr>
        <p:spPr>
          <a:xfrm>
            <a:off x="9223497" y="2742354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EEBFC1B-DB37-4454-B18E-8B6BC31302F2}"/>
              </a:ext>
            </a:extLst>
          </p:cNvPr>
          <p:cNvSpPr/>
          <p:nvPr/>
        </p:nvSpPr>
        <p:spPr>
          <a:xfrm>
            <a:off x="9881684" y="2752452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C7C51A9-DCDA-4471-A0AB-F5CE581B9002}"/>
              </a:ext>
            </a:extLst>
          </p:cNvPr>
          <p:cNvSpPr/>
          <p:nvPr/>
        </p:nvSpPr>
        <p:spPr>
          <a:xfrm>
            <a:off x="10539871" y="2752452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E52A16-C723-454F-AEA0-253EFCE43DF9}"/>
              </a:ext>
            </a:extLst>
          </p:cNvPr>
          <p:cNvSpPr txBox="1"/>
          <p:nvPr/>
        </p:nvSpPr>
        <p:spPr>
          <a:xfrm>
            <a:off x="11240166" y="2587986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A289A0-82C7-4174-8C45-47E5069607B7}"/>
              </a:ext>
            </a:extLst>
          </p:cNvPr>
          <p:cNvSpPr txBox="1"/>
          <p:nvPr/>
        </p:nvSpPr>
        <p:spPr>
          <a:xfrm>
            <a:off x="2814742" y="3526775"/>
            <a:ext cx="80808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Salary of a Data Communications Engineer in the Philippines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 According to the website of 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jobstreet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updated as of August 1, 2024, the average monthly salary for data engineer jobs in the Philippines ranges from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80,000 pesos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to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90,000 pesos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1" name="Picture 60">
            <a:hlinkClick r:id="rId4" action="ppaction://hlinksldjump"/>
            <a:extLst>
              <a:ext uri="{FF2B5EF4-FFF2-40B4-BE49-F238E27FC236}">
                <a16:creationId xmlns:a16="http://schemas.microsoft.com/office/drawing/2014/main" id="{BACAF903-0149-4D9E-BA03-FE35CD27B3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01745"/>
            <a:ext cx="816935" cy="865707"/>
          </a:xfrm>
          <a:prstGeom prst="rect">
            <a:avLst/>
          </a:prstGeom>
        </p:spPr>
      </p:pic>
      <p:pic>
        <p:nvPicPr>
          <p:cNvPr id="62" name="Picture 61">
            <a:hlinkClick r:id="rId6" action="ppaction://hlinksldjump"/>
            <a:extLst>
              <a:ext uri="{FF2B5EF4-FFF2-40B4-BE49-F238E27FC236}">
                <a16:creationId xmlns:a16="http://schemas.microsoft.com/office/drawing/2014/main" id="{646199F3-C290-491F-860F-7CC3A88164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1892943"/>
            <a:ext cx="816935" cy="865707"/>
          </a:xfrm>
          <a:prstGeom prst="rect">
            <a:avLst/>
          </a:prstGeom>
        </p:spPr>
      </p:pic>
      <p:pic>
        <p:nvPicPr>
          <p:cNvPr id="63" name="Picture 62">
            <a:hlinkClick r:id="rId7" action="ppaction://hlinksldjump"/>
            <a:extLst>
              <a:ext uri="{FF2B5EF4-FFF2-40B4-BE49-F238E27FC236}">
                <a16:creationId xmlns:a16="http://schemas.microsoft.com/office/drawing/2014/main" id="{F72BDD04-A1DA-4B4B-A77B-9085FE97B4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3300952"/>
            <a:ext cx="816935" cy="865707"/>
          </a:xfrm>
          <a:prstGeom prst="rect">
            <a:avLst/>
          </a:prstGeom>
        </p:spPr>
      </p:pic>
      <p:pic>
        <p:nvPicPr>
          <p:cNvPr id="64" name="Picture 63">
            <a:hlinkClick r:id="rId8" action="ppaction://hlinksldjump"/>
            <a:extLst>
              <a:ext uri="{FF2B5EF4-FFF2-40B4-BE49-F238E27FC236}">
                <a16:creationId xmlns:a16="http://schemas.microsoft.com/office/drawing/2014/main" id="{FC8F71A5-C372-4127-B9BA-78E3DF1522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708961"/>
            <a:ext cx="816935" cy="86570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9AA7D85-B7BE-8D7C-26C9-F57B1CFF513A}"/>
              </a:ext>
            </a:extLst>
          </p:cNvPr>
          <p:cNvSpPr/>
          <p:nvPr/>
        </p:nvSpPr>
        <p:spPr>
          <a:xfrm>
            <a:off x="2538985" y="111151"/>
            <a:ext cx="5623083" cy="2344834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895B9F5-AE14-963A-A146-04AA012E74F5}"/>
              </a:ext>
            </a:extLst>
          </p:cNvPr>
          <p:cNvSpPr/>
          <p:nvPr/>
        </p:nvSpPr>
        <p:spPr>
          <a:xfrm>
            <a:off x="2814742" y="189648"/>
            <a:ext cx="2304431" cy="574462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TOPICS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401133D-664E-7F64-7D1F-0D7386A3C517}"/>
              </a:ext>
            </a:extLst>
          </p:cNvPr>
          <p:cNvSpPr/>
          <p:nvPr/>
        </p:nvSpPr>
        <p:spPr>
          <a:xfrm>
            <a:off x="5566956" y="309964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79A1327-B7A4-780F-8E44-5A3501762B81}"/>
              </a:ext>
            </a:extLst>
          </p:cNvPr>
          <p:cNvSpPr/>
          <p:nvPr/>
        </p:nvSpPr>
        <p:spPr>
          <a:xfrm>
            <a:off x="6225143" y="320062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FB0187D-7E36-0AEB-7C2A-24AFD16FFB2E}"/>
              </a:ext>
            </a:extLst>
          </p:cNvPr>
          <p:cNvSpPr/>
          <p:nvPr/>
        </p:nvSpPr>
        <p:spPr>
          <a:xfrm>
            <a:off x="6883330" y="320062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A97C1F-AA25-295B-86D0-B3CCBAB1F3A5}"/>
              </a:ext>
            </a:extLst>
          </p:cNvPr>
          <p:cNvSpPr txBox="1"/>
          <p:nvPr/>
        </p:nvSpPr>
        <p:spPr>
          <a:xfrm>
            <a:off x="7583625" y="155596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CEB35B-2B81-570D-8155-3E34D3CF7442}"/>
              </a:ext>
            </a:extLst>
          </p:cNvPr>
          <p:cNvSpPr txBox="1"/>
          <p:nvPr/>
        </p:nvSpPr>
        <p:spPr>
          <a:xfrm>
            <a:off x="3070613" y="2074740"/>
            <a:ext cx="135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TOPIC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7824F5-8108-EC45-16C2-F2F688A90D0C}"/>
              </a:ext>
            </a:extLst>
          </p:cNvPr>
          <p:cNvSpPr txBox="1"/>
          <p:nvPr/>
        </p:nvSpPr>
        <p:spPr>
          <a:xfrm>
            <a:off x="4853642" y="2086653"/>
            <a:ext cx="135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TOPIC 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6C376E-16AB-7B18-C9C1-F944D2CC27CC}"/>
              </a:ext>
            </a:extLst>
          </p:cNvPr>
          <p:cNvSpPr txBox="1"/>
          <p:nvPr/>
        </p:nvSpPr>
        <p:spPr>
          <a:xfrm>
            <a:off x="6662930" y="2074740"/>
            <a:ext cx="135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TOPIC 3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72245E6-923D-02AB-0538-B926DCC2F9F0}"/>
              </a:ext>
            </a:extLst>
          </p:cNvPr>
          <p:cNvCxnSpPr>
            <a:cxnSpLocks/>
          </p:cNvCxnSpPr>
          <p:nvPr/>
        </p:nvCxnSpPr>
        <p:spPr>
          <a:xfrm>
            <a:off x="2558034" y="883185"/>
            <a:ext cx="5604034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Folded Corner 29">
            <a:hlinkClick r:id="rId9" action="ppaction://hlinksldjump"/>
            <a:extLst>
              <a:ext uri="{FF2B5EF4-FFF2-40B4-BE49-F238E27FC236}">
                <a16:creationId xmlns:a16="http://schemas.microsoft.com/office/drawing/2014/main" id="{F4CE0823-B725-6A57-6F65-AFB841E7BB5C}"/>
              </a:ext>
            </a:extLst>
          </p:cNvPr>
          <p:cNvSpPr/>
          <p:nvPr/>
        </p:nvSpPr>
        <p:spPr>
          <a:xfrm flipV="1">
            <a:off x="3214936" y="1051157"/>
            <a:ext cx="804672" cy="987552"/>
          </a:xfrm>
          <a:prstGeom prst="foldedCorner">
            <a:avLst>
              <a:gd name="adj" fmla="val 30872"/>
            </a:avLst>
          </a:prstGeom>
          <a:solidFill>
            <a:srgbClr val="3C79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: Folded Corner 30">
            <a:hlinkClick r:id="rId10" action="ppaction://hlinksldjump"/>
            <a:extLst>
              <a:ext uri="{FF2B5EF4-FFF2-40B4-BE49-F238E27FC236}">
                <a16:creationId xmlns:a16="http://schemas.microsoft.com/office/drawing/2014/main" id="{7B5860D9-9EE3-06E8-A1E5-DFFEE2DC1D3F}"/>
              </a:ext>
            </a:extLst>
          </p:cNvPr>
          <p:cNvSpPr/>
          <p:nvPr/>
        </p:nvSpPr>
        <p:spPr>
          <a:xfrm flipV="1">
            <a:off x="5013361" y="1080245"/>
            <a:ext cx="804672" cy="987552"/>
          </a:xfrm>
          <a:prstGeom prst="foldedCorner">
            <a:avLst>
              <a:gd name="adj" fmla="val 30872"/>
            </a:avLst>
          </a:prstGeom>
          <a:solidFill>
            <a:srgbClr val="3C79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: Folded Corner 31">
            <a:hlinkClick r:id="rId11" action="ppaction://hlinksldjump"/>
            <a:extLst>
              <a:ext uri="{FF2B5EF4-FFF2-40B4-BE49-F238E27FC236}">
                <a16:creationId xmlns:a16="http://schemas.microsoft.com/office/drawing/2014/main" id="{4133789C-B13A-AB0C-C430-B22FCCFE09FD}"/>
              </a:ext>
            </a:extLst>
          </p:cNvPr>
          <p:cNvSpPr/>
          <p:nvPr/>
        </p:nvSpPr>
        <p:spPr>
          <a:xfrm flipV="1">
            <a:off x="6811786" y="1084112"/>
            <a:ext cx="804672" cy="987552"/>
          </a:xfrm>
          <a:prstGeom prst="foldedCorner">
            <a:avLst>
              <a:gd name="adj" fmla="val 3087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5BCCCE4-EA7B-67A6-2603-C356405A011C}"/>
              </a:ext>
            </a:extLst>
          </p:cNvPr>
          <p:cNvSpPr txBox="1"/>
          <p:nvPr/>
        </p:nvSpPr>
        <p:spPr>
          <a:xfrm>
            <a:off x="10834914" y="6182587"/>
            <a:ext cx="1698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11:00 AM</a:t>
            </a:r>
          </a:p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8/27/2024</a:t>
            </a:r>
          </a:p>
        </p:txBody>
      </p:sp>
    </p:spTree>
    <p:extLst>
      <p:ext uri="{BB962C8B-B14F-4D97-AF65-F5344CB8AC3E}">
        <p14:creationId xmlns:p14="http://schemas.microsoft.com/office/powerpoint/2010/main" val="267345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57" grpId="0" animBg="1"/>
      <p:bldP spid="58" grpId="0" animBg="1"/>
      <p:bldP spid="59" grpId="0" animBg="1"/>
      <p:bldP spid="60" grpId="0"/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2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ocument 1">
            <a:extLst>
              <a:ext uri="{FF2B5EF4-FFF2-40B4-BE49-F238E27FC236}">
                <a16:creationId xmlns:a16="http://schemas.microsoft.com/office/drawing/2014/main" id="{F2A10B2D-B757-4389-BE7B-9738A1C89FDE}"/>
              </a:ext>
            </a:extLst>
          </p:cNvPr>
          <p:cNvSpPr/>
          <p:nvPr/>
        </p:nvSpPr>
        <p:spPr>
          <a:xfrm flipH="1">
            <a:off x="0" y="0"/>
            <a:ext cx="12192000" cy="153851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3C79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4FA26-355C-45FB-A556-8FF36C9DE136}"/>
              </a:ext>
            </a:extLst>
          </p:cNvPr>
          <p:cNvSpPr/>
          <p:nvPr/>
        </p:nvSpPr>
        <p:spPr>
          <a:xfrm>
            <a:off x="0" y="6147816"/>
            <a:ext cx="12192000" cy="713232"/>
          </a:xfrm>
          <a:prstGeom prst="rect">
            <a:avLst/>
          </a:prstGeom>
          <a:solidFill>
            <a:srgbClr val="3C7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B8EF91-ED71-4C79-A137-2E851C445510}"/>
              </a:ext>
            </a:extLst>
          </p:cNvPr>
          <p:cNvSpPr/>
          <p:nvPr/>
        </p:nvSpPr>
        <p:spPr>
          <a:xfrm>
            <a:off x="1059542" y="6245590"/>
            <a:ext cx="459943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9D1135-E239-480E-A974-3108301C6027}"/>
              </a:ext>
            </a:extLst>
          </p:cNvPr>
          <p:cNvGrpSpPr/>
          <p:nvPr/>
        </p:nvGrpSpPr>
        <p:grpSpPr>
          <a:xfrm>
            <a:off x="1262744" y="6289132"/>
            <a:ext cx="370683" cy="406908"/>
            <a:chOff x="5849257" y="2133600"/>
            <a:chExt cx="542109" cy="5950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0F905B-BDC7-4C58-94C1-4372B9771FCD}"/>
                </a:ext>
              </a:extLst>
            </p:cNvPr>
            <p:cNvSpPr/>
            <p:nvPr/>
          </p:nvSpPr>
          <p:spPr>
            <a:xfrm>
              <a:off x="5979886" y="2133600"/>
              <a:ext cx="411480" cy="41148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612E26-94AD-443B-B30A-8CF01604A9CF}"/>
                </a:ext>
              </a:extLst>
            </p:cNvPr>
            <p:cNvCxnSpPr>
              <a:stCxn id="14" idx="3"/>
            </p:cNvCxnSpPr>
            <p:nvPr/>
          </p:nvCxnSpPr>
          <p:spPr>
            <a:xfrm flipH="1">
              <a:off x="5849257" y="2484820"/>
              <a:ext cx="190889" cy="24386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44E647-F5A2-4148-B7C8-25D517F6E696}"/>
              </a:ext>
            </a:extLst>
          </p:cNvPr>
          <p:cNvSpPr txBox="1"/>
          <p:nvPr/>
        </p:nvSpPr>
        <p:spPr>
          <a:xfrm>
            <a:off x="1798176" y="6258120"/>
            <a:ext cx="40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Topic Title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F361A3-C901-4ED5-99B8-10F2F69213D8}"/>
              </a:ext>
            </a:extLst>
          </p:cNvPr>
          <p:cNvSpPr txBox="1"/>
          <p:nvPr/>
        </p:nvSpPr>
        <p:spPr>
          <a:xfrm>
            <a:off x="14514" y="1299871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85550-5204-44FA-BB87-510F4B8B0191}"/>
              </a:ext>
            </a:extLst>
          </p:cNvPr>
          <p:cNvSpPr txBox="1"/>
          <p:nvPr/>
        </p:nvSpPr>
        <p:spPr>
          <a:xfrm>
            <a:off x="134899" y="2731542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Objectives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FB944F-6B0A-4BF7-8CE7-2290CB52149B}"/>
              </a:ext>
            </a:extLst>
          </p:cNvPr>
          <p:cNvSpPr txBox="1"/>
          <p:nvPr/>
        </p:nvSpPr>
        <p:spPr>
          <a:xfrm>
            <a:off x="-14514" y="4148305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Topics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762642-6E20-48EA-9008-83529DBC566C}"/>
              </a:ext>
            </a:extLst>
          </p:cNvPr>
          <p:cNvSpPr txBox="1"/>
          <p:nvPr/>
        </p:nvSpPr>
        <p:spPr>
          <a:xfrm>
            <a:off x="-14514" y="5518318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References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B176F77-6B02-4C9B-9F32-293730FD55B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62" y="6182587"/>
            <a:ext cx="647337" cy="64733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45F7672-3C4D-4105-A4CE-8E93A2868B1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2585" y="6210723"/>
            <a:ext cx="531250" cy="53125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C38A0ED7-FFDB-4B55-B911-B3309F026846}"/>
              </a:ext>
            </a:extLst>
          </p:cNvPr>
          <p:cNvSpPr/>
          <p:nvPr/>
        </p:nvSpPr>
        <p:spPr>
          <a:xfrm>
            <a:off x="2317661" y="191558"/>
            <a:ext cx="8887968" cy="5724144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0FD01A9-29FD-4954-A838-331A904D704B}"/>
              </a:ext>
            </a:extLst>
          </p:cNvPr>
          <p:cNvCxnSpPr/>
          <p:nvPr/>
        </p:nvCxnSpPr>
        <p:spPr>
          <a:xfrm>
            <a:off x="2336711" y="963592"/>
            <a:ext cx="8869680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E1A7F22-9925-419D-B073-05570914BF11}"/>
              </a:ext>
            </a:extLst>
          </p:cNvPr>
          <p:cNvSpPr/>
          <p:nvPr/>
        </p:nvSpPr>
        <p:spPr>
          <a:xfrm>
            <a:off x="2593419" y="270055"/>
            <a:ext cx="3473991" cy="574462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REFERENCES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7B7B88F-F5A5-4E6C-8462-38977E774899}"/>
              </a:ext>
            </a:extLst>
          </p:cNvPr>
          <p:cNvSpPr/>
          <p:nvPr/>
        </p:nvSpPr>
        <p:spPr>
          <a:xfrm>
            <a:off x="8631014" y="319257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EEBFC1B-DB37-4454-B18E-8B6BC31302F2}"/>
              </a:ext>
            </a:extLst>
          </p:cNvPr>
          <p:cNvSpPr/>
          <p:nvPr/>
        </p:nvSpPr>
        <p:spPr>
          <a:xfrm>
            <a:off x="9289201" y="329355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C7C51A9-DCDA-4471-A0AB-F5CE581B9002}"/>
              </a:ext>
            </a:extLst>
          </p:cNvPr>
          <p:cNvSpPr/>
          <p:nvPr/>
        </p:nvSpPr>
        <p:spPr>
          <a:xfrm>
            <a:off x="9947388" y="329355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E52A16-C723-454F-AEA0-253EFCE43DF9}"/>
              </a:ext>
            </a:extLst>
          </p:cNvPr>
          <p:cNvSpPr txBox="1"/>
          <p:nvPr/>
        </p:nvSpPr>
        <p:spPr>
          <a:xfrm>
            <a:off x="10647683" y="164889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5" name="Picture 74">
            <a:hlinkClick r:id="rId4" action="ppaction://hlinksldjump"/>
            <a:extLst>
              <a:ext uri="{FF2B5EF4-FFF2-40B4-BE49-F238E27FC236}">
                <a16:creationId xmlns:a16="http://schemas.microsoft.com/office/drawing/2014/main" id="{2D0B0A56-C393-4554-B75F-D717918A12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01745"/>
            <a:ext cx="816935" cy="865707"/>
          </a:xfrm>
          <a:prstGeom prst="rect">
            <a:avLst/>
          </a:prstGeom>
        </p:spPr>
      </p:pic>
      <p:pic>
        <p:nvPicPr>
          <p:cNvPr id="76" name="Picture 75">
            <a:hlinkClick r:id="rId6" action="ppaction://hlinksldjump"/>
            <a:extLst>
              <a:ext uri="{FF2B5EF4-FFF2-40B4-BE49-F238E27FC236}">
                <a16:creationId xmlns:a16="http://schemas.microsoft.com/office/drawing/2014/main" id="{BA06B267-A5A0-4851-84BD-85AEA6B06A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1892943"/>
            <a:ext cx="816935" cy="865707"/>
          </a:xfrm>
          <a:prstGeom prst="rect">
            <a:avLst/>
          </a:prstGeom>
        </p:spPr>
      </p:pic>
      <p:pic>
        <p:nvPicPr>
          <p:cNvPr id="77" name="Picture 76">
            <a:hlinkClick r:id="rId7" action="ppaction://hlinksldjump"/>
            <a:extLst>
              <a:ext uri="{FF2B5EF4-FFF2-40B4-BE49-F238E27FC236}">
                <a16:creationId xmlns:a16="http://schemas.microsoft.com/office/drawing/2014/main" id="{0F6405F1-6BAB-4F4A-8637-22E612F7C5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3300952"/>
            <a:ext cx="816935" cy="865707"/>
          </a:xfrm>
          <a:prstGeom prst="rect">
            <a:avLst/>
          </a:prstGeom>
        </p:spPr>
      </p:pic>
      <p:pic>
        <p:nvPicPr>
          <p:cNvPr id="78" name="Picture 77">
            <a:hlinkClick r:id="rId8" action="ppaction://hlinksldjump"/>
            <a:extLst>
              <a:ext uri="{FF2B5EF4-FFF2-40B4-BE49-F238E27FC236}">
                <a16:creationId xmlns:a16="http://schemas.microsoft.com/office/drawing/2014/main" id="{43EBAB53-4FA0-4026-9A21-129437060F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708961"/>
            <a:ext cx="816935" cy="865707"/>
          </a:xfrm>
          <a:prstGeom prst="rect">
            <a:avLst/>
          </a:prstGeom>
        </p:spPr>
      </p:pic>
      <p:pic>
        <p:nvPicPr>
          <p:cNvPr id="3" name="Picture 2">
            <a:hlinkClick r:id="rId9" action="ppaction://hlinksldjump"/>
            <a:extLst>
              <a:ext uri="{FF2B5EF4-FFF2-40B4-BE49-F238E27FC236}">
                <a16:creationId xmlns:a16="http://schemas.microsoft.com/office/drawing/2014/main" id="{28A192F0-7E22-499C-9825-0D936406E0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28" y="6186216"/>
            <a:ext cx="676715" cy="6645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988DDD-7D09-BD3D-E14F-726516FF2317}"/>
              </a:ext>
            </a:extLst>
          </p:cNvPr>
          <p:cNvSpPr txBox="1"/>
          <p:nvPr/>
        </p:nvSpPr>
        <p:spPr>
          <a:xfrm>
            <a:off x="2772711" y="1120439"/>
            <a:ext cx="799768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https://resources.workable.com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https://youtu.be/9toDT86CF-U?si=expaKHYBEgrFo78h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https://youtu.be/GwU7ntpUqKs?si=Q43zrRq9FSEIQNQA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https://www.jobstreet.com.ph/career-advice/role/systems-administrator/salary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https://www.salaryexpert.com/salary/job/network-systems-administrator/philippines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https://www.salaryexpert.com/salary/job/project-engineer/philippines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https://www.coursera.org/articles/what-is-data-communication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https://www.coursera.org/article/project-engineer</a:t>
            </a:r>
          </a:p>
          <a:p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6CB169-F37A-D3E9-AAD0-C1B1F0D39472}"/>
              </a:ext>
            </a:extLst>
          </p:cNvPr>
          <p:cNvSpPr txBox="1"/>
          <p:nvPr/>
        </p:nvSpPr>
        <p:spPr>
          <a:xfrm>
            <a:off x="10834914" y="6182587"/>
            <a:ext cx="1698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11:00 AM</a:t>
            </a:r>
          </a:p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8/27/2024</a:t>
            </a:r>
          </a:p>
        </p:txBody>
      </p:sp>
    </p:spTree>
    <p:extLst>
      <p:ext uri="{BB962C8B-B14F-4D97-AF65-F5344CB8AC3E}">
        <p14:creationId xmlns:p14="http://schemas.microsoft.com/office/powerpoint/2010/main" val="3875050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57" grpId="0" animBg="1"/>
      <p:bldP spid="58" grpId="0" animBg="1"/>
      <p:bldP spid="59" grpId="0" animBg="1"/>
      <p:bldP spid="6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2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ocument 1">
            <a:extLst>
              <a:ext uri="{FF2B5EF4-FFF2-40B4-BE49-F238E27FC236}">
                <a16:creationId xmlns:a16="http://schemas.microsoft.com/office/drawing/2014/main" id="{F2A10B2D-B757-4389-BE7B-9738A1C89FDE}"/>
              </a:ext>
            </a:extLst>
          </p:cNvPr>
          <p:cNvSpPr/>
          <p:nvPr/>
        </p:nvSpPr>
        <p:spPr>
          <a:xfrm flipH="1">
            <a:off x="0" y="0"/>
            <a:ext cx="12192000" cy="153851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3C79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4FA26-355C-45FB-A556-8FF36C9DE136}"/>
              </a:ext>
            </a:extLst>
          </p:cNvPr>
          <p:cNvSpPr/>
          <p:nvPr/>
        </p:nvSpPr>
        <p:spPr>
          <a:xfrm>
            <a:off x="0" y="6147816"/>
            <a:ext cx="12192000" cy="713232"/>
          </a:xfrm>
          <a:prstGeom prst="rect">
            <a:avLst/>
          </a:prstGeom>
          <a:solidFill>
            <a:srgbClr val="3C7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291F2A-2054-4D48-BB1C-6CBAF1D4E8EC}"/>
              </a:ext>
            </a:extLst>
          </p:cNvPr>
          <p:cNvGrpSpPr/>
          <p:nvPr/>
        </p:nvGrpSpPr>
        <p:grpSpPr>
          <a:xfrm>
            <a:off x="203200" y="6223777"/>
            <a:ext cx="569976" cy="561309"/>
            <a:chOff x="4586514" y="2554514"/>
            <a:chExt cx="569976" cy="56130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0EAE53D-59E2-4586-B17D-6265C8B8433E}"/>
                </a:ext>
              </a:extLst>
            </p:cNvPr>
            <p:cNvSpPr/>
            <p:nvPr/>
          </p:nvSpPr>
          <p:spPr>
            <a:xfrm>
              <a:off x="4586514" y="2554514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8FA8B5C-DB58-40BD-8B69-4B46BE32F607}"/>
                </a:ext>
              </a:extLst>
            </p:cNvPr>
            <p:cNvSpPr/>
            <p:nvPr/>
          </p:nvSpPr>
          <p:spPr>
            <a:xfrm>
              <a:off x="4891314" y="2554514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DCAC940-584B-41A8-8EF5-05040CE00A5D}"/>
                </a:ext>
              </a:extLst>
            </p:cNvPr>
            <p:cNvSpPr/>
            <p:nvPr/>
          </p:nvSpPr>
          <p:spPr>
            <a:xfrm>
              <a:off x="4586514" y="2850647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F23931-4A67-4828-8E14-E9923F3C07AC}"/>
                </a:ext>
              </a:extLst>
            </p:cNvPr>
            <p:cNvSpPr/>
            <p:nvPr/>
          </p:nvSpPr>
          <p:spPr>
            <a:xfrm>
              <a:off x="4891314" y="2850647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B8EF91-ED71-4C79-A137-2E851C445510}"/>
              </a:ext>
            </a:extLst>
          </p:cNvPr>
          <p:cNvSpPr/>
          <p:nvPr/>
        </p:nvSpPr>
        <p:spPr>
          <a:xfrm>
            <a:off x="1059542" y="6245590"/>
            <a:ext cx="459943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9D1135-E239-480E-A974-3108301C6027}"/>
              </a:ext>
            </a:extLst>
          </p:cNvPr>
          <p:cNvGrpSpPr/>
          <p:nvPr/>
        </p:nvGrpSpPr>
        <p:grpSpPr>
          <a:xfrm>
            <a:off x="1262744" y="6289132"/>
            <a:ext cx="370683" cy="406908"/>
            <a:chOff x="5849257" y="2133600"/>
            <a:chExt cx="542109" cy="5950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0F905B-BDC7-4C58-94C1-4372B9771FCD}"/>
                </a:ext>
              </a:extLst>
            </p:cNvPr>
            <p:cNvSpPr/>
            <p:nvPr/>
          </p:nvSpPr>
          <p:spPr>
            <a:xfrm>
              <a:off x="5979886" y="2133600"/>
              <a:ext cx="411480" cy="41148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612E26-94AD-443B-B30A-8CF01604A9CF}"/>
                </a:ext>
              </a:extLst>
            </p:cNvPr>
            <p:cNvCxnSpPr>
              <a:stCxn id="14" idx="3"/>
            </p:cNvCxnSpPr>
            <p:nvPr/>
          </p:nvCxnSpPr>
          <p:spPr>
            <a:xfrm flipH="1">
              <a:off x="5849257" y="2484820"/>
              <a:ext cx="190889" cy="24386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44E647-F5A2-4148-B7C8-25D517F6E696}"/>
              </a:ext>
            </a:extLst>
          </p:cNvPr>
          <p:cNvSpPr txBox="1"/>
          <p:nvPr/>
        </p:nvSpPr>
        <p:spPr>
          <a:xfrm>
            <a:off x="1798176" y="6258120"/>
            <a:ext cx="40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Topic Title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F361A3-C901-4ED5-99B8-10F2F69213D8}"/>
              </a:ext>
            </a:extLst>
          </p:cNvPr>
          <p:cNvSpPr txBox="1"/>
          <p:nvPr/>
        </p:nvSpPr>
        <p:spPr>
          <a:xfrm>
            <a:off x="14514" y="1299871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85550-5204-44FA-BB87-510F4B8B0191}"/>
              </a:ext>
            </a:extLst>
          </p:cNvPr>
          <p:cNvSpPr txBox="1"/>
          <p:nvPr/>
        </p:nvSpPr>
        <p:spPr>
          <a:xfrm>
            <a:off x="134899" y="2731542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Objectives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FB944F-6B0A-4BF7-8CE7-2290CB52149B}"/>
              </a:ext>
            </a:extLst>
          </p:cNvPr>
          <p:cNvSpPr txBox="1"/>
          <p:nvPr/>
        </p:nvSpPr>
        <p:spPr>
          <a:xfrm>
            <a:off x="-14514" y="4148305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Topics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762642-6E20-48EA-9008-83529DBC566C}"/>
              </a:ext>
            </a:extLst>
          </p:cNvPr>
          <p:cNvSpPr txBox="1"/>
          <p:nvPr/>
        </p:nvSpPr>
        <p:spPr>
          <a:xfrm>
            <a:off x="-14514" y="5518318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Pictures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B176F77-6B02-4C9B-9F32-293730FD55B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62" y="6182587"/>
            <a:ext cx="647337" cy="64733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45F7672-3C4D-4105-A4CE-8E93A2868B1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2585" y="6210723"/>
            <a:ext cx="531250" cy="531250"/>
          </a:xfrm>
          <a:prstGeom prst="rect">
            <a:avLst/>
          </a:prstGeom>
        </p:spPr>
      </p:pic>
      <p:pic>
        <p:nvPicPr>
          <p:cNvPr id="75" name="Picture 74">
            <a:hlinkClick r:id="rId4" action="ppaction://hlinksldjump"/>
            <a:extLst>
              <a:ext uri="{FF2B5EF4-FFF2-40B4-BE49-F238E27FC236}">
                <a16:creationId xmlns:a16="http://schemas.microsoft.com/office/drawing/2014/main" id="{2D0B0A56-C393-4554-B75F-D717918A12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01745"/>
            <a:ext cx="816935" cy="865707"/>
          </a:xfrm>
          <a:prstGeom prst="rect">
            <a:avLst/>
          </a:prstGeom>
        </p:spPr>
      </p:pic>
      <p:pic>
        <p:nvPicPr>
          <p:cNvPr id="76" name="Picture 75">
            <a:hlinkClick r:id="rId6" action="ppaction://hlinksldjump"/>
            <a:extLst>
              <a:ext uri="{FF2B5EF4-FFF2-40B4-BE49-F238E27FC236}">
                <a16:creationId xmlns:a16="http://schemas.microsoft.com/office/drawing/2014/main" id="{BA06B267-A5A0-4851-84BD-85AEA6B06A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1892943"/>
            <a:ext cx="816935" cy="865707"/>
          </a:xfrm>
          <a:prstGeom prst="rect">
            <a:avLst/>
          </a:prstGeom>
        </p:spPr>
      </p:pic>
      <p:pic>
        <p:nvPicPr>
          <p:cNvPr id="77" name="Picture 76">
            <a:hlinkClick r:id="rId7" action="ppaction://hlinksldjump"/>
            <a:extLst>
              <a:ext uri="{FF2B5EF4-FFF2-40B4-BE49-F238E27FC236}">
                <a16:creationId xmlns:a16="http://schemas.microsoft.com/office/drawing/2014/main" id="{0F6405F1-6BAB-4F4A-8637-22E612F7C5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3300952"/>
            <a:ext cx="816935" cy="865707"/>
          </a:xfrm>
          <a:prstGeom prst="rect">
            <a:avLst/>
          </a:prstGeom>
        </p:spPr>
      </p:pic>
      <p:pic>
        <p:nvPicPr>
          <p:cNvPr id="78" name="Picture 77">
            <a:hlinkClick r:id="rId8" action="ppaction://hlinksldjump"/>
            <a:extLst>
              <a:ext uri="{FF2B5EF4-FFF2-40B4-BE49-F238E27FC236}">
                <a16:creationId xmlns:a16="http://schemas.microsoft.com/office/drawing/2014/main" id="{43EBAB53-4FA0-4026-9A21-129437060F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708961"/>
            <a:ext cx="816935" cy="86570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A54EC90-AC1E-48FF-A4B6-CD7B40332BDA}"/>
              </a:ext>
            </a:extLst>
          </p:cNvPr>
          <p:cNvSpPr/>
          <p:nvPr/>
        </p:nvSpPr>
        <p:spPr>
          <a:xfrm>
            <a:off x="14514" y="3939473"/>
            <a:ext cx="3889829" cy="22347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B90AD8-A11C-4531-9B10-D9993D6CD618}"/>
              </a:ext>
            </a:extLst>
          </p:cNvPr>
          <p:cNvCxnSpPr/>
          <p:nvPr/>
        </p:nvCxnSpPr>
        <p:spPr>
          <a:xfrm>
            <a:off x="14514" y="4665419"/>
            <a:ext cx="390434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4C632AA-BE41-44C0-9695-95B83A98186E}"/>
              </a:ext>
            </a:extLst>
          </p:cNvPr>
          <p:cNvCxnSpPr/>
          <p:nvPr/>
        </p:nvCxnSpPr>
        <p:spPr>
          <a:xfrm>
            <a:off x="0" y="5474776"/>
            <a:ext cx="390434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31081F98-E0C0-4029-A149-2AFCFD061E5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44" y="4030988"/>
            <a:ext cx="458432" cy="590890"/>
          </a:xfrm>
          <a:prstGeom prst="rect">
            <a:avLst/>
          </a:prstGeom>
        </p:spPr>
      </p:pic>
      <p:pic>
        <p:nvPicPr>
          <p:cNvPr id="23" name="Picture 22">
            <a:hlinkClick r:id="rId11" action="ppaction://hlinksldjump"/>
            <a:extLst>
              <a:ext uri="{FF2B5EF4-FFF2-40B4-BE49-F238E27FC236}">
                <a16:creationId xmlns:a16="http://schemas.microsoft.com/office/drawing/2014/main" id="{30DD297E-36E9-433C-800E-4388C82848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56" y="5501834"/>
            <a:ext cx="593087" cy="59308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924E6BB-2C2E-4FB3-9DC2-EF0882F3F9AF}"/>
              </a:ext>
            </a:extLst>
          </p:cNvPr>
          <p:cNvPicPr>
            <a:picLocks noChangeAspect="1"/>
          </p:cNvPicPr>
          <p:nvPr/>
        </p:nvPicPr>
        <p:blipFill>
          <a:blip r:embed="rId1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16" y="4795982"/>
            <a:ext cx="595384" cy="59538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7688966-9861-4679-A2D1-218670734A1C}"/>
              </a:ext>
            </a:extLst>
          </p:cNvPr>
          <p:cNvSpPr txBox="1"/>
          <p:nvPr/>
        </p:nvSpPr>
        <p:spPr>
          <a:xfrm>
            <a:off x="1059541" y="4148305"/>
            <a:ext cx="2569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Personalize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CB08A34-B1FC-4618-83F2-CF770DB4407B}"/>
              </a:ext>
            </a:extLst>
          </p:cNvPr>
          <p:cNvSpPr txBox="1"/>
          <p:nvPr/>
        </p:nvSpPr>
        <p:spPr>
          <a:xfrm>
            <a:off x="1059404" y="4913129"/>
            <a:ext cx="2569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Settings</a:t>
            </a:r>
          </a:p>
        </p:txBody>
      </p:sp>
      <p:sp>
        <p:nvSpPr>
          <p:cNvPr id="81" name="TextBox 80">
            <a:hlinkClick r:id="rId11" action="ppaction://hlinksldjump"/>
            <a:extLst>
              <a:ext uri="{FF2B5EF4-FFF2-40B4-BE49-F238E27FC236}">
                <a16:creationId xmlns:a16="http://schemas.microsoft.com/office/drawing/2014/main" id="{E56BB51B-D36E-4259-A0F9-214929FCB304}"/>
              </a:ext>
            </a:extLst>
          </p:cNvPr>
          <p:cNvSpPr txBox="1"/>
          <p:nvPr/>
        </p:nvSpPr>
        <p:spPr>
          <a:xfrm>
            <a:off x="1059404" y="5658312"/>
            <a:ext cx="2569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Shut down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55567-FF64-669F-8FC9-C980108DA653}"/>
              </a:ext>
            </a:extLst>
          </p:cNvPr>
          <p:cNvSpPr txBox="1"/>
          <p:nvPr/>
        </p:nvSpPr>
        <p:spPr>
          <a:xfrm>
            <a:off x="10834914" y="6182587"/>
            <a:ext cx="1698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11:00 AM</a:t>
            </a:r>
          </a:p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8/27/2024</a:t>
            </a:r>
          </a:p>
        </p:txBody>
      </p:sp>
    </p:spTree>
    <p:extLst>
      <p:ext uri="{BB962C8B-B14F-4D97-AF65-F5344CB8AC3E}">
        <p14:creationId xmlns:p14="http://schemas.microsoft.com/office/powerpoint/2010/main" val="256727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6" grpId="0"/>
      <p:bldP spid="80" grpId="0"/>
      <p:bldP spid="8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2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hidden="1">
            <a:extLst>
              <a:ext uri="{FF2B5EF4-FFF2-40B4-BE49-F238E27FC236}">
                <a16:creationId xmlns:a16="http://schemas.microsoft.com/office/drawing/2014/main" id="{92A89B8A-766E-49A7-A762-F75505E584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655" y="6262359"/>
            <a:ext cx="484145" cy="484145"/>
          </a:xfrm>
          <a:prstGeom prst="rect">
            <a:avLst/>
          </a:prstGeom>
        </p:spPr>
      </p:pic>
      <p:sp>
        <p:nvSpPr>
          <p:cNvPr id="6" name="Flowchart: Document 1">
            <a:extLst>
              <a:ext uri="{FF2B5EF4-FFF2-40B4-BE49-F238E27FC236}">
                <a16:creationId xmlns:a16="http://schemas.microsoft.com/office/drawing/2014/main" id="{F2A10B2D-B757-4389-BE7B-9738A1C89FDE}"/>
              </a:ext>
            </a:extLst>
          </p:cNvPr>
          <p:cNvSpPr/>
          <p:nvPr/>
        </p:nvSpPr>
        <p:spPr>
          <a:xfrm flipH="1">
            <a:off x="0" y="0"/>
            <a:ext cx="12192000" cy="153851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3C79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4FA26-355C-45FB-A556-8FF36C9DE136}"/>
              </a:ext>
            </a:extLst>
          </p:cNvPr>
          <p:cNvSpPr/>
          <p:nvPr/>
        </p:nvSpPr>
        <p:spPr>
          <a:xfrm>
            <a:off x="0" y="6147816"/>
            <a:ext cx="12192000" cy="713232"/>
          </a:xfrm>
          <a:prstGeom prst="rect">
            <a:avLst/>
          </a:prstGeom>
          <a:solidFill>
            <a:srgbClr val="3C7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291F2A-2054-4D48-BB1C-6CBAF1D4E8EC}"/>
              </a:ext>
            </a:extLst>
          </p:cNvPr>
          <p:cNvGrpSpPr/>
          <p:nvPr/>
        </p:nvGrpSpPr>
        <p:grpSpPr>
          <a:xfrm>
            <a:off x="203200" y="6223777"/>
            <a:ext cx="569976" cy="561309"/>
            <a:chOff x="4586514" y="2554514"/>
            <a:chExt cx="569976" cy="56130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0EAE53D-59E2-4586-B17D-6265C8B8433E}"/>
                </a:ext>
              </a:extLst>
            </p:cNvPr>
            <p:cNvSpPr/>
            <p:nvPr/>
          </p:nvSpPr>
          <p:spPr>
            <a:xfrm>
              <a:off x="4586514" y="2554514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8FA8B5C-DB58-40BD-8B69-4B46BE32F607}"/>
                </a:ext>
              </a:extLst>
            </p:cNvPr>
            <p:cNvSpPr/>
            <p:nvPr/>
          </p:nvSpPr>
          <p:spPr>
            <a:xfrm>
              <a:off x="4891314" y="2554514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DCAC940-584B-41A8-8EF5-05040CE00A5D}"/>
                </a:ext>
              </a:extLst>
            </p:cNvPr>
            <p:cNvSpPr/>
            <p:nvPr/>
          </p:nvSpPr>
          <p:spPr>
            <a:xfrm>
              <a:off x="4586514" y="2850647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F23931-4A67-4828-8E14-E9923F3C07AC}"/>
                </a:ext>
              </a:extLst>
            </p:cNvPr>
            <p:cNvSpPr/>
            <p:nvPr/>
          </p:nvSpPr>
          <p:spPr>
            <a:xfrm>
              <a:off x="4891314" y="2850647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B8EF91-ED71-4C79-A137-2E851C445510}"/>
              </a:ext>
            </a:extLst>
          </p:cNvPr>
          <p:cNvSpPr/>
          <p:nvPr/>
        </p:nvSpPr>
        <p:spPr>
          <a:xfrm>
            <a:off x="1059542" y="6245590"/>
            <a:ext cx="459943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9D1135-E239-480E-A974-3108301C6027}"/>
              </a:ext>
            </a:extLst>
          </p:cNvPr>
          <p:cNvGrpSpPr/>
          <p:nvPr/>
        </p:nvGrpSpPr>
        <p:grpSpPr>
          <a:xfrm>
            <a:off x="1262744" y="6289132"/>
            <a:ext cx="370683" cy="406908"/>
            <a:chOff x="5849257" y="2133600"/>
            <a:chExt cx="542109" cy="5950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0F905B-BDC7-4C58-94C1-4372B9771FCD}"/>
                </a:ext>
              </a:extLst>
            </p:cNvPr>
            <p:cNvSpPr/>
            <p:nvPr/>
          </p:nvSpPr>
          <p:spPr>
            <a:xfrm>
              <a:off x="5979886" y="2133600"/>
              <a:ext cx="411480" cy="41148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612E26-94AD-443B-B30A-8CF01604A9CF}"/>
                </a:ext>
              </a:extLst>
            </p:cNvPr>
            <p:cNvCxnSpPr>
              <a:stCxn id="14" idx="3"/>
            </p:cNvCxnSpPr>
            <p:nvPr/>
          </p:nvCxnSpPr>
          <p:spPr>
            <a:xfrm flipH="1">
              <a:off x="5849257" y="2484820"/>
              <a:ext cx="190889" cy="24386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44E647-F5A2-4148-B7C8-25D517F6E696}"/>
              </a:ext>
            </a:extLst>
          </p:cNvPr>
          <p:cNvSpPr txBox="1"/>
          <p:nvPr/>
        </p:nvSpPr>
        <p:spPr>
          <a:xfrm>
            <a:off x="1798176" y="6258120"/>
            <a:ext cx="40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Topic Title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F361A3-C901-4ED5-99B8-10F2F69213D8}"/>
              </a:ext>
            </a:extLst>
          </p:cNvPr>
          <p:cNvSpPr txBox="1"/>
          <p:nvPr/>
        </p:nvSpPr>
        <p:spPr>
          <a:xfrm>
            <a:off x="14514" y="1299871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85550-5204-44FA-BB87-510F4B8B0191}"/>
              </a:ext>
            </a:extLst>
          </p:cNvPr>
          <p:cNvSpPr txBox="1"/>
          <p:nvPr/>
        </p:nvSpPr>
        <p:spPr>
          <a:xfrm>
            <a:off x="134899" y="2731542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Objectives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B176F77-6B02-4C9B-9F32-293730FD55B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62" y="6182587"/>
            <a:ext cx="647337" cy="64733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45F7672-3C4D-4105-A4CE-8E93A2868B1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2585" y="6210723"/>
            <a:ext cx="531250" cy="531250"/>
          </a:xfrm>
          <a:prstGeom prst="rect">
            <a:avLst/>
          </a:prstGeom>
        </p:spPr>
      </p:pic>
      <p:pic>
        <p:nvPicPr>
          <p:cNvPr id="75" name="Picture 74">
            <a:hlinkClick r:id="rId5" action="ppaction://hlinksldjump"/>
            <a:extLst>
              <a:ext uri="{FF2B5EF4-FFF2-40B4-BE49-F238E27FC236}">
                <a16:creationId xmlns:a16="http://schemas.microsoft.com/office/drawing/2014/main" id="{2D0B0A56-C393-4554-B75F-D717918A12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01745"/>
            <a:ext cx="816935" cy="865707"/>
          </a:xfrm>
          <a:prstGeom prst="rect">
            <a:avLst/>
          </a:prstGeom>
        </p:spPr>
      </p:pic>
      <p:pic>
        <p:nvPicPr>
          <p:cNvPr id="76" name="Picture 75">
            <a:hlinkClick r:id="rId7" action="ppaction://hlinksldjump"/>
            <a:extLst>
              <a:ext uri="{FF2B5EF4-FFF2-40B4-BE49-F238E27FC236}">
                <a16:creationId xmlns:a16="http://schemas.microsoft.com/office/drawing/2014/main" id="{BA06B267-A5A0-4851-84BD-85AEA6B06A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1892943"/>
            <a:ext cx="816935" cy="86570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A54EC90-AC1E-48FF-A4B6-CD7B40332BDA}"/>
              </a:ext>
            </a:extLst>
          </p:cNvPr>
          <p:cNvSpPr/>
          <p:nvPr/>
        </p:nvSpPr>
        <p:spPr>
          <a:xfrm>
            <a:off x="3830176" y="2099606"/>
            <a:ext cx="4992624" cy="20025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B91F22-2B2E-4320-AEB3-A002738D4408}"/>
              </a:ext>
            </a:extLst>
          </p:cNvPr>
          <p:cNvSpPr txBox="1"/>
          <p:nvPr/>
        </p:nvSpPr>
        <p:spPr>
          <a:xfrm>
            <a:off x="4185631" y="2289310"/>
            <a:ext cx="4281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 you want to end the presentation?</a:t>
            </a:r>
          </a:p>
        </p:txBody>
      </p:sp>
      <p:sp>
        <p:nvSpPr>
          <p:cNvPr id="3" name="TextBox 2">
            <a:hlinkClick r:id="rId8" action="ppaction://hlinksldjump"/>
            <a:extLst>
              <a:ext uri="{FF2B5EF4-FFF2-40B4-BE49-F238E27FC236}">
                <a16:creationId xmlns:a16="http://schemas.microsoft.com/office/drawing/2014/main" id="{9F4B33A3-EC25-4BB2-A86C-4855C2A71810}"/>
              </a:ext>
            </a:extLst>
          </p:cNvPr>
          <p:cNvSpPr txBox="1"/>
          <p:nvPr/>
        </p:nvSpPr>
        <p:spPr>
          <a:xfrm>
            <a:off x="5056540" y="3186887"/>
            <a:ext cx="1054328" cy="369332"/>
          </a:xfrm>
          <a:prstGeom prst="rect">
            <a:avLst/>
          </a:prstGeom>
          <a:solidFill>
            <a:srgbClr val="4D7F8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73E154-833B-4A39-A5FE-EE26731B3A7D}"/>
              </a:ext>
            </a:extLst>
          </p:cNvPr>
          <p:cNvSpPr txBox="1"/>
          <p:nvPr/>
        </p:nvSpPr>
        <p:spPr>
          <a:xfrm>
            <a:off x="6529740" y="3186278"/>
            <a:ext cx="1054328" cy="369332"/>
          </a:xfrm>
          <a:prstGeom prst="rect">
            <a:avLst/>
          </a:prstGeom>
          <a:solidFill>
            <a:srgbClr val="4D7F8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BA7FEE-2048-4CD8-87F0-C758D7AA3EA8}"/>
              </a:ext>
            </a:extLst>
          </p:cNvPr>
          <p:cNvSpPr txBox="1"/>
          <p:nvPr/>
        </p:nvSpPr>
        <p:spPr>
          <a:xfrm>
            <a:off x="-14514" y="4148305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Topics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C5F1334-E6EA-4D68-A8B9-A815C844DAEC}"/>
              </a:ext>
            </a:extLst>
          </p:cNvPr>
          <p:cNvSpPr txBox="1"/>
          <p:nvPr/>
        </p:nvSpPr>
        <p:spPr>
          <a:xfrm>
            <a:off x="-14514" y="5518318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References </a:t>
            </a:r>
          </a:p>
        </p:txBody>
      </p:sp>
      <p:pic>
        <p:nvPicPr>
          <p:cNvPr id="41" name="Picture 40">
            <a:hlinkClick r:id="rId9" action="ppaction://hlinksldjump"/>
            <a:extLst>
              <a:ext uri="{FF2B5EF4-FFF2-40B4-BE49-F238E27FC236}">
                <a16:creationId xmlns:a16="http://schemas.microsoft.com/office/drawing/2014/main" id="{8ED9C621-D303-49A9-87CC-71C5882206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3300952"/>
            <a:ext cx="816935" cy="865707"/>
          </a:xfrm>
          <a:prstGeom prst="rect">
            <a:avLst/>
          </a:prstGeom>
        </p:spPr>
      </p:pic>
      <p:pic>
        <p:nvPicPr>
          <p:cNvPr id="42" name="Picture 41">
            <a:hlinkClick r:id="rId10" action="ppaction://hlinksldjump"/>
            <a:extLst>
              <a:ext uri="{FF2B5EF4-FFF2-40B4-BE49-F238E27FC236}">
                <a16:creationId xmlns:a16="http://schemas.microsoft.com/office/drawing/2014/main" id="{9D5013F7-9A15-466D-B7DB-293CA8529C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708961"/>
            <a:ext cx="816935" cy="8657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9F482B-D9E0-ADE9-A91A-4224CF5DBCD2}"/>
              </a:ext>
            </a:extLst>
          </p:cNvPr>
          <p:cNvSpPr txBox="1"/>
          <p:nvPr/>
        </p:nvSpPr>
        <p:spPr>
          <a:xfrm>
            <a:off x="10834914" y="6182587"/>
            <a:ext cx="1698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11:00 AM</a:t>
            </a:r>
          </a:p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8/27/2024</a:t>
            </a:r>
          </a:p>
        </p:txBody>
      </p:sp>
    </p:spTree>
    <p:extLst>
      <p:ext uri="{BB962C8B-B14F-4D97-AF65-F5344CB8AC3E}">
        <p14:creationId xmlns:p14="http://schemas.microsoft.com/office/powerpoint/2010/main" val="140166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3" grpId="0" animBg="1"/>
      <p:bldP spid="3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7F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1">
            <a:extLst>
              <a:ext uri="{FF2B5EF4-FFF2-40B4-BE49-F238E27FC236}">
                <a16:creationId xmlns:a16="http://schemas.microsoft.com/office/drawing/2014/main" id="{AE83922D-88EF-4D2C-BE9F-53F9651A4713}"/>
              </a:ext>
            </a:extLst>
          </p:cNvPr>
          <p:cNvSpPr/>
          <p:nvPr/>
        </p:nvSpPr>
        <p:spPr>
          <a:xfrm>
            <a:off x="0" y="0"/>
            <a:ext cx="12192000" cy="2484595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89C2B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Document 1">
            <a:extLst>
              <a:ext uri="{FF2B5EF4-FFF2-40B4-BE49-F238E27FC236}">
                <a16:creationId xmlns:a16="http://schemas.microsoft.com/office/drawing/2014/main" id="{635495A4-B2EE-438E-99F6-94154E5FEBAC}"/>
              </a:ext>
            </a:extLst>
          </p:cNvPr>
          <p:cNvSpPr/>
          <p:nvPr/>
        </p:nvSpPr>
        <p:spPr>
          <a:xfrm>
            <a:off x="0" y="0"/>
            <a:ext cx="12192000" cy="2061029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Document 1">
            <a:extLst>
              <a:ext uri="{FF2B5EF4-FFF2-40B4-BE49-F238E27FC236}">
                <a16:creationId xmlns:a16="http://schemas.microsoft.com/office/drawing/2014/main" id="{AA77B935-B815-4848-B551-459CBF43171D}"/>
              </a:ext>
            </a:extLst>
          </p:cNvPr>
          <p:cNvSpPr/>
          <p:nvPr/>
        </p:nvSpPr>
        <p:spPr>
          <a:xfrm>
            <a:off x="0" y="0"/>
            <a:ext cx="12192000" cy="153851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3C79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459B8A-2122-4E9F-B87A-3324DC0BD3EF}"/>
              </a:ext>
            </a:extLst>
          </p:cNvPr>
          <p:cNvSpPr txBox="1"/>
          <p:nvPr/>
        </p:nvSpPr>
        <p:spPr>
          <a:xfrm>
            <a:off x="1153884" y="2501761"/>
            <a:ext cx="98842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A8D7D9"/>
                </a:solidFill>
                <a:latin typeface="Century Gothic" panose="020B0502020202020204" pitchFamily="34" charset="0"/>
              </a:rPr>
              <a:t>THANK YOU FOR LISTENING!</a:t>
            </a:r>
            <a:endParaRPr lang="en-US" sz="2400" dirty="0">
              <a:solidFill>
                <a:srgbClr val="A8D7D9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913CE55-59EA-4F50-BA2B-F75B82AB370A}"/>
              </a:ext>
            </a:extLst>
          </p:cNvPr>
          <p:cNvGrpSpPr/>
          <p:nvPr/>
        </p:nvGrpSpPr>
        <p:grpSpPr>
          <a:xfrm>
            <a:off x="5794828" y="3545114"/>
            <a:ext cx="602343" cy="672885"/>
            <a:chOff x="5638799" y="3570514"/>
            <a:chExt cx="914400" cy="102148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7A17077C-C82F-40FF-AC9D-25DBF7C4780E}"/>
                </a:ext>
              </a:extLst>
            </p:cNvPr>
            <p:cNvSpPr/>
            <p:nvPr/>
          </p:nvSpPr>
          <p:spPr>
            <a:xfrm>
              <a:off x="5638799" y="3677602"/>
              <a:ext cx="914400" cy="914400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68D9222F-7755-4BD9-9A0E-2CB0728A4ED2}"/>
                </a:ext>
              </a:extLst>
            </p:cNvPr>
            <p:cNvSpPr/>
            <p:nvPr/>
          </p:nvSpPr>
          <p:spPr>
            <a:xfrm>
              <a:off x="6095999" y="3570514"/>
              <a:ext cx="274320" cy="27432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FDBA034-A744-4788-A78F-F8C0F77F5BC7}"/>
              </a:ext>
            </a:extLst>
          </p:cNvPr>
          <p:cNvSpPr txBox="1"/>
          <p:nvPr/>
        </p:nvSpPr>
        <p:spPr>
          <a:xfrm>
            <a:off x="1244235" y="4393176"/>
            <a:ext cx="9884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A8D7D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Shutting down….</a:t>
            </a:r>
            <a:endParaRPr lang="en-US" sz="1000" dirty="0">
              <a:solidFill>
                <a:srgbClr val="A8D7D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8095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2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 hidden="1">
            <a:extLst>
              <a:ext uri="{FF2B5EF4-FFF2-40B4-BE49-F238E27FC236}">
                <a16:creationId xmlns:a16="http://schemas.microsoft.com/office/drawing/2014/main" id="{6F212920-BDE8-48BE-A557-FE5A081F7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460" y="6281953"/>
            <a:ext cx="484145" cy="484145"/>
          </a:xfrm>
          <a:prstGeom prst="rect">
            <a:avLst/>
          </a:prstGeom>
        </p:spPr>
      </p:pic>
      <p:sp>
        <p:nvSpPr>
          <p:cNvPr id="49" name="Flowchart: Document 1">
            <a:extLst>
              <a:ext uri="{FF2B5EF4-FFF2-40B4-BE49-F238E27FC236}">
                <a16:creationId xmlns:a16="http://schemas.microsoft.com/office/drawing/2014/main" id="{A71A93C9-62D0-401E-A60E-8EDCE248EC81}"/>
              </a:ext>
            </a:extLst>
          </p:cNvPr>
          <p:cNvSpPr/>
          <p:nvPr/>
        </p:nvSpPr>
        <p:spPr>
          <a:xfrm flipH="1">
            <a:off x="0" y="0"/>
            <a:ext cx="12192000" cy="153851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3C79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4FA26-355C-45FB-A556-8FF36C9DE136}"/>
              </a:ext>
            </a:extLst>
          </p:cNvPr>
          <p:cNvSpPr/>
          <p:nvPr/>
        </p:nvSpPr>
        <p:spPr>
          <a:xfrm>
            <a:off x="0" y="6147816"/>
            <a:ext cx="12192000" cy="713232"/>
          </a:xfrm>
          <a:prstGeom prst="rect">
            <a:avLst/>
          </a:prstGeom>
          <a:solidFill>
            <a:srgbClr val="3C7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291F2A-2054-4D48-BB1C-6CBAF1D4E8EC}"/>
              </a:ext>
            </a:extLst>
          </p:cNvPr>
          <p:cNvGrpSpPr/>
          <p:nvPr/>
        </p:nvGrpSpPr>
        <p:grpSpPr>
          <a:xfrm>
            <a:off x="203200" y="6223777"/>
            <a:ext cx="569976" cy="561309"/>
            <a:chOff x="4586514" y="2554514"/>
            <a:chExt cx="569976" cy="56130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0EAE53D-59E2-4586-B17D-6265C8B8433E}"/>
                </a:ext>
              </a:extLst>
            </p:cNvPr>
            <p:cNvSpPr/>
            <p:nvPr/>
          </p:nvSpPr>
          <p:spPr>
            <a:xfrm>
              <a:off x="4586514" y="2554514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8FA8B5C-DB58-40BD-8B69-4B46BE32F607}"/>
                </a:ext>
              </a:extLst>
            </p:cNvPr>
            <p:cNvSpPr/>
            <p:nvPr/>
          </p:nvSpPr>
          <p:spPr>
            <a:xfrm>
              <a:off x="4891314" y="2554514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DCAC940-584B-41A8-8EF5-05040CE00A5D}"/>
                </a:ext>
              </a:extLst>
            </p:cNvPr>
            <p:cNvSpPr/>
            <p:nvPr/>
          </p:nvSpPr>
          <p:spPr>
            <a:xfrm>
              <a:off x="4586514" y="2850647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F23931-4A67-4828-8E14-E9923F3C07AC}"/>
                </a:ext>
              </a:extLst>
            </p:cNvPr>
            <p:cNvSpPr/>
            <p:nvPr/>
          </p:nvSpPr>
          <p:spPr>
            <a:xfrm>
              <a:off x="4891314" y="2850647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B8EF91-ED71-4C79-A137-2E851C445510}"/>
              </a:ext>
            </a:extLst>
          </p:cNvPr>
          <p:cNvSpPr/>
          <p:nvPr/>
        </p:nvSpPr>
        <p:spPr>
          <a:xfrm>
            <a:off x="1059542" y="6245590"/>
            <a:ext cx="459943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9D1135-E239-480E-A974-3108301C6027}"/>
              </a:ext>
            </a:extLst>
          </p:cNvPr>
          <p:cNvGrpSpPr/>
          <p:nvPr/>
        </p:nvGrpSpPr>
        <p:grpSpPr>
          <a:xfrm>
            <a:off x="1262744" y="6289132"/>
            <a:ext cx="370683" cy="406908"/>
            <a:chOff x="5849257" y="2133600"/>
            <a:chExt cx="542109" cy="5950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0F905B-BDC7-4C58-94C1-4372B9771FCD}"/>
                </a:ext>
              </a:extLst>
            </p:cNvPr>
            <p:cNvSpPr/>
            <p:nvPr/>
          </p:nvSpPr>
          <p:spPr>
            <a:xfrm>
              <a:off x="5979886" y="2133600"/>
              <a:ext cx="411480" cy="41148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612E26-94AD-443B-B30A-8CF01604A9CF}"/>
                </a:ext>
              </a:extLst>
            </p:cNvPr>
            <p:cNvCxnSpPr>
              <a:stCxn id="14" idx="3"/>
            </p:cNvCxnSpPr>
            <p:nvPr/>
          </p:nvCxnSpPr>
          <p:spPr>
            <a:xfrm flipH="1">
              <a:off x="5849257" y="2484820"/>
              <a:ext cx="190889" cy="24386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44E647-F5A2-4148-B7C8-25D517F6E696}"/>
              </a:ext>
            </a:extLst>
          </p:cNvPr>
          <p:cNvSpPr txBox="1"/>
          <p:nvPr/>
        </p:nvSpPr>
        <p:spPr>
          <a:xfrm>
            <a:off x="1798176" y="6258120"/>
            <a:ext cx="40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Topic Title</a:t>
            </a:r>
          </a:p>
        </p:txBody>
      </p:sp>
      <p:pic>
        <p:nvPicPr>
          <p:cNvPr id="30" name="Picture 29">
            <a:hlinkClick r:id="rId3" action="ppaction://hlinksldjump"/>
            <a:extLst>
              <a:ext uri="{FF2B5EF4-FFF2-40B4-BE49-F238E27FC236}">
                <a16:creationId xmlns:a16="http://schemas.microsoft.com/office/drawing/2014/main" id="{848CEEAC-9744-4256-BFB5-9448F75BC9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01745"/>
            <a:ext cx="816935" cy="865707"/>
          </a:xfrm>
          <a:prstGeom prst="rect">
            <a:avLst/>
          </a:prstGeom>
        </p:spPr>
      </p:pic>
      <p:pic>
        <p:nvPicPr>
          <p:cNvPr id="31" name="Picture 30">
            <a:hlinkClick r:id="rId5" action="ppaction://hlinksldjump"/>
            <a:extLst>
              <a:ext uri="{FF2B5EF4-FFF2-40B4-BE49-F238E27FC236}">
                <a16:creationId xmlns:a16="http://schemas.microsoft.com/office/drawing/2014/main" id="{FE2CB8AF-F676-471F-A9BC-4C003F2CBA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1892943"/>
            <a:ext cx="816935" cy="865707"/>
          </a:xfrm>
          <a:prstGeom prst="rect">
            <a:avLst/>
          </a:prstGeom>
        </p:spPr>
      </p:pic>
      <p:pic>
        <p:nvPicPr>
          <p:cNvPr id="32" name="Picture 31">
            <a:hlinkClick r:id="rId6" action="ppaction://hlinksldjump"/>
            <a:extLst>
              <a:ext uri="{FF2B5EF4-FFF2-40B4-BE49-F238E27FC236}">
                <a16:creationId xmlns:a16="http://schemas.microsoft.com/office/drawing/2014/main" id="{14D2F4CE-38CB-4D8A-A616-92DC4FA8B1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3300952"/>
            <a:ext cx="816935" cy="865707"/>
          </a:xfrm>
          <a:prstGeom prst="rect">
            <a:avLst/>
          </a:prstGeom>
        </p:spPr>
      </p:pic>
      <p:pic>
        <p:nvPicPr>
          <p:cNvPr id="33" name="Picture 32">
            <a:hlinkClick r:id="rId7" action="ppaction://hlinksldjump"/>
            <a:extLst>
              <a:ext uri="{FF2B5EF4-FFF2-40B4-BE49-F238E27FC236}">
                <a16:creationId xmlns:a16="http://schemas.microsoft.com/office/drawing/2014/main" id="{C9EB841D-90D3-4A50-B4FA-2CCE2D61C0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708961"/>
            <a:ext cx="816935" cy="86570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CEF361A3-C901-4ED5-99B8-10F2F69213D8}"/>
              </a:ext>
            </a:extLst>
          </p:cNvPr>
          <p:cNvSpPr txBox="1"/>
          <p:nvPr/>
        </p:nvSpPr>
        <p:spPr>
          <a:xfrm>
            <a:off x="14514" y="1299871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85550-5204-44FA-BB87-510F4B8B0191}"/>
              </a:ext>
            </a:extLst>
          </p:cNvPr>
          <p:cNvSpPr txBox="1"/>
          <p:nvPr/>
        </p:nvSpPr>
        <p:spPr>
          <a:xfrm>
            <a:off x="134899" y="2731542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Objectives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FB944F-6B0A-4BF7-8CE7-2290CB52149B}"/>
              </a:ext>
            </a:extLst>
          </p:cNvPr>
          <p:cNvSpPr txBox="1"/>
          <p:nvPr/>
        </p:nvSpPr>
        <p:spPr>
          <a:xfrm>
            <a:off x="-14514" y="4148305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Topics</a:t>
            </a:r>
          </a:p>
        </p:txBody>
      </p:sp>
      <p:sp>
        <p:nvSpPr>
          <p:cNvPr id="38" name="Rectangle: Folded Corner 37">
            <a:extLst>
              <a:ext uri="{FF2B5EF4-FFF2-40B4-BE49-F238E27FC236}">
                <a16:creationId xmlns:a16="http://schemas.microsoft.com/office/drawing/2014/main" id="{81A32555-ED5B-42E7-9399-1A0E1AF9A7B2}"/>
              </a:ext>
            </a:extLst>
          </p:cNvPr>
          <p:cNvSpPr/>
          <p:nvPr/>
        </p:nvSpPr>
        <p:spPr>
          <a:xfrm rot="21139533">
            <a:off x="3378996" y="1870684"/>
            <a:ext cx="3467481" cy="3597243"/>
          </a:xfrm>
          <a:prstGeom prst="foldedCorner">
            <a:avLst/>
          </a:prstGeom>
          <a:solidFill>
            <a:srgbClr val="519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: Folded Corner 38">
            <a:extLst>
              <a:ext uri="{FF2B5EF4-FFF2-40B4-BE49-F238E27FC236}">
                <a16:creationId xmlns:a16="http://schemas.microsoft.com/office/drawing/2014/main" id="{2D8F7C69-6E91-4A1C-8E18-9F9D6DA39624}"/>
              </a:ext>
            </a:extLst>
          </p:cNvPr>
          <p:cNvSpPr/>
          <p:nvPr/>
        </p:nvSpPr>
        <p:spPr>
          <a:xfrm rot="178181">
            <a:off x="7478508" y="1533797"/>
            <a:ext cx="3017520" cy="3456432"/>
          </a:xfrm>
          <a:prstGeom prst="foldedCorner">
            <a:avLst/>
          </a:prstGeom>
          <a:solidFill>
            <a:srgbClr val="519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DB7129B9-1BE5-462B-9173-EA7E0951566D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7839">
            <a:off x="8054521" y="468469"/>
            <a:ext cx="2140086" cy="214008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902F81BD-E247-4B42-850A-CC9E2CB05C0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401" y="1798679"/>
            <a:ext cx="297705" cy="42529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464E6147-4E12-4735-8D1C-EA68915805A7}"/>
              </a:ext>
            </a:extLst>
          </p:cNvPr>
          <p:cNvSpPr txBox="1"/>
          <p:nvPr/>
        </p:nvSpPr>
        <p:spPr>
          <a:xfrm rot="21172409">
            <a:off x="3416099" y="2160307"/>
            <a:ext cx="32583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MEMBERS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Chloe Erica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Geverola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Andrew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Lamanilao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JM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Deiparine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Kent John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Bandojo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Sam Laurence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Labos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Vincent Jan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Tayone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89C65F0-38CB-449D-8F8E-357C200BAFE6}"/>
              </a:ext>
            </a:extLst>
          </p:cNvPr>
          <p:cNvSpPr txBox="1"/>
          <p:nvPr/>
        </p:nvSpPr>
        <p:spPr>
          <a:xfrm rot="168124">
            <a:off x="7417081" y="1706547"/>
            <a:ext cx="3108399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REPORT TITLE</a:t>
            </a:r>
          </a:p>
          <a:p>
            <a:pPr algn="ctr"/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CAREER OPPORTUNITIES OF COMPUTER ENGINEERING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8AA9BC78-88F7-4679-8514-CE887D6DA451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62" y="6182587"/>
            <a:ext cx="647337" cy="64733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DBD000B-C4CC-4CB4-B1A4-5DC5D2F3A85C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2585" y="6210723"/>
            <a:ext cx="531250" cy="5312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13F72F2-F0E3-498F-9AE2-19E82531C280}"/>
              </a:ext>
            </a:extLst>
          </p:cNvPr>
          <p:cNvSpPr txBox="1"/>
          <p:nvPr/>
        </p:nvSpPr>
        <p:spPr>
          <a:xfrm>
            <a:off x="10834914" y="6182587"/>
            <a:ext cx="1698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11:00 AM</a:t>
            </a:r>
          </a:p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8/27/2024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9C4FF9-769D-743A-351A-C914D88AE0BD}"/>
              </a:ext>
            </a:extLst>
          </p:cNvPr>
          <p:cNvSpPr txBox="1"/>
          <p:nvPr/>
        </p:nvSpPr>
        <p:spPr>
          <a:xfrm>
            <a:off x="-14514" y="5518318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21562996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2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lowchart: Document 1">
            <a:extLst>
              <a:ext uri="{FF2B5EF4-FFF2-40B4-BE49-F238E27FC236}">
                <a16:creationId xmlns:a16="http://schemas.microsoft.com/office/drawing/2014/main" id="{E9E2B9DD-7508-48CD-8458-E5C8BA4B1B66}"/>
              </a:ext>
            </a:extLst>
          </p:cNvPr>
          <p:cNvSpPr/>
          <p:nvPr/>
        </p:nvSpPr>
        <p:spPr>
          <a:xfrm flipH="1">
            <a:off x="0" y="0"/>
            <a:ext cx="12192000" cy="153851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3C79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4FA26-355C-45FB-A556-8FF36C9DE136}"/>
              </a:ext>
            </a:extLst>
          </p:cNvPr>
          <p:cNvSpPr/>
          <p:nvPr/>
        </p:nvSpPr>
        <p:spPr>
          <a:xfrm>
            <a:off x="0" y="6147816"/>
            <a:ext cx="12192000" cy="713232"/>
          </a:xfrm>
          <a:prstGeom prst="rect">
            <a:avLst/>
          </a:prstGeom>
          <a:solidFill>
            <a:srgbClr val="3C7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291F2A-2054-4D48-BB1C-6CBAF1D4E8EC}"/>
              </a:ext>
            </a:extLst>
          </p:cNvPr>
          <p:cNvGrpSpPr/>
          <p:nvPr/>
        </p:nvGrpSpPr>
        <p:grpSpPr>
          <a:xfrm>
            <a:off x="203200" y="6223777"/>
            <a:ext cx="569976" cy="561309"/>
            <a:chOff x="4586514" y="2554514"/>
            <a:chExt cx="569976" cy="56130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0EAE53D-59E2-4586-B17D-6265C8B8433E}"/>
                </a:ext>
              </a:extLst>
            </p:cNvPr>
            <p:cNvSpPr/>
            <p:nvPr/>
          </p:nvSpPr>
          <p:spPr>
            <a:xfrm>
              <a:off x="4586514" y="2554514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8FA8B5C-DB58-40BD-8B69-4B46BE32F607}"/>
                </a:ext>
              </a:extLst>
            </p:cNvPr>
            <p:cNvSpPr/>
            <p:nvPr/>
          </p:nvSpPr>
          <p:spPr>
            <a:xfrm>
              <a:off x="4891314" y="2554514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DCAC940-584B-41A8-8EF5-05040CE00A5D}"/>
                </a:ext>
              </a:extLst>
            </p:cNvPr>
            <p:cNvSpPr/>
            <p:nvPr/>
          </p:nvSpPr>
          <p:spPr>
            <a:xfrm>
              <a:off x="4586514" y="2850647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F23931-4A67-4828-8E14-E9923F3C07AC}"/>
                </a:ext>
              </a:extLst>
            </p:cNvPr>
            <p:cNvSpPr/>
            <p:nvPr/>
          </p:nvSpPr>
          <p:spPr>
            <a:xfrm>
              <a:off x="4891314" y="2850647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B8EF91-ED71-4C79-A137-2E851C445510}"/>
              </a:ext>
            </a:extLst>
          </p:cNvPr>
          <p:cNvSpPr/>
          <p:nvPr/>
        </p:nvSpPr>
        <p:spPr>
          <a:xfrm>
            <a:off x="1059542" y="6245590"/>
            <a:ext cx="459943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9D1135-E239-480E-A974-3108301C6027}"/>
              </a:ext>
            </a:extLst>
          </p:cNvPr>
          <p:cNvGrpSpPr/>
          <p:nvPr/>
        </p:nvGrpSpPr>
        <p:grpSpPr>
          <a:xfrm>
            <a:off x="1262744" y="6289132"/>
            <a:ext cx="370683" cy="406908"/>
            <a:chOff x="5849257" y="2133600"/>
            <a:chExt cx="542109" cy="5950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0F905B-BDC7-4C58-94C1-4372B9771FCD}"/>
                </a:ext>
              </a:extLst>
            </p:cNvPr>
            <p:cNvSpPr/>
            <p:nvPr/>
          </p:nvSpPr>
          <p:spPr>
            <a:xfrm>
              <a:off x="5979886" y="2133600"/>
              <a:ext cx="411480" cy="41148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612E26-94AD-443B-B30A-8CF01604A9CF}"/>
                </a:ext>
              </a:extLst>
            </p:cNvPr>
            <p:cNvCxnSpPr>
              <a:stCxn id="14" idx="3"/>
            </p:cNvCxnSpPr>
            <p:nvPr/>
          </p:nvCxnSpPr>
          <p:spPr>
            <a:xfrm flipH="1">
              <a:off x="5849257" y="2484820"/>
              <a:ext cx="190889" cy="24386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44E647-F5A2-4148-B7C8-25D517F6E696}"/>
              </a:ext>
            </a:extLst>
          </p:cNvPr>
          <p:cNvSpPr txBox="1"/>
          <p:nvPr/>
        </p:nvSpPr>
        <p:spPr>
          <a:xfrm>
            <a:off x="1798176" y="6258120"/>
            <a:ext cx="40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Topic Title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F361A3-C901-4ED5-99B8-10F2F69213D8}"/>
              </a:ext>
            </a:extLst>
          </p:cNvPr>
          <p:cNvSpPr txBox="1"/>
          <p:nvPr/>
        </p:nvSpPr>
        <p:spPr>
          <a:xfrm>
            <a:off x="14514" y="1299871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85550-5204-44FA-BB87-510F4B8B0191}"/>
              </a:ext>
            </a:extLst>
          </p:cNvPr>
          <p:cNvSpPr txBox="1"/>
          <p:nvPr/>
        </p:nvSpPr>
        <p:spPr>
          <a:xfrm>
            <a:off x="134899" y="2731542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Objectives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FB944F-6B0A-4BF7-8CE7-2290CB52149B}"/>
              </a:ext>
            </a:extLst>
          </p:cNvPr>
          <p:cNvSpPr txBox="1"/>
          <p:nvPr/>
        </p:nvSpPr>
        <p:spPr>
          <a:xfrm>
            <a:off x="-14514" y="4148305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Topics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2BFF48-AF0A-46A4-AD7F-AD1B2441185E}"/>
              </a:ext>
            </a:extLst>
          </p:cNvPr>
          <p:cNvSpPr/>
          <p:nvPr/>
        </p:nvSpPr>
        <p:spPr>
          <a:xfrm>
            <a:off x="3359258" y="454448"/>
            <a:ext cx="7114032" cy="5047488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5C0595F-1CE7-407B-B555-EC043A0295F4}"/>
              </a:ext>
            </a:extLst>
          </p:cNvPr>
          <p:cNvCxnSpPr/>
          <p:nvPr/>
        </p:nvCxnSpPr>
        <p:spPr>
          <a:xfrm>
            <a:off x="3359258" y="1112182"/>
            <a:ext cx="7114032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C3554E0-BC22-42BE-B8DC-52EF1064A59E}"/>
              </a:ext>
            </a:extLst>
          </p:cNvPr>
          <p:cNvSpPr/>
          <p:nvPr/>
        </p:nvSpPr>
        <p:spPr>
          <a:xfrm>
            <a:off x="3576174" y="545945"/>
            <a:ext cx="2519826" cy="490094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EF70BCD-CA75-4ABD-AAA9-4FDFDE95C96E}"/>
              </a:ext>
            </a:extLst>
          </p:cNvPr>
          <p:cNvSpPr/>
          <p:nvPr/>
        </p:nvSpPr>
        <p:spPr>
          <a:xfrm>
            <a:off x="7767611" y="582147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CCE503C-A9A9-45A0-BE3F-0D0395A9B0E5}"/>
              </a:ext>
            </a:extLst>
          </p:cNvPr>
          <p:cNvSpPr/>
          <p:nvPr/>
        </p:nvSpPr>
        <p:spPr>
          <a:xfrm>
            <a:off x="8425798" y="592245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FA0BA3F-7AEE-40BC-84D4-532961801BD1}"/>
              </a:ext>
            </a:extLst>
          </p:cNvPr>
          <p:cNvSpPr/>
          <p:nvPr/>
        </p:nvSpPr>
        <p:spPr>
          <a:xfrm>
            <a:off x="9083985" y="592245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71491A-3A30-44E5-8DC5-7AF4FD401192}"/>
              </a:ext>
            </a:extLst>
          </p:cNvPr>
          <p:cNvSpPr txBox="1"/>
          <p:nvPr/>
        </p:nvSpPr>
        <p:spPr>
          <a:xfrm>
            <a:off x="9784280" y="427779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85DF35-159E-4F18-B900-05CA4E8E2EEF}"/>
              </a:ext>
            </a:extLst>
          </p:cNvPr>
          <p:cNvSpPr txBox="1"/>
          <p:nvPr/>
        </p:nvSpPr>
        <p:spPr>
          <a:xfrm>
            <a:off x="3584350" y="1296981"/>
            <a:ext cx="668308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Computer engineering offers a diverse range of career opportunities with unique challenges and rewards. Three of these career paths are the following: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Project Engineer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Network System Administrator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 Communications Engineer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B176F77-6B02-4C9B-9F32-293730FD55B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62" y="6182587"/>
            <a:ext cx="647337" cy="64733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45F7672-3C4D-4105-A4CE-8E93A2868B1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2585" y="6210723"/>
            <a:ext cx="531250" cy="531250"/>
          </a:xfrm>
          <a:prstGeom prst="rect">
            <a:avLst/>
          </a:prstGeom>
        </p:spPr>
      </p:pic>
      <p:pic>
        <p:nvPicPr>
          <p:cNvPr id="49" name="Picture 48">
            <a:hlinkClick r:id="rId4" action="ppaction://hlinksldjump"/>
            <a:extLst>
              <a:ext uri="{FF2B5EF4-FFF2-40B4-BE49-F238E27FC236}">
                <a16:creationId xmlns:a16="http://schemas.microsoft.com/office/drawing/2014/main" id="{1AD4B3CE-7860-4F9C-B8EC-5B2ECED9AA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01745"/>
            <a:ext cx="816935" cy="865707"/>
          </a:xfrm>
          <a:prstGeom prst="rect">
            <a:avLst/>
          </a:prstGeom>
        </p:spPr>
      </p:pic>
      <p:pic>
        <p:nvPicPr>
          <p:cNvPr id="50" name="Picture 49">
            <a:hlinkClick r:id="rId6" action="ppaction://hlinksldjump"/>
            <a:extLst>
              <a:ext uri="{FF2B5EF4-FFF2-40B4-BE49-F238E27FC236}">
                <a16:creationId xmlns:a16="http://schemas.microsoft.com/office/drawing/2014/main" id="{4BDBB611-567F-4026-8C53-239179C10C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1892943"/>
            <a:ext cx="816935" cy="865707"/>
          </a:xfrm>
          <a:prstGeom prst="rect">
            <a:avLst/>
          </a:prstGeom>
        </p:spPr>
      </p:pic>
      <p:pic>
        <p:nvPicPr>
          <p:cNvPr id="51" name="Picture 50">
            <a:hlinkClick r:id="rId7" action="ppaction://hlinksldjump"/>
            <a:extLst>
              <a:ext uri="{FF2B5EF4-FFF2-40B4-BE49-F238E27FC236}">
                <a16:creationId xmlns:a16="http://schemas.microsoft.com/office/drawing/2014/main" id="{14C98FD0-82D2-49F1-9B56-00B2574C5A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3300952"/>
            <a:ext cx="816935" cy="865707"/>
          </a:xfrm>
          <a:prstGeom prst="rect">
            <a:avLst/>
          </a:prstGeom>
        </p:spPr>
      </p:pic>
      <p:pic>
        <p:nvPicPr>
          <p:cNvPr id="52" name="Picture 51">
            <a:hlinkClick r:id="rId8" action="ppaction://hlinksldjump"/>
            <a:extLst>
              <a:ext uri="{FF2B5EF4-FFF2-40B4-BE49-F238E27FC236}">
                <a16:creationId xmlns:a16="http://schemas.microsoft.com/office/drawing/2014/main" id="{DFABAA9E-B5BC-4C4D-9CBF-27DEFEB274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708961"/>
            <a:ext cx="816935" cy="8657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B147524-B4B4-69DA-4634-CD453E35F694}"/>
              </a:ext>
            </a:extLst>
          </p:cNvPr>
          <p:cNvSpPr txBox="1"/>
          <p:nvPr/>
        </p:nvSpPr>
        <p:spPr>
          <a:xfrm>
            <a:off x="-14514" y="5518318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C77655-97A6-5D23-BE91-64BA83460604}"/>
              </a:ext>
            </a:extLst>
          </p:cNvPr>
          <p:cNvSpPr txBox="1"/>
          <p:nvPr/>
        </p:nvSpPr>
        <p:spPr>
          <a:xfrm>
            <a:off x="10834914" y="6182587"/>
            <a:ext cx="1698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11:00 AM</a:t>
            </a:r>
          </a:p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8/27/2024</a:t>
            </a:r>
          </a:p>
        </p:txBody>
      </p:sp>
    </p:spTree>
    <p:extLst>
      <p:ext uri="{BB962C8B-B14F-4D97-AF65-F5344CB8AC3E}">
        <p14:creationId xmlns:p14="http://schemas.microsoft.com/office/powerpoint/2010/main" val="146961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" grpId="0" animBg="1"/>
      <p:bldP spid="21" grpId="0" animBg="1"/>
      <p:bldP spid="40" grpId="0" animBg="1"/>
      <p:bldP spid="42" grpId="0" animBg="1"/>
      <p:bldP spid="22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2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lowchart: Document 1">
            <a:extLst>
              <a:ext uri="{FF2B5EF4-FFF2-40B4-BE49-F238E27FC236}">
                <a16:creationId xmlns:a16="http://schemas.microsoft.com/office/drawing/2014/main" id="{A86A87D6-2F64-42A5-97F3-D097342E0A9E}"/>
              </a:ext>
            </a:extLst>
          </p:cNvPr>
          <p:cNvSpPr/>
          <p:nvPr/>
        </p:nvSpPr>
        <p:spPr>
          <a:xfrm flipH="1">
            <a:off x="0" y="0"/>
            <a:ext cx="12192000" cy="153851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3C79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4FA26-355C-45FB-A556-8FF36C9DE136}"/>
              </a:ext>
            </a:extLst>
          </p:cNvPr>
          <p:cNvSpPr/>
          <p:nvPr/>
        </p:nvSpPr>
        <p:spPr>
          <a:xfrm>
            <a:off x="0" y="6147816"/>
            <a:ext cx="12192000" cy="713232"/>
          </a:xfrm>
          <a:prstGeom prst="rect">
            <a:avLst/>
          </a:prstGeom>
          <a:solidFill>
            <a:srgbClr val="3C7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291F2A-2054-4D48-BB1C-6CBAF1D4E8EC}"/>
              </a:ext>
            </a:extLst>
          </p:cNvPr>
          <p:cNvGrpSpPr/>
          <p:nvPr/>
        </p:nvGrpSpPr>
        <p:grpSpPr>
          <a:xfrm>
            <a:off x="203200" y="6223777"/>
            <a:ext cx="569976" cy="561309"/>
            <a:chOff x="4586514" y="2554514"/>
            <a:chExt cx="569976" cy="56130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0EAE53D-59E2-4586-B17D-6265C8B8433E}"/>
                </a:ext>
              </a:extLst>
            </p:cNvPr>
            <p:cNvSpPr/>
            <p:nvPr/>
          </p:nvSpPr>
          <p:spPr>
            <a:xfrm>
              <a:off x="4586514" y="2554514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8FA8B5C-DB58-40BD-8B69-4B46BE32F607}"/>
                </a:ext>
              </a:extLst>
            </p:cNvPr>
            <p:cNvSpPr/>
            <p:nvPr/>
          </p:nvSpPr>
          <p:spPr>
            <a:xfrm>
              <a:off x="4891314" y="2554514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DCAC940-584B-41A8-8EF5-05040CE00A5D}"/>
                </a:ext>
              </a:extLst>
            </p:cNvPr>
            <p:cNvSpPr/>
            <p:nvPr/>
          </p:nvSpPr>
          <p:spPr>
            <a:xfrm>
              <a:off x="4586514" y="2850647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F23931-4A67-4828-8E14-E9923F3C07AC}"/>
                </a:ext>
              </a:extLst>
            </p:cNvPr>
            <p:cNvSpPr/>
            <p:nvPr/>
          </p:nvSpPr>
          <p:spPr>
            <a:xfrm>
              <a:off x="4891314" y="2850647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B8EF91-ED71-4C79-A137-2E851C445510}"/>
              </a:ext>
            </a:extLst>
          </p:cNvPr>
          <p:cNvSpPr/>
          <p:nvPr/>
        </p:nvSpPr>
        <p:spPr>
          <a:xfrm>
            <a:off x="1059542" y="6245590"/>
            <a:ext cx="459943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9D1135-E239-480E-A974-3108301C6027}"/>
              </a:ext>
            </a:extLst>
          </p:cNvPr>
          <p:cNvGrpSpPr/>
          <p:nvPr/>
        </p:nvGrpSpPr>
        <p:grpSpPr>
          <a:xfrm>
            <a:off x="1262744" y="6289132"/>
            <a:ext cx="370683" cy="406908"/>
            <a:chOff x="5849257" y="2133600"/>
            <a:chExt cx="542109" cy="5950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0F905B-BDC7-4C58-94C1-4372B9771FCD}"/>
                </a:ext>
              </a:extLst>
            </p:cNvPr>
            <p:cNvSpPr/>
            <p:nvPr/>
          </p:nvSpPr>
          <p:spPr>
            <a:xfrm>
              <a:off x="5979886" y="2133600"/>
              <a:ext cx="411480" cy="41148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612E26-94AD-443B-B30A-8CF01604A9CF}"/>
                </a:ext>
              </a:extLst>
            </p:cNvPr>
            <p:cNvCxnSpPr>
              <a:stCxn id="14" idx="3"/>
            </p:cNvCxnSpPr>
            <p:nvPr/>
          </p:nvCxnSpPr>
          <p:spPr>
            <a:xfrm flipH="1">
              <a:off x="5849257" y="2484820"/>
              <a:ext cx="190889" cy="24386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44E647-F5A2-4148-B7C8-25D517F6E696}"/>
              </a:ext>
            </a:extLst>
          </p:cNvPr>
          <p:cNvSpPr txBox="1"/>
          <p:nvPr/>
        </p:nvSpPr>
        <p:spPr>
          <a:xfrm>
            <a:off x="1798176" y="6258120"/>
            <a:ext cx="40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Topic Title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F361A3-C901-4ED5-99B8-10F2F69213D8}"/>
              </a:ext>
            </a:extLst>
          </p:cNvPr>
          <p:cNvSpPr txBox="1"/>
          <p:nvPr/>
        </p:nvSpPr>
        <p:spPr>
          <a:xfrm>
            <a:off x="14514" y="1299871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85550-5204-44FA-BB87-510F4B8B0191}"/>
              </a:ext>
            </a:extLst>
          </p:cNvPr>
          <p:cNvSpPr txBox="1"/>
          <p:nvPr/>
        </p:nvSpPr>
        <p:spPr>
          <a:xfrm>
            <a:off x="134899" y="2731542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Objectives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FB944F-6B0A-4BF7-8CE7-2290CB52149B}"/>
              </a:ext>
            </a:extLst>
          </p:cNvPr>
          <p:cNvSpPr txBox="1"/>
          <p:nvPr/>
        </p:nvSpPr>
        <p:spPr>
          <a:xfrm>
            <a:off x="-14514" y="4148305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Topics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2BFF48-AF0A-46A4-AD7F-AD1B2441185E}"/>
              </a:ext>
            </a:extLst>
          </p:cNvPr>
          <p:cNvSpPr/>
          <p:nvPr/>
        </p:nvSpPr>
        <p:spPr>
          <a:xfrm>
            <a:off x="1965699" y="130861"/>
            <a:ext cx="9637776" cy="5897880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5C0595F-1CE7-407B-B555-EC043A0295F4}"/>
              </a:ext>
            </a:extLst>
          </p:cNvPr>
          <p:cNvCxnSpPr/>
          <p:nvPr/>
        </p:nvCxnSpPr>
        <p:spPr>
          <a:xfrm>
            <a:off x="1984749" y="902895"/>
            <a:ext cx="9601200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C3554E0-BC22-42BE-B8DC-52EF1064A59E}"/>
              </a:ext>
            </a:extLst>
          </p:cNvPr>
          <p:cNvSpPr/>
          <p:nvPr/>
        </p:nvSpPr>
        <p:spPr>
          <a:xfrm>
            <a:off x="2241457" y="209358"/>
            <a:ext cx="3473991" cy="574462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OBJECTIVES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EF70BCD-CA75-4ABD-AAA9-4FDFDE95C96E}"/>
              </a:ext>
            </a:extLst>
          </p:cNvPr>
          <p:cNvSpPr/>
          <p:nvPr/>
        </p:nvSpPr>
        <p:spPr>
          <a:xfrm>
            <a:off x="9022002" y="258560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CCE503C-A9A9-45A0-BE3F-0D0395A9B0E5}"/>
              </a:ext>
            </a:extLst>
          </p:cNvPr>
          <p:cNvSpPr/>
          <p:nvPr/>
        </p:nvSpPr>
        <p:spPr>
          <a:xfrm>
            <a:off x="9680189" y="268658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FA0BA3F-7AEE-40BC-84D4-532961801BD1}"/>
              </a:ext>
            </a:extLst>
          </p:cNvPr>
          <p:cNvSpPr/>
          <p:nvPr/>
        </p:nvSpPr>
        <p:spPr>
          <a:xfrm>
            <a:off x="10338376" y="268658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71491A-3A30-44E5-8DC5-7AF4FD401192}"/>
              </a:ext>
            </a:extLst>
          </p:cNvPr>
          <p:cNvSpPr txBox="1"/>
          <p:nvPr/>
        </p:nvSpPr>
        <p:spPr>
          <a:xfrm>
            <a:off x="11038671" y="104192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85DF35-159E-4F18-B900-05CA4E8E2EEF}"/>
              </a:ext>
            </a:extLst>
          </p:cNvPr>
          <p:cNvSpPr txBox="1"/>
          <p:nvPr/>
        </p:nvSpPr>
        <p:spPr>
          <a:xfrm>
            <a:off x="5986670" y="867451"/>
            <a:ext cx="534558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Learn what is a Project Engineer, Network System Administrator and Data Communications and a Data Communications Engineer.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Roles and Responsibilities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 and Skills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Salary 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B176F77-6B02-4C9B-9F32-293730FD55B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62" y="6182587"/>
            <a:ext cx="647337" cy="64733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45F7672-3C4D-4105-A4CE-8E93A2868B1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2585" y="6210723"/>
            <a:ext cx="531250" cy="531250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D7264C79-2636-439F-B38D-C311B2166273}"/>
              </a:ext>
            </a:extLst>
          </p:cNvPr>
          <p:cNvSpPr/>
          <p:nvPr/>
        </p:nvSpPr>
        <p:spPr>
          <a:xfrm>
            <a:off x="2286448" y="1513356"/>
            <a:ext cx="3429000" cy="3429000"/>
          </a:xfrm>
          <a:prstGeom prst="ellipse">
            <a:avLst/>
          </a:prstGeom>
          <a:solidFill>
            <a:srgbClr val="3C79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C25D581-430D-4B09-BE16-25D6F0E9F174}"/>
              </a:ext>
            </a:extLst>
          </p:cNvPr>
          <p:cNvSpPr/>
          <p:nvPr/>
        </p:nvSpPr>
        <p:spPr>
          <a:xfrm>
            <a:off x="2400748" y="1627656"/>
            <a:ext cx="3200400" cy="3200400"/>
          </a:xfrm>
          <a:prstGeom prst="ellipse">
            <a:avLst/>
          </a:prstGeom>
          <a:solidFill>
            <a:srgbClr val="89C2B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5310A9F-F2B4-400B-AC18-9764C43D9A0F}"/>
              </a:ext>
            </a:extLst>
          </p:cNvPr>
          <p:cNvSpPr/>
          <p:nvPr/>
        </p:nvSpPr>
        <p:spPr>
          <a:xfrm>
            <a:off x="2515048" y="1741956"/>
            <a:ext cx="2971800" cy="2971800"/>
          </a:xfrm>
          <a:prstGeom prst="ellipse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41D853E-1586-420D-B75D-BCB26E4F7E8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628" y="1953165"/>
            <a:ext cx="2430841" cy="2430841"/>
          </a:xfrm>
          <a:prstGeom prst="rect">
            <a:avLst/>
          </a:prstGeom>
        </p:spPr>
      </p:pic>
      <p:pic>
        <p:nvPicPr>
          <p:cNvPr id="44" name="Picture 43">
            <a:hlinkClick r:id="rId5" action="ppaction://hlinksldjump"/>
            <a:extLst>
              <a:ext uri="{FF2B5EF4-FFF2-40B4-BE49-F238E27FC236}">
                <a16:creationId xmlns:a16="http://schemas.microsoft.com/office/drawing/2014/main" id="{527912AF-0297-4A46-960B-FC8257E1FE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01745"/>
            <a:ext cx="816935" cy="865707"/>
          </a:xfrm>
          <a:prstGeom prst="rect">
            <a:avLst/>
          </a:prstGeom>
        </p:spPr>
      </p:pic>
      <p:pic>
        <p:nvPicPr>
          <p:cNvPr id="45" name="Picture 44">
            <a:hlinkClick r:id="rId7" action="ppaction://hlinksldjump"/>
            <a:extLst>
              <a:ext uri="{FF2B5EF4-FFF2-40B4-BE49-F238E27FC236}">
                <a16:creationId xmlns:a16="http://schemas.microsoft.com/office/drawing/2014/main" id="{9D32DB75-CD60-44E6-9D01-12B4FA6AC8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1892943"/>
            <a:ext cx="816935" cy="865707"/>
          </a:xfrm>
          <a:prstGeom prst="rect">
            <a:avLst/>
          </a:prstGeom>
        </p:spPr>
      </p:pic>
      <p:pic>
        <p:nvPicPr>
          <p:cNvPr id="49" name="Picture 48">
            <a:hlinkClick r:id="rId8" action="ppaction://hlinksldjump"/>
            <a:extLst>
              <a:ext uri="{FF2B5EF4-FFF2-40B4-BE49-F238E27FC236}">
                <a16:creationId xmlns:a16="http://schemas.microsoft.com/office/drawing/2014/main" id="{4B823403-67FC-470D-AB7A-FA66A62A75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3300952"/>
            <a:ext cx="816935" cy="865707"/>
          </a:xfrm>
          <a:prstGeom prst="rect">
            <a:avLst/>
          </a:prstGeom>
        </p:spPr>
      </p:pic>
      <p:pic>
        <p:nvPicPr>
          <p:cNvPr id="50" name="Picture 49">
            <a:hlinkClick r:id="rId9" action="ppaction://hlinksldjump"/>
            <a:extLst>
              <a:ext uri="{FF2B5EF4-FFF2-40B4-BE49-F238E27FC236}">
                <a16:creationId xmlns:a16="http://schemas.microsoft.com/office/drawing/2014/main" id="{8829692F-040C-4647-A3EE-57261E387B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708961"/>
            <a:ext cx="816935" cy="8657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3F3419-01E9-A81E-1390-3E75F5D45AC9}"/>
              </a:ext>
            </a:extLst>
          </p:cNvPr>
          <p:cNvSpPr txBox="1"/>
          <p:nvPr/>
        </p:nvSpPr>
        <p:spPr>
          <a:xfrm>
            <a:off x="-14514" y="5518318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7BF7F2-28B0-44E4-0121-CB591147272A}"/>
              </a:ext>
            </a:extLst>
          </p:cNvPr>
          <p:cNvSpPr txBox="1"/>
          <p:nvPr/>
        </p:nvSpPr>
        <p:spPr>
          <a:xfrm>
            <a:off x="10834914" y="6182587"/>
            <a:ext cx="1698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11:00 AM</a:t>
            </a:r>
          </a:p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8/27/2024</a:t>
            </a:r>
          </a:p>
        </p:txBody>
      </p:sp>
    </p:spTree>
    <p:extLst>
      <p:ext uri="{BB962C8B-B14F-4D97-AF65-F5344CB8AC3E}">
        <p14:creationId xmlns:p14="http://schemas.microsoft.com/office/powerpoint/2010/main" val="2879927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" grpId="0" animBg="1"/>
      <p:bldP spid="21" grpId="0" animBg="1"/>
      <p:bldP spid="40" grpId="0" animBg="1"/>
      <p:bldP spid="42" grpId="0" animBg="1"/>
      <p:bldP spid="22" grpId="0"/>
      <p:bldP spid="23" grpId="0"/>
      <p:bldP spid="38" grpId="0" animBg="1"/>
      <p:bldP spid="39" grpId="0" animBg="1"/>
      <p:bldP spid="4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2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lowchart: Document 1">
            <a:extLst>
              <a:ext uri="{FF2B5EF4-FFF2-40B4-BE49-F238E27FC236}">
                <a16:creationId xmlns:a16="http://schemas.microsoft.com/office/drawing/2014/main" id="{21E47DCA-6550-4869-802B-BECDE0A51155}"/>
              </a:ext>
            </a:extLst>
          </p:cNvPr>
          <p:cNvSpPr/>
          <p:nvPr/>
        </p:nvSpPr>
        <p:spPr>
          <a:xfrm flipH="1">
            <a:off x="0" y="0"/>
            <a:ext cx="12192000" cy="153851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3C79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4FA26-355C-45FB-A556-8FF36C9DE136}"/>
              </a:ext>
            </a:extLst>
          </p:cNvPr>
          <p:cNvSpPr/>
          <p:nvPr/>
        </p:nvSpPr>
        <p:spPr>
          <a:xfrm>
            <a:off x="0" y="6147816"/>
            <a:ext cx="12192000" cy="713232"/>
          </a:xfrm>
          <a:prstGeom prst="rect">
            <a:avLst/>
          </a:prstGeom>
          <a:solidFill>
            <a:srgbClr val="3C7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291F2A-2054-4D48-BB1C-6CBAF1D4E8EC}"/>
              </a:ext>
            </a:extLst>
          </p:cNvPr>
          <p:cNvGrpSpPr/>
          <p:nvPr/>
        </p:nvGrpSpPr>
        <p:grpSpPr>
          <a:xfrm>
            <a:off x="203200" y="6223777"/>
            <a:ext cx="569976" cy="561309"/>
            <a:chOff x="4586514" y="2554514"/>
            <a:chExt cx="569976" cy="56130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0EAE53D-59E2-4586-B17D-6265C8B8433E}"/>
                </a:ext>
              </a:extLst>
            </p:cNvPr>
            <p:cNvSpPr/>
            <p:nvPr/>
          </p:nvSpPr>
          <p:spPr>
            <a:xfrm>
              <a:off x="4586514" y="2554514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8FA8B5C-DB58-40BD-8B69-4B46BE32F607}"/>
                </a:ext>
              </a:extLst>
            </p:cNvPr>
            <p:cNvSpPr/>
            <p:nvPr/>
          </p:nvSpPr>
          <p:spPr>
            <a:xfrm>
              <a:off x="4891314" y="2554514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DCAC940-584B-41A8-8EF5-05040CE00A5D}"/>
                </a:ext>
              </a:extLst>
            </p:cNvPr>
            <p:cNvSpPr/>
            <p:nvPr/>
          </p:nvSpPr>
          <p:spPr>
            <a:xfrm>
              <a:off x="4586514" y="2850647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F23931-4A67-4828-8E14-E9923F3C07AC}"/>
                </a:ext>
              </a:extLst>
            </p:cNvPr>
            <p:cNvSpPr/>
            <p:nvPr/>
          </p:nvSpPr>
          <p:spPr>
            <a:xfrm>
              <a:off x="4891314" y="2850647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B8EF91-ED71-4C79-A137-2E851C445510}"/>
              </a:ext>
            </a:extLst>
          </p:cNvPr>
          <p:cNvSpPr/>
          <p:nvPr/>
        </p:nvSpPr>
        <p:spPr>
          <a:xfrm>
            <a:off x="1059542" y="6245590"/>
            <a:ext cx="459943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9D1135-E239-480E-A974-3108301C6027}"/>
              </a:ext>
            </a:extLst>
          </p:cNvPr>
          <p:cNvGrpSpPr/>
          <p:nvPr/>
        </p:nvGrpSpPr>
        <p:grpSpPr>
          <a:xfrm>
            <a:off x="1262744" y="6289132"/>
            <a:ext cx="370683" cy="406908"/>
            <a:chOff x="5849257" y="2133600"/>
            <a:chExt cx="542109" cy="5950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0F905B-BDC7-4C58-94C1-4372B9771FCD}"/>
                </a:ext>
              </a:extLst>
            </p:cNvPr>
            <p:cNvSpPr/>
            <p:nvPr/>
          </p:nvSpPr>
          <p:spPr>
            <a:xfrm>
              <a:off x="5979886" y="2133600"/>
              <a:ext cx="411480" cy="41148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612E26-94AD-443B-B30A-8CF01604A9CF}"/>
                </a:ext>
              </a:extLst>
            </p:cNvPr>
            <p:cNvCxnSpPr>
              <a:stCxn id="14" idx="3"/>
            </p:cNvCxnSpPr>
            <p:nvPr/>
          </p:nvCxnSpPr>
          <p:spPr>
            <a:xfrm flipH="1">
              <a:off x="5849257" y="2484820"/>
              <a:ext cx="190889" cy="24386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44E647-F5A2-4148-B7C8-25D517F6E696}"/>
              </a:ext>
            </a:extLst>
          </p:cNvPr>
          <p:cNvSpPr txBox="1"/>
          <p:nvPr/>
        </p:nvSpPr>
        <p:spPr>
          <a:xfrm>
            <a:off x="1798176" y="6258120"/>
            <a:ext cx="40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Topic Title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F361A3-C901-4ED5-99B8-10F2F69213D8}"/>
              </a:ext>
            </a:extLst>
          </p:cNvPr>
          <p:cNvSpPr txBox="1"/>
          <p:nvPr/>
        </p:nvSpPr>
        <p:spPr>
          <a:xfrm>
            <a:off x="14514" y="1299871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85550-5204-44FA-BB87-510F4B8B0191}"/>
              </a:ext>
            </a:extLst>
          </p:cNvPr>
          <p:cNvSpPr txBox="1"/>
          <p:nvPr/>
        </p:nvSpPr>
        <p:spPr>
          <a:xfrm>
            <a:off x="134899" y="2731542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Objectives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FB944F-6B0A-4BF7-8CE7-2290CB52149B}"/>
              </a:ext>
            </a:extLst>
          </p:cNvPr>
          <p:cNvSpPr txBox="1"/>
          <p:nvPr/>
        </p:nvSpPr>
        <p:spPr>
          <a:xfrm>
            <a:off x="-14514" y="4148305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Topics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2BFF48-AF0A-46A4-AD7F-AD1B2441185E}"/>
              </a:ext>
            </a:extLst>
          </p:cNvPr>
          <p:cNvSpPr/>
          <p:nvPr/>
        </p:nvSpPr>
        <p:spPr>
          <a:xfrm>
            <a:off x="2538985" y="111151"/>
            <a:ext cx="5474804" cy="2368127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5C0595F-1CE7-407B-B555-EC043A0295F4}"/>
              </a:ext>
            </a:extLst>
          </p:cNvPr>
          <p:cNvCxnSpPr>
            <a:cxnSpLocks/>
          </p:cNvCxnSpPr>
          <p:nvPr/>
        </p:nvCxnSpPr>
        <p:spPr>
          <a:xfrm>
            <a:off x="2558034" y="883185"/>
            <a:ext cx="5437104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C3554E0-BC22-42BE-B8DC-52EF1064A59E}"/>
              </a:ext>
            </a:extLst>
          </p:cNvPr>
          <p:cNvSpPr/>
          <p:nvPr/>
        </p:nvSpPr>
        <p:spPr>
          <a:xfrm>
            <a:off x="2814742" y="189648"/>
            <a:ext cx="2304431" cy="574462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TOPICS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EF70BCD-CA75-4ABD-AAA9-4FDFDE95C96E}"/>
              </a:ext>
            </a:extLst>
          </p:cNvPr>
          <p:cNvSpPr/>
          <p:nvPr/>
        </p:nvSpPr>
        <p:spPr>
          <a:xfrm>
            <a:off x="5529072" y="311749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CCE503C-A9A9-45A0-BE3F-0D0395A9B0E5}"/>
              </a:ext>
            </a:extLst>
          </p:cNvPr>
          <p:cNvSpPr/>
          <p:nvPr/>
        </p:nvSpPr>
        <p:spPr>
          <a:xfrm>
            <a:off x="6187259" y="321847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FA0BA3F-7AEE-40BC-84D4-532961801BD1}"/>
              </a:ext>
            </a:extLst>
          </p:cNvPr>
          <p:cNvSpPr/>
          <p:nvPr/>
        </p:nvSpPr>
        <p:spPr>
          <a:xfrm>
            <a:off x="6845446" y="321847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71491A-3A30-44E5-8DC5-7AF4FD401192}"/>
              </a:ext>
            </a:extLst>
          </p:cNvPr>
          <p:cNvSpPr txBox="1"/>
          <p:nvPr/>
        </p:nvSpPr>
        <p:spPr>
          <a:xfrm>
            <a:off x="7545741" y="157381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B176F77-6B02-4C9B-9F32-293730FD55B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62" y="6182587"/>
            <a:ext cx="647337" cy="64733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45F7672-3C4D-4105-A4CE-8E93A2868B1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2585" y="6210723"/>
            <a:ext cx="531250" cy="531250"/>
          </a:xfrm>
          <a:prstGeom prst="rect">
            <a:avLst/>
          </a:prstGeom>
        </p:spPr>
      </p:pic>
      <p:sp>
        <p:nvSpPr>
          <p:cNvPr id="3" name="Rectangle: Folded Corner 2">
            <a:hlinkClick r:id="rId4" action="ppaction://hlinksldjump"/>
            <a:extLst>
              <a:ext uri="{FF2B5EF4-FFF2-40B4-BE49-F238E27FC236}">
                <a16:creationId xmlns:a16="http://schemas.microsoft.com/office/drawing/2014/main" id="{65DD35A2-D67D-419A-94B3-59C1C808BA08}"/>
              </a:ext>
            </a:extLst>
          </p:cNvPr>
          <p:cNvSpPr/>
          <p:nvPr/>
        </p:nvSpPr>
        <p:spPr>
          <a:xfrm flipV="1">
            <a:off x="3170176" y="1084263"/>
            <a:ext cx="804672" cy="987552"/>
          </a:xfrm>
          <a:prstGeom prst="foldedCorner">
            <a:avLst>
              <a:gd name="adj" fmla="val 30872"/>
            </a:avLst>
          </a:prstGeom>
          <a:solidFill>
            <a:srgbClr val="3C79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: Folded Corner 42">
            <a:hlinkClick r:id="rId5" action="ppaction://hlinksldjump"/>
            <a:extLst>
              <a:ext uri="{FF2B5EF4-FFF2-40B4-BE49-F238E27FC236}">
                <a16:creationId xmlns:a16="http://schemas.microsoft.com/office/drawing/2014/main" id="{8C1EE9C7-4EC2-4202-8723-1020ACD9A50B}"/>
              </a:ext>
            </a:extLst>
          </p:cNvPr>
          <p:cNvSpPr/>
          <p:nvPr/>
        </p:nvSpPr>
        <p:spPr>
          <a:xfrm flipV="1">
            <a:off x="5004021" y="1086928"/>
            <a:ext cx="804672" cy="987552"/>
          </a:xfrm>
          <a:prstGeom prst="foldedCorner">
            <a:avLst>
              <a:gd name="adj" fmla="val 30872"/>
            </a:avLst>
          </a:prstGeom>
          <a:solidFill>
            <a:srgbClr val="3C79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: Folded Corner 43">
            <a:hlinkClick r:id="rId6" action="ppaction://hlinksldjump"/>
            <a:extLst>
              <a:ext uri="{FF2B5EF4-FFF2-40B4-BE49-F238E27FC236}">
                <a16:creationId xmlns:a16="http://schemas.microsoft.com/office/drawing/2014/main" id="{99C7ECEA-99D2-45CA-A94C-C8791666A60A}"/>
              </a:ext>
            </a:extLst>
          </p:cNvPr>
          <p:cNvSpPr/>
          <p:nvPr/>
        </p:nvSpPr>
        <p:spPr>
          <a:xfrm flipV="1">
            <a:off x="6741069" y="1084263"/>
            <a:ext cx="804672" cy="987552"/>
          </a:xfrm>
          <a:prstGeom prst="foldedCorner">
            <a:avLst>
              <a:gd name="adj" fmla="val 30872"/>
            </a:avLst>
          </a:prstGeom>
          <a:solidFill>
            <a:srgbClr val="3C79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F6798C-F2D1-48FF-BB2F-91ADB1817C50}"/>
              </a:ext>
            </a:extLst>
          </p:cNvPr>
          <p:cNvSpPr txBox="1"/>
          <p:nvPr/>
        </p:nvSpPr>
        <p:spPr>
          <a:xfrm>
            <a:off x="3012264" y="2109949"/>
            <a:ext cx="135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TOPIC 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6BEC8C0-F60B-486F-98C5-AF410DDC1A08}"/>
              </a:ext>
            </a:extLst>
          </p:cNvPr>
          <p:cNvSpPr txBox="1"/>
          <p:nvPr/>
        </p:nvSpPr>
        <p:spPr>
          <a:xfrm>
            <a:off x="4836401" y="2109949"/>
            <a:ext cx="135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TOPIC 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CD5EBB6-9F02-4342-BD09-E2DB1D53A086}"/>
              </a:ext>
            </a:extLst>
          </p:cNvPr>
          <p:cNvSpPr txBox="1"/>
          <p:nvPr/>
        </p:nvSpPr>
        <p:spPr>
          <a:xfrm>
            <a:off x="6572353" y="2109949"/>
            <a:ext cx="135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TOPIC 3</a:t>
            </a:r>
          </a:p>
        </p:txBody>
      </p:sp>
      <p:pic>
        <p:nvPicPr>
          <p:cNvPr id="54" name="Picture 53">
            <a:hlinkClick r:id="rId7" action="ppaction://hlinksldjump"/>
            <a:extLst>
              <a:ext uri="{FF2B5EF4-FFF2-40B4-BE49-F238E27FC236}">
                <a16:creationId xmlns:a16="http://schemas.microsoft.com/office/drawing/2014/main" id="{7141CA8B-0117-44CC-8F01-03ECED5986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01745"/>
            <a:ext cx="816935" cy="865707"/>
          </a:xfrm>
          <a:prstGeom prst="rect">
            <a:avLst/>
          </a:prstGeom>
        </p:spPr>
      </p:pic>
      <p:pic>
        <p:nvPicPr>
          <p:cNvPr id="55" name="Picture 54">
            <a:hlinkClick r:id="rId9" action="ppaction://hlinksldjump"/>
            <a:extLst>
              <a:ext uri="{FF2B5EF4-FFF2-40B4-BE49-F238E27FC236}">
                <a16:creationId xmlns:a16="http://schemas.microsoft.com/office/drawing/2014/main" id="{6E00C0D6-1B67-4430-9465-3C054A82EF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1892943"/>
            <a:ext cx="816935" cy="865707"/>
          </a:xfrm>
          <a:prstGeom prst="rect">
            <a:avLst/>
          </a:prstGeom>
        </p:spPr>
      </p:pic>
      <p:pic>
        <p:nvPicPr>
          <p:cNvPr id="56" name="Picture 55">
            <a:hlinkClick r:id="rId10" action="ppaction://hlinksldjump"/>
            <a:extLst>
              <a:ext uri="{FF2B5EF4-FFF2-40B4-BE49-F238E27FC236}">
                <a16:creationId xmlns:a16="http://schemas.microsoft.com/office/drawing/2014/main" id="{729C8510-0B36-4B97-B93E-C0750A3894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3300952"/>
            <a:ext cx="816935" cy="865707"/>
          </a:xfrm>
          <a:prstGeom prst="rect">
            <a:avLst/>
          </a:prstGeom>
        </p:spPr>
      </p:pic>
      <p:pic>
        <p:nvPicPr>
          <p:cNvPr id="57" name="Picture 56">
            <a:hlinkClick r:id="rId11" action="ppaction://hlinksldjump"/>
            <a:extLst>
              <a:ext uri="{FF2B5EF4-FFF2-40B4-BE49-F238E27FC236}">
                <a16:creationId xmlns:a16="http://schemas.microsoft.com/office/drawing/2014/main" id="{00CBEB22-0BB8-44F3-9D7C-181E540287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708961"/>
            <a:ext cx="816935" cy="8657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740288-91EC-9449-E487-1706BAF1B657}"/>
              </a:ext>
            </a:extLst>
          </p:cNvPr>
          <p:cNvSpPr txBox="1"/>
          <p:nvPr/>
        </p:nvSpPr>
        <p:spPr>
          <a:xfrm>
            <a:off x="-14514" y="5518318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References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0C6436-CD15-7C72-00F0-9ADF5149A66B}"/>
              </a:ext>
            </a:extLst>
          </p:cNvPr>
          <p:cNvSpPr txBox="1"/>
          <p:nvPr/>
        </p:nvSpPr>
        <p:spPr>
          <a:xfrm>
            <a:off x="10834914" y="6182587"/>
            <a:ext cx="1698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11:00 AM</a:t>
            </a:r>
          </a:p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8/27/2024</a:t>
            </a:r>
          </a:p>
        </p:txBody>
      </p:sp>
    </p:spTree>
    <p:extLst>
      <p:ext uri="{BB962C8B-B14F-4D97-AF65-F5344CB8AC3E}">
        <p14:creationId xmlns:p14="http://schemas.microsoft.com/office/powerpoint/2010/main" val="49280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" grpId="0" animBg="1"/>
      <p:bldP spid="21" grpId="0" animBg="1"/>
      <p:bldP spid="40" grpId="0" animBg="1"/>
      <p:bldP spid="42" grpId="0" animBg="1"/>
      <p:bldP spid="22" grpId="0"/>
      <p:bldP spid="3" grpId="0" animBg="1"/>
      <p:bldP spid="43" grpId="0" animBg="1"/>
      <p:bldP spid="44" grpId="0" animBg="1"/>
      <p:bldP spid="4" grpId="0"/>
      <p:bldP spid="50" grpId="0"/>
      <p:bldP spid="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2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lowchart: Document 1">
            <a:extLst>
              <a:ext uri="{FF2B5EF4-FFF2-40B4-BE49-F238E27FC236}">
                <a16:creationId xmlns:a16="http://schemas.microsoft.com/office/drawing/2014/main" id="{26F9139A-3632-4141-95E5-52B7630192C8}"/>
              </a:ext>
            </a:extLst>
          </p:cNvPr>
          <p:cNvSpPr/>
          <p:nvPr/>
        </p:nvSpPr>
        <p:spPr>
          <a:xfrm flipH="1">
            <a:off x="0" y="0"/>
            <a:ext cx="12192000" cy="153851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3C79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4FA26-355C-45FB-A556-8FF36C9DE136}"/>
              </a:ext>
            </a:extLst>
          </p:cNvPr>
          <p:cNvSpPr/>
          <p:nvPr/>
        </p:nvSpPr>
        <p:spPr>
          <a:xfrm>
            <a:off x="0" y="6147816"/>
            <a:ext cx="12192000" cy="713232"/>
          </a:xfrm>
          <a:prstGeom prst="rect">
            <a:avLst/>
          </a:prstGeom>
          <a:solidFill>
            <a:srgbClr val="3C7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291F2A-2054-4D48-BB1C-6CBAF1D4E8EC}"/>
              </a:ext>
            </a:extLst>
          </p:cNvPr>
          <p:cNvGrpSpPr/>
          <p:nvPr/>
        </p:nvGrpSpPr>
        <p:grpSpPr>
          <a:xfrm>
            <a:off x="203200" y="6223777"/>
            <a:ext cx="569976" cy="561309"/>
            <a:chOff x="4586514" y="2554514"/>
            <a:chExt cx="569976" cy="56130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0EAE53D-59E2-4586-B17D-6265C8B8433E}"/>
                </a:ext>
              </a:extLst>
            </p:cNvPr>
            <p:cNvSpPr/>
            <p:nvPr/>
          </p:nvSpPr>
          <p:spPr>
            <a:xfrm>
              <a:off x="4586514" y="2554514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8FA8B5C-DB58-40BD-8B69-4B46BE32F607}"/>
                </a:ext>
              </a:extLst>
            </p:cNvPr>
            <p:cNvSpPr/>
            <p:nvPr/>
          </p:nvSpPr>
          <p:spPr>
            <a:xfrm>
              <a:off x="4891314" y="2554514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DCAC940-584B-41A8-8EF5-05040CE00A5D}"/>
                </a:ext>
              </a:extLst>
            </p:cNvPr>
            <p:cNvSpPr/>
            <p:nvPr/>
          </p:nvSpPr>
          <p:spPr>
            <a:xfrm>
              <a:off x="4586514" y="2850647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F23931-4A67-4828-8E14-E9923F3C07AC}"/>
                </a:ext>
              </a:extLst>
            </p:cNvPr>
            <p:cNvSpPr/>
            <p:nvPr/>
          </p:nvSpPr>
          <p:spPr>
            <a:xfrm>
              <a:off x="4891314" y="2850647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B8EF91-ED71-4C79-A137-2E851C445510}"/>
              </a:ext>
            </a:extLst>
          </p:cNvPr>
          <p:cNvSpPr/>
          <p:nvPr/>
        </p:nvSpPr>
        <p:spPr>
          <a:xfrm>
            <a:off x="1059542" y="6245590"/>
            <a:ext cx="459943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9D1135-E239-480E-A974-3108301C6027}"/>
              </a:ext>
            </a:extLst>
          </p:cNvPr>
          <p:cNvGrpSpPr/>
          <p:nvPr/>
        </p:nvGrpSpPr>
        <p:grpSpPr>
          <a:xfrm>
            <a:off x="1262744" y="6289132"/>
            <a:ext cx="370683" cy="406908"/>
            <a:chOff x="5849257" y="2133600"/>
            <a:chExt cx="542109" cy="5950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0F905B-BDC7-4C58-94C1-4372B9771FCD}"/>
                </a:ext>
              </a:extLst>
            </p:cNvPr>
            <p:cNvSpPr/>
            <p:nvPr/>
          </p:nvSpPr>
          <p:spPr>
            <a:xfrm>
              <a:off x="5979886" y="2133600"/>
              <a:ext cx="411480" cy="41148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612E26-94AD-443B-B30A-8CF01604A9CF}"/>
                </a:ext>
              </a:extLst>
            </p:cNvPr>
            <p:cNvCxnSpPr>
              <a:stCxn id="14" idx="3"/>
            </p:cNvCxnSpPr>
            <p:nvPr/>
          </p:nvCxnSpPr>
          <p:spPr>
            <a:xfrm flipH="1">
              <a:off x="5849257" y="2484820"/>
              <a:ext cx="190889" cy="24386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44E647-F5A2-4148-B7C8-25D517F6E696}"/>
              </a:ext>
            </a:extLst>
          </p:cNvPr>
          <p:cNvSpPr txBox="1"/>
          <p:nvPr/>
        </p:nvSpPr>
        <p:spPr>
          <a:xfrm>
            <a:off x="1798176" y="6258120"/>
            <a:ext cx="40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Topic Title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F361A3-C901-4ED5-99B8-10F2F69213D8}"/>
              </a:ext>
            </a:extLst>
          </p:cNvPr>
          <p:cNvSpPr txBox="1"/>
          <p:nvPr/>
        </p:nvSpPr>
        <p:spPr>
          <a:xfrm>
            <a:off x="14514" y="1299871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85550-5204-44FA-BB87-510F4B8B0191}"/>
              </a:ext>
            </a:extLst>
          </p:cNvPr>
          <p:cNvSpPr txBox="1"/>
          <p:nvPr/>
        </p:nvSpPr>
        <p:spPr>
          <a:xfrm>
            <a:off x="134899" y="2731542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Objectives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FB944F-6B0A-4BF7-8CE7-2290CB52149B}"/>
              </a:ext>
            </a:extLst>
          </p:cNvPr>
          <p:cNvSpPr txBox="1"/>
          <p:nvPr/>
        </p:nvSpPr>
        <p:spPr>
          <a:xfrm>
            <a:off x="-14514" y="4148305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Topics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2BFF48-AF0A-46A4-AD7F-AD1B2441185E}"/>
              </a:ext>
            </a:extLst>
          </p:cNvPr>
          <p:cNvSpPr/>
          <p:nvPr/>
        </p:nvSpPr>
        <p:spPr>
          <a:xfrm>
            <a:off x="2538985" y="111151"/>
            <a:ext cx="5623083" cy="2344834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5C0595F-1CE7-407B-B555-EC043A0295F4}"/>
              </a:ext>
            </a:extLst>
          </p:cNvPr>
          <p:cNvCxnSpPr/>
          <p:nvPr/>
        </p:nvCxnSpPr>
        <p:spPr>
          <a:xfrm>
            <a:off x="2558034" y="883185"/>
            <a:ext cx="7132320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C3554E0-BC22-42BE-B8DC-52EF1064A59E}"/>
              </a:ext>
            </a:extLst>
          </p:cNvPr>
          <p:cNvSpPr/>
          <p:nvPr/>
        </p:nvSpPr>
        <p:spPr>
          <a:xfrm>
            <a:off x="2814742" y="189648"/>
            <a:ext cx="2304431" cy="574462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TOPICS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EF70BCD-CA75-4ABD-AAA9-4FDFDE95C96E}"/>
              </a:ext>
            </a:extLst>
          </p:cNvPr>
          <p:cNvSpPr/>
          <p:nvPr/>
        </p:nvSpPr>
        <p:spPr>
          <a:xfrm>
            <a:off x="5566956" y="309964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CCE503C-A9A9-45A0-BE3F-0D0395A9B0E5}"/>
              </a:ext>
            </a:extLst>
          </p:cNvPr>
          <p:cNvSpPr/>
          <p:nvPr/>
        </p:nvSpPr>
        <p:spPr>
          <a:xfrm>
            <a:off x="6225143" y="320062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FA0BA3F-7AEE-40BC-84D4-532961801BD1}"/>
              </a:ext>
            </a:extLst>
          </p:cNvPr>
          <p:cNvSpPr/>
          <p:nvPr/>
        </p:nvSpPr>
        <p:spPr>
          <a:xfrm>
            <a:off x="6883330" y="320062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71491A-3A30-44E5-8DC5-7AF4FD401192}"/>
              </a:ext>
            </a:extLst>
          </p:cNvPr>
          <p:cNvSpPr txBox="1"/>
          <p:nvPr/>
        </p:nvSpPr>
        <p:spPr>
          <a:xfrm>
            <a:off x="7583625" y="155596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B176F77-6B02-4C9B-9F32-293730FD55B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62" y="6182587"/>
            <a:ext cx="647337" cy="64733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45F7672-3C4D-4105-A4CE-8E93A2868B1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2585" y="6210723"/>
            <a:ext cx="531250" cy="5312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F6798C-F2D1-48FF-BB2F-91ADB1817C50}"/>
              </a:ext>
            </a:extLst>
          </p:cNvPr>
          <p:cNvSpPr txBox="1"/>
          <p:nvPr/>
        </p:nvSpPr>
        <p:spPr>
          <a:xfrm>
            <a:off x="3070613" y="2074740"/>
            <a:ext cx="135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TOPIC 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6BEC8C0-F60B-486F-98C5-AF410DDC1A08}"/>
              </a:ext>
            </a:extLst>
          </p:cNvPr>
          <p:cNvSpPr txBox="1"/>
          <p:nvPr/>
        </p:nvSpPr>
        <p:spPr>
          <a:xfrm>
            <a:off x="4853642" y="2086653"/>
            <a:ext cx="135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TOPIC 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CD5EBB6-9F02-4342-BD09-E2DB1D53A086}"/>
              </a:ext>
            </a:extLst>
          </p:cNvPr>
          <p:cNvSpPr txBox="1"/>
          <p:nvPr/>
        </p:nvSpPr>
        <p:spPr>
          <a:xfrm>
            <a:off x="6662930" y="2074740"/>
            <a:ext cx="135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TOPIC 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38A0ED7-FFDB-4B55-B911-B3309F026846}"/>
              </a:ext>
            </a:extLst>
          </p:cNvPr>
          <p:cNvSpPr/>
          <p:nvPr/>
        </p:nvSpPr>
        <p:spPr>
          <a:xfrm>
            <a:off x="2519934" y="2553760"/>
            <a:ext cx="9226296" cy="3509752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0FD01A9-29FD-4954-A838-331A904D704B}"/>
              </a:ext>
            </a:extLst>
          </p:cNvPr>
          <p:cNvCxnSpPr/>
          <p:nvPr/>
        </p:nvCxnSpPr>
        <p:spPr>
          <a:xfrm>
            <a:off x="2501067" y="3429000"/>
            <a:ext cx="9235440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E1A7F22-9925-419D-B073-05570914BF11}"/>
              </a:ext>
            </a:extLst>
          </p:cNvPr>
          <p:cNvSpPr/>
          <p:nvPr/>
        </p:nvSpPr>
        <p:spPr>
          <a:xfrm>
            <a:off x="2793273" y="2683579"/>
            <a:ext cx="3473991" cy="574462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TOPIC 1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7B7B88F-F5A5-4E6C-8462-38977E774899}"/>
              </a:ext>
            </a:extLst>
          </p:cNvPr>
          <p:cNvSpPr/>
          <p:nvPr/>
        </p:nvSpPr>
        <p:spPr>
          <a:xfrm>
            <a:off x="9211991" y="2794556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EEBFC1B-DB37-4454-B18E-8B6BC31302F2}"/>
              </a:ext>
            </a:extLst>
          </p:cNvPr>
          <p:cNvSpPr/>
          <p:nvPr/>
        </p:nvSpPr>
        <p:spPr>
          <a:xfrm>
            <a:off x="9870178" y="2804654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C7C51A9-DCDA-4471-A0AB-F5CE581B9002}"/>
              </a:ext>
            </a:extLst>
          </p:cNvPr>
          <p:cNvSpPr/>
          <p:nvPr/>
        </p:nvSpPr>
        <p:spPr>
          <a:xfrm>
            <a:off x="10528365" y="2804654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E52A16-C723-454F-AEA0-253EFCE43DF9}"/>
              </a:ext>
            </a:extLst>
          </p:cNvPr>
          <p:cNvSpPr txBox="1"/>
          <p:nvPr/>
        </p:nvSpPr>
        <p:spPr>
          <a:xfrm>
            <a:off x="11228660" y="2640188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A289A0-82C7-4174-8C45-47E5069607B7}"/>
              </a:ext>
            </a:extLst>
          </p:cNvPr>
          <p:cNvSpPr txBox="1"/>
          <p:nvPr/>
        </p:nvSpPr>
        <p:spPr>
          <a:xfrm>
            <a:off x="2608164" y="3408715"/>
            <a:ext cx="6434697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What is a Project Engineer?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 Manages the technical side of a project, combining project management skills with relevant technical knowledge.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 Develop project plans, creating and managing budgets, managing timeframes and resources, and overseeing technical staff.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7" name="Picture Placeholder 26">
            <a:extLst>
              <a:ext uri="{FF2B5EF4-FFF2-40B4-BE49-F238E27FC236}">
                <a16:creationId xmlns:a16="http://schemas.microsoft.com/office/drawing/2014/main" id="{51140F7F-158D-4340-9FCD-E61CF97FB94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64" b="8564"/>
          <a:stretch/>
        </p:blipFill>
        <p:spPr>
          <a:xfrm>
            <a:off x="9170494" y="3571482"/>
            <a:ext cx="2452476" cy="2104270"/>
          </a:xfrm>
          <a:prstGeom prst="flowChartAlternateProcess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1" name="Picture 70">
            <a:hlinkClick r:id="rId5" action="ppaction://hlinksldjump"/>
            <a:extLst>
              <a:ext uri="{FF2B5EF4-FFF2-40B4-BE49-F238E27FC236}">
                <a16:creationId xmlns:a16="http://schemas.microsoft.com/office/drawing/2014/main" id="{D2801D93-DFB0-43C1-85F1-6C94A4203C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01745"/>
            <a:ext cx="816935" cy="865707"/>
          </a:xfrm>
          <a:prstGeom prst="rect">
            <a:avLst/>
          </a:prstGeom>
        </p:spPr>
      </p:pic>
      <p:pic>
        <p:nvPicPr>
          <p:cNvPr id="72" name="Picture 71">
            <a:hlinkClick r:id="rId7" action="ppaction://hlinksldjump"/>
            <a:extLst>
              <a:ext uri="{FF2B5EF4-FFF2-40B4-BE49-F238E27FC236}">
                <a16:creationId xmlns:a16="http://schemas.microsoft.com/office/drawing/2014/main" id="{5A888F14-DA4F-4681-9551-EE2C895336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1892943"/>
            <a:ext cx="816935" cy="865707"/>
          </a:xfrm>
          <a:prstGeom prst="rect">
            <a:avLst/>
          </a:prstGeom>
        </p:spPr>
      </p:pic>
      <p:pic>
        <p:nvPicPr>
          <p:cNvPr id="73" name="Picture 72">
            <a:hlinkClick r:id="rId8" action="ppaction://hlinksldjump"/>
            <a:extLst>
              <a:ext uri="{FF2B5EF4-FFF2-40B4-BE49-F238E27FC236}">
                <a16:creationId xmlns:a16="http://schemas.microsoft.com/office/drawing/2014/main" id="{A8AD9D42-704A-4DF9-9490-CAE9B89C77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3300952"/>
            <a:ext cx="816935" cy="865707"/>
          </a:xfrm>
          <a:prstGeom prst="rect">
            <a:avLst/>
          </a:prstGeom>
        </p:spPr>
      </p:pic>
      <p:pic>
        <p:nvPicPr>
          <p:cNvPr id="74" name="Picture 73">
            <a:hlinkClick r:id="rId9" action="ppaction://hlinksldjump"/>
            <a:extLst>
              <a:ext uri="{FF2B5EF4-FFF2-40B4-BE49-F238E27FC236}">
                <a16:creationId xmlns:a16="http://schemas.microsoft.com/office/drawing/2014/main" id="{9F104B6E-04DA-44E7-A769-E4F22A721F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708961"/>
            <a:ext cx="816935" cy="865707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C00D0FF-8081-4F14-832D-79E4690E6A1F}"/>
              </a:ext>
            </a:extLst>
          </p:cNvPr>
          <p:cNvCxnSpPr>
            <a:cxnSpLocks/>
          </p:cNvCxnSpPr>
          <p:nvPr/>
        </p:nvCxnSpPr>
        <p:spPr>
          <a:xfrm>
            <a:off x="2558034" y="883185"/>
            <a:ext cx="5604034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Folded Corner 75">
            <a:hlinkClick r:id="rId10" action="ppaction://hlinksldjump"/>
            <a:extLst>
              <a:ext uri="{FF2B5EF4-FFF2-40B4-BE49-F238E27FC236}">
                <a16:creationId xmlns:a16="http://schemas.microsoft.com/office/drawing/2014/main" id="{19A58931-F6BF-4ED6-8C88-841CF28C902A}"/>
              </a:ext>
            </a:extLst>
          </p:cNvPr>
          <p:cNvSpPr/>
          <p:nvPr/>
        </p:nvSpPr>
        <p:spPr>
          <a:xfrm flipV="1">
            <a:off x="3214936" y="1051157"/>
            <a:ext cx="804672" cy="987552"/>
          </a:xfrm>
          <a:prstGeom prst="foldedCorner">
            <a:avLst>
              <a:gd name="adj" fmla="val 3087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: Folded Corner 76">
            <a:hlinkClick r:id="rId11" action="ppaction://hlinksldjump"/>
            <a:extLst>
              <a:ext uri="{FF2B5EF4-FFF2-40B4-BE49-F238E27FC236}">
                <a16:creationId xmlns:a16="http://schemas.microsoft.com/office/drawing/2014/main" id="{3B0497B9-AC46-41B4-8329-3224BF6B45C0}"/>
              </a:ext>
            </a:extLst>
          </p:cNvPr>
          <p:cNvSpPr/>
          <p:nvPr/>
        </p:nvSpPr>
        <p:spPr>
          <a:xfrm flipV="1">
            <a:off x="5013361" y="1080245"/>
            <a:ext cx="804672" cy="987552"/>
          </a:xfrm>
          <a:prstGeom prst="foldedCorner">
            <a:avLst>
              <a:gd name="adj" fmla="val 30872"/>
            </a:avLst>
          </a:prstGeom>
          <a:solidFill>
            <a:srgbClr val="3C79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: Folded Corner 77">
            <a:hlinkClick r:id="rId12" action="ppaction://hlinksldjump"/>
            <a:extLst>
              <a:ext uri="{FF2B5EF4-FFF2-40B4-BE49-F238E27FC236}">
                <a16:creationId xmlns:a16="http://schemas.microsoft.com/office/drawing/2014/main" id="{10B3EC48-80C1-49D1-9AC8-5C816220D891}"/>
              </a:ext>
            </a:extLst>
          </p:cNvPr>
          <p:cNvSpPr/>
          <p:nvPr/>
        </p:nvSpPr>
        <p:spPr>
          <a:xfrm flipV="1">
            <a:off x="6811786" y="1084112"/>
            <a:ext cx="804672" cy="987552"/>
          </a:xfrm>
          <a:prstGeom prst="foldedCorner">
            <a:avLst>
              <a:gd name="adj" fmla="val 30872"/>
            </a:avLst>
          </a:prstGeom>
          <a:solidFill>
            <a:srgbClr val="3C79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95CCA9-22B2-3FD6-4D2C-EB1AEE10D790}"/>
              </a:ext>
            </a:extLst>
          </p:cNvPr>
          <p:cNvSpPr txBox="1"/>
          <p:nvPr/>
        </p:nvSpPr>
        <p:spPr>
          <a:xfrm>
            <a:off x="-14514" y="5518318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References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C5C325-17B2-2AC2-10C2-D059D69DD67A}"/>
              </a:ext>
            </a:extLst>
          </p:cNvPr>
          <p:cNvSpPr txBox="1"/>
          <p:nvPr/>
        </p:nvSpPr>
        <p:spPr>
          <a:xfrm>
            <a:off x="10834914" y="6182587"/>
            <a:ext cx="1698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11:00 AM</a:t>
            </a:r>
          </a:p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8/27/2024</a:t>
            </a:r>
          </a:p>
        </p:txBody>
      </p:sp>
    </p:spTree>
    <p:extLst>
      <p:ext uri="{BB962C8B-B14F-4D97-AF65-F5344CB8AC3E}">
        <p14:creationId xmlns:p14="http://schemas.microsoft.com/office/powerpoint/2010/main" val="241944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57" grpId="0" animBg="1"/>
      <p:bldP spid="58" grpId="0" animBg="1"/>
      <p:bldP spid="59" grpId="0" animBg="1"/>
      <p:bldP spid="60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2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lowchart: Document 1">
            <a:extLst>
              <a:ext uri="{FF2B5EF4-FFF2-40B4-BE49-F238E27FC236}">
                <a16:creationId xmlns:a16="http://schemas.microsoft.com/office/drawing/2014/main" id="{26F9139A-3632-4141-95E5-52B7630192C8}"/>
              </a:ext>
            </a:extLst>
          </p:cNvPr>
          <p:cNvSpPr/>
          <p:nvPr/>
        </p:nvSpPr>
        <p:spPr>
          <a:xfrm flipH="1">
            <a:off x="0" y="0"/>
            <a:ext cx="12192000" cy="153851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3C79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4FA26-355C-45FB-A556-8FF36C9DE136}"/>
              </a:ext>
            </a:extLst>
          </p:cNvPr>
          <p:cNvSpPr/>
          <p:nvPr/>
        </p:nvSpPr>
        <p:spPr>
          <a:xfrm>
            <a:off x="0" y="6147816"/>
            <a:ext cx="12192000" cy="713232"/>
          </a:xfrm>
          <a:prstGeom prst="rect">
            <a:avLst/>
          </a:prstGeom>
          <a:solidFill>
            <a:srgbClr val="3C7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291F2A-2054-4D48-BB1C-6CBAF1D4E8EC}"/>
              </a:ext>
            </a:extLst>
          </p:cNvPr>
          <p:cNvGrpSpPr/>
          <p:nvPr/>
        </p:nvGrpSpPr>
        <p:grpSpPr>
          <a:xfrm>
            <a:off x="203200" y="6223777"/>
            <a:ext cx="569976" cy="561309"/>
            <a:chOff x="4586514" y="2554514"/>
            <a:chExt cx="569976" cy="56130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0EAE53D-59E2-4586-B17D-6265C8B8433E}"/>
                </a:ext>
              </a:extLst>
            </p:cNvPr>
            <p:cNvSpPr/>
            <p:nvPr/>
          </p:nvSpPr>
          <p:spPr>
            <a:xfrm>
              <a:off x="4586514" y="2554514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8FA8B5C-DB58-40BD-8B69-4B46BE32F607}"/>
                </a:ext>
              </a:extLst>
            </p:cNvPr>
            <p:cNvSpPr/>
            <p:nvPr/>
          </p:nvSpPr>
          <p:spPr>
            <a:xfrm>
              <a:off x="4891314" y="2554514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DCAC940-584B-41A8-8EF5-05040CE00A5D}"/>
                </a:ext>
              </a:extLst>
            </p:cNvPr>
            <p:cNvSpPr/>
            <p:nvPr/>
          </p:nvSpPr>
          <p:spPr>
            <a:xfrm>
              <a:off x="4586514" y="2850647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F23931-4A67-4828-8E14-E9923F3C07AC}"/>
                </a:ext>
              </a:extLst>
            </p:cNvPr>
            <p:cNvSpPr/>
            <p:nvPr/>
          </p:nvSpPr>
          <p:spPr>
            <a:xfrm>
              <a:off x="4891314" y="2850647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B8EF91-ED71-4C79-A137-2E851C445510}"/>
              </a:ext>
            </a:extLst>
          </p:cNvPr>
          <p:cNvSpPr/>
          <p:nvPr/>
        </p:nvSpPr>
        <p:spPr>
          <a:xfrm>
            <a:off x="1059542" y="6245590"/>
            <a:ext cx="459943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9D1135-E239-480E-A974-3108301C6027}"/>
              </a:ext>
            </a:extLst>
          </p:cNvPr>
          <p:cNvGrpSpPr/>
          <p:nvPr/>
        </p:nvGrpSpPr>
        <p:grpSpPr>
          <a:xfrm>
            <a:off x="1262744" y="6289132"/>
            <a:ext cx="370683" cy="406908"/>
            <a:chOff x="5849257" y="2133600"/>
            <a:chExt cx="542109" cy="5950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0F905B-BDC7-4C58-94C1-4372B9771FCD}"/>
                </a:ext>
              </a:extLst>
            </p:cNvPr>
            <p:cNvSpPr/>
            <p:nvPr/>
          </p:nvSpPr>
          <p:spPr>
            <a:xfrm>
              <a:off x="5979886" y="2133600"/>
              <a:ext cx="411480" cy="41148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612E26-94AD-443B-B30A-8CF01604A9CF}"/>
                </a:ext>
              </a:extLst>
            </p:cNvPr>
            <p:cNvCxnSpPr>
              <a:stCxn id="14" idx="3"/>
            </p:cNvCxnSpPr>
            <p:nvPr/>
          </p:nvCxnSpPr>
          <p:spPr>
            <a:xfrm flipH="1">
              <a:off x="5849257" y="2484820"/>
              <a:ext cx="190889" cy="24386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44E647-F5A2-4148-B7C8-25D517F6E696}"/>
              </a:ext>
            </a:extLst>
          </p:cNvPr>
          <p:cNvSpPr txBox="1"/>
          <p:nvPr/>
        </p:nvSpPr>
        <p:spPr>
          <a:xfrm>
            <a:off x="1798176" y="6258120"/>
            <a:ext cx="40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Topic Title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F361A3-C901-4ED5-99B8-10F2F69213D8}"/>
              </a:ext>
            </a:extLst>
          </p:cNvPr>
          <p:cNvSpPr txBox="1"/>
          <p:nvPr/>
        </p:nvSpPr>
        <p:spPr>
          <a:xfrm>
            <a:off x="14514" y="1299871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85550-5204-44FA-BB87-510F4B8B0191}"/>
              </a:ext>
            </a:extLst>
          </p:cNvPr>
          <p:cNvSpPr txBox="1"/>
          <p:nvPr/>
        </p:nvSpPr>
        <p:spPr>
          <a:xfrm>
            <a:off x="134899" y="2731542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Objectives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FB944F-6B0A-4BF7-8CE7-2290CB52149B}"/>
              </a:ext>
            </a:extLst>
          </p:cNvPr>
          <p:cNvSpPr txBox="1"/>
          <p:nvPr/>
        </p:nvSpPr>
        <p:spPr>
          <a:xfrm>
            <a:off x="-14514" y="4148305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Topics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B176F77-6B02-4C9B-9F32-293730FD55B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62" y="6182587"/>
            <a:ext cx="647337" cy="64733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45F7672-3C4D-4105-A4CE-8E93A2868B1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2585" y="6210723"/>
            <a:ext cx="531250" cy="53125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C38A0ED7-FFDB-4B55-B911-B3309F026846}"/>
              </a:ext>
            </a:extLst>
          </p:cNvPr>
          <p:cNvSpPr/>
          <p:nvPr/>
        </p:nvSpPr>
        <p:spPr>
          <a:xfrm>
            <a:off x="2519934" y="2553760"/>
            <a:ext cx="9226296" cy="3509752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0FD01A9-29FD-4954-A838-331A904D704B}"/>
              </a:ext>
            </a:extLst>
          </p:cNvPr>
          <p:cNvCxnSpPr/>
          <p:nvPr/>
        </p:nvCxnSpPr>
        <p:spPr>
          <a:xfrm>
            <a:off x="2501067" y="3429000"/>
            <a:ext cx="9235440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E1A7F22-9925-419D-B073-05570914BF11}"/>
              </a:ext>
            </a:extLst>
          </p:cNvPr>
          <p:cNvSpPr/>
          <p:nvPr/>
        </p:nvSpPr>
        <p:spPr>
          <a:xfrm>
            <a:off x="2793273" y="2683579"/>
            <a:ext cx="3473991" cy="574462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TOPIC 1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7B7B88F-F5A5-4E6C-8462-38977E774899}"/>
              </a:ext>
            </a:extLst>
          </p:cNvPr>
          <p:cNvSpPr/>
          <p:nvPr/>
        </p:nvSpPr>
        <p:spPr>
          <a:xfrm>
            <a:off x="9211991" y="2794556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EEBFC1B-DB37-4454-B18E-8B6BC31302F2}"/>
              </a:ext>
            </a:extLst>
          </p:cNvPr>
          <p:cNvSpPr/>
          <p:nvPr/>
        </p:nvSpPr>
        <p:spPr>
          <a:xfrm>
            <a:off x="9870178" y="2804654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C7C51A9-DCDA-4471-A0AB-F5CE581B9002}"/>
              </a:ext>
            </a:extLst>
          </p:cNvPr>
          <p:cNvSpPr/>
          <p:nvPr/>
        </p:nvSpPr>
        <p:spPr>
          <a:xfrm>
            <a:off x="10528365" y="2804654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E52A16-C723-454F-AEA0-253EFCE43DF9}"/>
              </a:ext>
            </a:extLst>
          </p:cNvPr>
          <p:cNvSpPr txBox="1"/>
          <p:nvPr/>
        </p:nvSpPr>
        <p:spPr>
          <a:xfrm>
            <a:off x="11228660" y="2640188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A289A0-82C7-4174-8C45-47E5069607B7}"/>
              </a:ext>
            </a:extLst>
          </p:cNvPr>
          <p:cNvSpPr txBox="1"/>
          <p:nvPr/>
        </p:nvSpPr>
        <p:spPr>
          <a:xfrm>
            <a:off x="2648610" y="3446341"/>
            <a:ext cx="903539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Project Engineers Roles and Responsibilities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Preparing project outlines and setting goals.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Projecting costs and setting budgets.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Ensuring quality control and adhering regulatory standards.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Working with project managers to deliver project objectives.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Reviewing engineering deliverables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1" name="Picture 70">
            <a:hlinkClick r:id="rId4" action="ppaction://hlinksldjump"/>
            <a:extLst>
              <a:ext uri="{FF2B5EF4-FFF2-40B4-BE49-F238E27FC236}">
                <a16:creationId xmlns:a16="http://schemas.microsoft.com/office/drawing/2014/main" id="{D2801D93-DFB0-43C1-85F1-6C94A4203C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01745"/>
            <a:ext cx="816935" cy="865707"/>
          </a:xfrm>
          <a:prstGeom prst="rect">
            <a:avLst/>
          </a:prstGeom>
        </p:spPr>
      </p:pic>
      <p:pic>
        <p:nvPicPr>
          <p:cNvPr id="72" name="Picture 71">
            <a:hlinkClick r:id="rId6" action="ppaction://hlinksldjump"/>
            <a:extLst>
              <a:ext uri="{FF2B5EF4-FFF2-40B4-BE49-F238E27FC236}">
                <a16:creationId xmlns:a16="http://schemas.microsoft.com/office/drawing/2014/main" id="{5A888F14-DA4F-4681-9551-EE2C895336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1892943"/>
            <a:ext cx="816935" cy="865707"/>
          </a:xfrm>
          <a:prstGeom prst="rect">
            <a:avLst/>
          </a:prstGeom>
        </p:spPr>
      </p:pic>
      <p:pic>
        <p:nvPicPr>
          <p:cNvPr id="73" name="Picture 72">
            <a:hlinkClick r:id="rId7" action="ppaction://hlinksldjump"/>
            <a:extLst>
              <a:ext uri="{FF2B5EF4-FFF2-40B4-BE49-F238E27FC236}">
                <a16:creationId xmlns:a16="http://schemas.microsoft.com/office/drawing/2014/main" id="{A8AD9D42-704A-4DF9-9490-CAE9B89C77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3300952"/>
            <a:ext cx="816935" cy="865707"/>
          </a:xfrm>
          <a:prstGeom prst="rect">
            <a:avLst/>
          </a:prstGeom>
        </p:spPr>
      </p:pic>
      <p:pic>
        <p:nvPicPr>
          <p:cNvPr id="74" name="Picture 73">
            <a:hlinkClick r:id="rId8" action="ppaction://hlinksldjump"/>
            <a:extLst>
              <a:ext uri="{FF2B5EF4-FFF2-40B4-BE49-F238E27FC236}">
                <a16:creationId xmlns:a16="http://schemas.microsoft.com/office/drawing/2014/main" id="{9F104B6E-04DA-44E7-A769-E4F22A721F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708961"/>
            <a:ext cx="816935" cy="86570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EB0C783-41F9-B982-90A2-227C389299A7}"/>
              </a:ext>
            </a:extLst>
          </p:cNvPr>
          <p:cNvSpPr/>
          <p:nvPr/>
        </p:nvSpPr>
        <p:spPr>
          <a:xfrm>
            <a:off x="2538985" y="111151"/>
            <a:ext cx="5623083" cy="2344834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12677EA-C949-A41A-7C73-6EE6AD9F0AA5}"/>
              </a:ext>
            </a:extLst>
          </p:cNvPr>
          <p:cNvSpPr/>
          <p:nvPr/>
        </p:nvSpPr>
        <p:spPr>
          <a:xfrm>
            <a:off x="2814742" y="189648"/>
            <a:ext cx="2304431" cy="574462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TOPICS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806FC86-568E-66CB-0675-C1332A6A1F68}"/>
              </a:ext>
            </a:extLst>
          </p:cNvPr>
          <p:cNvSpPr/>
          <p:nvPr/>
        </p:nvSpPr>
        <p:spPr>
          <a:xfrm>
            <a:off x="5566956" y="309964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AA8F89D-6773-34E3-98F3-4B04B05C27B7}"/>
              </a:ext>
            </a:extLst>
          </p:cNvPr>
          <p:cNvSpPr/>
          <p:nvPr/>
        </p:nvSpPr>
        <p:spPr>
          <a:xfrm>
            <a:off x="6225143" y="320062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7494A62-2B00-C839-A7D4-9E679BBC65EE}"/>
              </a:ext>
            </a:extLst>
          </p:cNvPr>
          <p:cNvSpPr/>
          <p:nvPr/>
        </p:nvSpPr>
        <p:spPr>
          <a:xfrm>
            <a:off x="6883330" y="320062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A0A535-A818-8372-9A76-ED062A70B439}"/>
              </a:ext>
            </a:extLst>
          </p:cNvPr>
          <p:cNvSpPr txBox="1"/>
          <p:nvPr/>
        </p:nvSpPr>
        <p:spPr>
          <a:xfrm>
            <a:off x="7583625" y="155596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3087D0-4943-B82C-E869-A8F2DFE5B7F7}"/>
              </a:ext>
            </a:extLst>
          </p:cNvPr>
          <p:cNvSpPr txBox="1"/>
          <p:nvPr/>
        </p:nvSpPr>
        <p:spPr>
          <a:xfrm>
            <a:off x="3070613" y="2074740"/>
            <a:ext cx="135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TOPIC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2AD0EA-52A3-BC1F-3354-80BCA618A20E}"/>
              </a:ext>
            </a:extLst>
          </p:cNvPr>
          <p:cNvSpPr txBox="1"/>
          <p:nvPr/>
        </p:nvSpPr>
        <p:spPr>
          <a:xfrm>
            <a:off x="4853642" y="2086653"/>
            <a:ext cx="135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TOPIC 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A51FE8-BA30-A2A8-69E2-85BD2D383ACC}"/>
              </a:ext>
            </a:extLst>
          </p:cNvPr>
          <p:cNvSpPr txBox="1"/>
          <p:nvPr/>
        </p:nvSpPr>
        <p:spPr>
          <a:xfrm>
            <a:off x="6662930" y="2074740"/>
            <a:ext cx="135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TOPIC 3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B4FB092-C9D0-B316-3C92-04B661535DE6}"/>
              </a:ext>
            </a:extLst>
          </p:cNvPr>
          <p:cNvCxnSpPr>
            <a:cxnSpLocks/>
          </p:cNvCxnSpPr>
          <p:nvPr/>
        </p:nvCxnSpPr>
        <p:spPr>
          <a:xfrm>
            <a:off x="2558034" y="883185"/>
            <a:ext cx="5604034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Folded Corner 29">
            <a:hlinkClick r:id="rId9" action="ppaction://hlinksldjump"/>
            <a:extLst>
              <a:ext uri="{FF2B5EF4-FFF2-40B4-BE49-F238E27FC236}">
                <a16:creationId xmlns:a16="http://schemas.microsoft.com/office/drawing/2014/main" id="{6926F7EF-C48D-A165-1467-61B3A23BF236}"/>
              </a:ext>
            </a:extLst>
          </p:cNvPr>
          <p:cNvSpPr/>
          <p:nvPr/>
        </p:nvSpPr>
        <p:spPr>
          <a:xfrm flipV="1">
            <a:off x="3214936" y="1051157"/>
            <a:ext cx="804672" cy="987552"/>
          </a:xfrm>
          <a:prstGeom prst="foldedCorner">
            <a:avLst>
              <a:gd name="adj" fmla="val 3087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: Folded Corner 30">
            <a:hlinkClick r:id="rId10" action="ppaction://hlinksldjump"/>
            <a:extLst>
              <a:ext uri="{FF2B5EF4-FFF2-40B4-BE49-F238E27FC236}">
                <a16:creationId xmlns:a16="http://schemas.microsoft.com/office/drawing/2014/main" id="{6661E16E-3FB2-1DDD-E1C0-227F34FAA73F}"/>
              </a:ext>
            </a:extLst>
          </p:cNvPr>
          <p:cNvSpPr/>
          <p:nvPr/>
        </p:nvSpPr>
        <p:spPr>
          <a:xfrm flipV="1">
            <a:off x="5013361" y="1080245"/>
            <a:ext cx="804672" cy="987552"/>
          </a:xfrm>
          <a:prstGeom prst="foldedCorner">
            <a:avLst>
              <a:gd name="adj" fmla="val 30872"/>
            </a:avLst>
          </a:prstGeom>
          <a:solidFill>
            <a:srgbClr val="3C79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: Folded Corner 31">
            <a:hlinkClick r:id="rId11" action="ppaction://hlinksldjump"/>
            <a:extLst>
              <a:ext uri="{FF2B5EF4-FFF2-40B4-BE49-F238E27FC236}">
                <a16:creationId xmlns:a16="http://schemas.microsoft.com/office/drawing/2014/main" id="{3C67CC05-E757-6296-B3B7-42352F60ADA2}"/>
              </a:ext>
            </a:extLst>
          </p:cNvPr>
          <p:cNvSpPr/>
          <p:nvPr/>
        </p:nvSpPr>
        <p:spPr>
          <a:xfrm flipV="1">
            <a:off x="6811786" y="1084112"/>
            <a:ext cx="804672" cy="987552"/>
          </a:xfrm>
          <a:prstGeom prst="foldedCorner">
            <a:avLst>
              <a:gd name="adj" fmla="val 30872"/>
            </a:avLst>
          </a:prstGeom>
          <a:solidFill>
            <a:srgbClr val="3C79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30C51C-5FA7-62D5-B37B-8EC62D28DE89}"/>
              </a:ext>
            </a:extLst>
          </p:cNvPr>
          <p:cNvSpPr txBox="1"/>
          <p:nvPr/>
        </p:nvSpPr>
        <p:spPr>
          <a:xfrm>
            <a:off x="-14514" y="5518318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References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DC90078-DAC4-3CA2-D931-711AF3DA855C}"/>
              </a:ext>
            </a:extLst>
          </p:cNvPr>
          <p:cNvSpPr txBox="1"/>
          <p:nvPr/>
        </p:nvSpPr>
        <p:spPr>
          <a:xfrm>
            <a:off x="10834914" y="6182587"/>
            <a:ext cx="1698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11:00 AM</a:t>
            </a:r>
          </a:p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8/27/2024</a:t>
            </a:r>
          </a:p>
        </p:txBody>
      </p:sp>
    </p:spTree>
    <p:extLst>
      <p:ext uri="{BB962C8B-B14F-4D97-AF65-F5344CB8AC3E}">
        <p14:creationId xmlns:p14="http://schemas.microsoft.com/office/powerpoint/2010/main" val="142418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57" grpId="0" animBg="1"/>
      <p:bldP spid="58" grpId="0" animBg="1"/>
      <p:bldP spid="59" grpId="0" animBg="1"/>
      <p:bldP spid="60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2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lowchart: Document 1">
            <a:extLst>
              <a:ext uri="{FF2B5EF4-FFF2-40B4-BE49-F238E27FC236}">
                <a16:creationId xmlns:a16="http://schemas.microsoft.com/office/drawing/2014/main" id="{26F9139A-3632-4141-95E5-52B7630192C8}"/>
              </a:ext>
            </a:extLst>
          </p:cNvPr>
          <p:cNvSpPr/>
          <p:nvPr/>
        </p:nvSpPr>
        <p:spPr>
          <a:xfrm flipH="1">
            <a:off x="0" y="0"/>
            <a:ext cx="12192000" cy="153851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3C79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4FA26-355C-45FB-A556-8FF36C9DE136}"/>
              </a:ext>
            </a:extLst>
          </p:cNvPr>
          <p:cNvSpPr/>
          <p:nvPr/>
        </p:nvSpPr>
        <p:spPr>
          <a:xfrm>
            <a:off x="0" y="6147816"/>
            <a:ext cx="12192000" cy="713232"/>
          </a:xfrm>
          <a:prstGeom prst="rect">
            <a:avLst/>
          </a:prstGeom>
          <a:solidFill>
            <a:srgbClr val="3C7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291F2A-2054-4D48-BB1C-6CBAF1D4E8EC}"/>
              </a:ext>
            </a:extLst>
          </p:cNvPr>
          <p:cNvGrpSpPr/>
          <p:nvPr/>
        </p:nvGrpSpPr>
        <p:grpSpPr>
          <a:xfrm>
            <a:off x="203200" y="6223777"/>
            <a:ext cx="569976" cy="561309"/>
            <a:chOff x="4586514" y="2554514"/>
            <a:chExt cx="569976" cy="56130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0EAE53D-59E2-4586-B17D-6265C8B8433E}"/>
                </a:ext>
              </a:extLst>
            </p:cNvPr>
            <p:cNvSpPr/>
            <p:nvPr/>
          </p:nvSpPr>
          <p:spPr>
            <a:xfrm>
              <a:off x="4586514" y="2554514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8FA8B5C-DB58-40BD-8B69-4B46BE32F607}"/>
                </a:ext>
              </a:extLst>
            </p:cNvPr>
            <p:cNvSpPr/>
            <p:nvPr/>
          </p:nvSpPr>
          <p:spPr>
            <a:xfrm>
              <a:off x="4891314" y="2554514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DCAC940-584B-41A8-8EF5-05040CE00A5D}"/>
                </a:ext>
              </a:extLst>
            </p:cNvPr>
            <p:cNvSpPr/>
            <p:nvPr/>
          </p:nvSpPr>
          <p:spPr>
            <a:xfrm>
              <a:off x="4586514" y="2850647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F23931-4A67-4828-8E14-E9923F3C07AC}"/>
                </a:ext>
              </a:extLst>
            </p:cNvPr>
            <p:cNvSpPr/>
            <p:nvPr/>
          </p:nvSpPr>
          <p:spPr>
            <a:xfrm>
              <a:off x="4891314" y="2850647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B8EF91-ED71-4C79-A137-2E851C445510}"/>
              </a:ext>
            </a:extLst>
          </p:cNvPr>
          <p:cNvSpPr/>
          <p:nvPr/>
        </p:nvSpPr>
        <p:spPr>
          <a:xfrm>
            <a:off x="1059542" y="6245590"/>
            <a:ext cx="459943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9D1135-E239-480E-A974-3108301C6027}"/>
              </a:ext>
            </a:extLst>
          </p:cNvPr>
          <p:cNvGrpSpPr/>
          <p:nvPr/>
        </p:nvGrpSpPr>
        <p:grpSpPr>
          <a:xfrm>
            <a:off x="1262744" y="6289132"/>
            <a:ext cx="370683" cy="406908"/>
            <a:chOff x="5849257" y="2133600"/>
            <a:chExt cx="542109" cy="5950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0F905B-BDC7-4C58-94C1-4372B9771FCD}"/>
                </a:ext>
              </a:extLst>
            </p:cNvPr>
            <p:cNvSpPr/>
            <p:nvPr/>
          </p:nvSpPr>
          <p:spPr>
            <a:xfrm>
              <a:off x="5979886" y="2133600"/>
              <a:ext cx="411480" cy="41148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612E26-94AD-443B-B30A-8CF01604A9CF}"/>
                </a:ext>
              </a:extLst>
            </p:cNvPr>
            <p:cNvCxnSpPr>
              <a:stCxn id="14" idx="3"/>
            </p:cNvCxnSpPr>
            <p:nvPr/>
          </p:nvCxnSpPr>
          <p:spPr>
            <a:xfrm flipH="1">
              <a:off x="5849257" y="2484820"/>
              <a:ext cx="190889" cy="24386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44E647-F5A2-4148-B7C8-25D517F6E696}"/>
              </a:ext>
            </a:extLst>
          </p:cNvPr>
          <p:cNvSpPr txBox="1"/>
          <p:nvPr/>
        </p:nvSpPr>
        <p:spPr>
          <a:xfrm>
            <a:off x="1798176" y="6258120"/>
            <a:ext cx="40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Topic Title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F361A3-C901-4ED5-99B8-10F2F69213D8}"/>
              </a:ext>
            </a:extLst>
          </p:cNvPr>
          <p:cNvSpPr txBox="1"/>
          <p:nvPr/>
        </p:nvSpPr>
        <p:spPr>
          <a:xfrm>
            <a:off x="14514" y="1299871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85550-5204-44FA-BB87-510F4B8B0191}"/>
              </a:ext>
            </a:extLst>
          </p:cNvPr>
          <p:cNvSpPr txBox="1"/>
          <p:nvPr/>
        </p:nvSpPr>
        <p:spPr>
          <a:xfrm>
            <a:off x="134899" y="2731542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Objectives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FB944F-6B0A-4BF7-8CE7-2290CB52149B}"/>
              </a:ext>
            </a:extLst>
          </p:cNvPr>
          <p:cNvSpPr txBox="1"/>
          <p:nvPr/>
        </p:nvSpPr>
        <p:spPr>
          <a:xfrm>
            <a:off x="-14514" y="4148305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Topics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B176F77-6B02-4C9B-9F32-293730FD55B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62" y="6182587"/>
            <a:ext cx="647337" cy="64733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45F7672-3C4D-4105-A4CE-8E93A2868B1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2585" y="6210723"/>
            <a:ext cx="531250" cy="53125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C38A0ED7-FFDB-4B55-B911-B3309F026846}"/>
              </a:ext>
            </a:extLst>
          </p:cNvPr>
          <p:cNvSpPr/>
          <p:nvPr/>
        </p:nvSpPr>
        <p:spPr>
          <a:xfrm>
            <a:off x="2519934" y="2553760"/>
            <a:ext cx="9226296" cy="3509752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0FD01A9-29FD-4954-A838-331A904D704B}"/>
              </a:ext>
            </a:extLst>
          </p:cNvPr>
          <p:cNvCxnSpPr/>
          <p:nvPr/>
        </p:nvCxnSpPr>
        <p:spPr>
          <a:xfrm>
            <a:off x="2501067" y="3429000"/>
            <a:ext cx="9235440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E1A7F22-9925-419D-B073-05570914BF11}"/>
              </a:ext>
            </a:extLst>
          </p:cNvPr>
          <p:cNvSpPr/>
          <p:nvPr/>
        </p:nvSpPr>
        <p:spPr>
          <a:xfrm>
            <a:off x="2793273" y="2683579"/>
            <a:ext cx="3473991" cy="574462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TOPIC 1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7B7B88F-F5A5-4E6C-8462-38977E774899}"/>
              </a:ext>
            </a:extLst>
          </p:cNvPr>
          <p:cNvSpPr/>
          <p:nvPr/>
        </p:nvSpPr>
        <p:spPr>
          <a:xfrm>
            <a:off x="9211991" y="2794556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EEBFC1B-DB37-4454-B18E-8B6BC31302F2}"/>
              </a:ext>
            </a:extLst>
          </p:cNvPr>
          <p:cNvSpPr/>
          <p:nvPr/>
        </p:nvSpPr>
        <p:spPr>
          <a:xfrm>
            <a:off x="9870178" y="2804654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C7C51A9-DCDA-4471-A0AB-F5CE581B9002}"/>
              </a:ext>
            </a:extLst>
          </p:cNvPr>
          <p:cNvSpPr/>
          <p:nvPr/>
        </p:nvSpPr>
        <p:spPr>
          <a:xfrm>
            <a:off x="10528365" y="2804654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E52A16-C723-454F-AEA0-253EFCE43DF9}"/>
              </a:ext>
            </a:extLst>
          </p:cNvPr>
          <p:cNvSpPr txBox="1"/>
          <p:nvPr/>
        </p:nvSpPr>
        <p:spPr>
          <a:xfrm>
            <a:off x="11228660" y="2640188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A289A0-82C7-4174-8C45-47E5069607B7}"/>
              </a:ext>
            </a:extLst>
          </p:cNvPr>
          <p:cNvSpPr txBox="1"/>
          <p:nvPr/>
        </p:nvSpPr>
        <p:spPr>
          <a:xfrm>
            <a:off x="2648609" y="3689167"/>
            <a:ext cx="903539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Managing materials and resources.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Communicating with clients, project engineers, project managers and project workers.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Submitting reports on project status and updates.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1" name="Picture 70">
            <a:hlinkClick r:id="rId4" action="ppaction://hlinksldjump"/>
            <a:extLst>
              <a:ext uri="{FF2B5EF4-FFF2-40B4-BE49-F238E27FC236}">
                <a16:creationId xmlns:a16="http://schemas.microsoft.com/office/drawing/2014/main" id="{D2801D93-DFB0-43C1-85F1-6C94A4203C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01745"/>
            <a:ext cx="816935" cy="865707"/>
          </a:xfrm>
          <a:prstGeom prst="rect">
            <a:avLst/>
          </a:prstGeom>
        </p:spPr>
      </p:pic>
      <p:pic>
        <p:nvPicPr>
          <p:cNvPr id="72" name="Picture 71">
            <a:hlinkClick r:id="rId6" action="ppaction://hlinksldjump"/>
            <a:extLst>
              <a:ext uri="{FF2B5EF4-FFF2-40B4-BE49-F238E27FC236}">
                <a16:creationId xmlns:a16="http://schemas.microsoft.com/office/drawing/2014/main" id="{5A888F14-DA4F-4681-9551-EE2C895336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1892943"/>
            <a:ext cx="816935" cy="865707"/>
          </a:xfrm>
          <a:prstGeom prst="rect">
            <a:avLst/>
          </a:prstGeom>
        </p:spPr>
      </p:pic>
      <p:pic>
        <p:nvPicPr>
          <p:cNvPr id="73" name="Picture 72">
            <a:hlinkClick r:id="rId7" action="ppaction://hlinksldjump"/>
            <a:extLst>
              <a:ext uri="{FF2B5EF4-FFF2-40B4-BE49-F238E27FC236}">
                <a16:creationId xmlns:a16="http://schemas.microsoft.com/office/drawing/2014/main" id="{A8AD9D42-704A-4DF9-9490-CAE9B89C77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3300952"/>
            <a:ext cx="816935" cy="865707"/>
          </a:xfrm>
          <a:prstGeom prst="rect">
            <a:avLst/>
          </a:prstGeom>
        </p:spPr>
      </p:pic>
      <p:pic>
        <p:nvPicPr>
          <p:cNvPr id="74" name="Picture 73">
            <a:hlinkClick r:id="rId8" action="ppaction://hlinksldjump"/>
            <a:extLst>
              <a:ext uri="{FF2B5EF4-FFF2-40B4-BE49-F238E27FC236}">
                <a16:creationId xmlns:a16="http://schemas.microsoft.com/office/drawing/2014/main" id="{9F104B6E-04DA-44E7-A769-E4F22A721F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708961"/>
            <a:ext cx="816935" cy="86570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82AA153-CDF7-EFC1-6C0A-ECE04B6F4239}"/>
              </a:ext>
            </a:extLst>
          </p:cNvPr>
          <p:cNvSpPr/>
          <p:nvPr/>
        </p:nvSpPr>
        <p:spPr>
          <a:xfrm>
            <a:off x="2538985" y="111151"/>
            <a:ext cx="5623083" cy="2344834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6652190-E96D-7500-29E3-97878B72276E}"/>
              </a:ext>
            </a:extLst>
          </p:cNvPr>
          <p:cNvSpPr/>
          <p:nvPr/>
        </p:nvSpPr>
        <p:spPr>
          <a:xfrm>
            <a:off x="2814742" y="189648"/>
            <a:ext cx="2304431" cy="574462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TOPICS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F6314F-9F10-10FF-C983-775C929C64A3}"/>
              </a:ext>
            </a:extLst>
          </p:cNvPr>
          <p:cNvSpPr/>
          <p:nvPr/>
        </p:nvSpPr>
        <p:spPr>
          <a:xfrm>
            <a:off x="5566956" y="309964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F4AEF09-1407-F1D0-7CAC-56E997010083}"/>
              </a:ext>
            </a:extLst>
          </p:cNvPr>
          <p:cNvSpPr/>
          <p:nvPr/>
        </p:nvSpPr>
        <p:spPr>
          <a:xfrm>
            <a:off x="6225143" y="320062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29F1CA9-ABAB-6704-E01A-1C5AD28BC5A6}"/>
              </a:ext>
            </a:extLst>
          </p:cNvPr>
          <p:cNvSpPr/>
          <p:nvPr/>
        </p:nvSpPr>
        <p:spPr>
          <a:xfrm>
            <a:off x="6883330" y="320062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831B3D-73EB-50E0-16CF-EA13F70A44F7}"/>
              </a:ext>
            </a:extLst>
          </p:cNvPr>
          <p:cNvSpPr txBox="1"/>
          <p:nvPr/>
        </p:nvSpPr>
        <p:spPr>
          <a:xfrm>
            <a:off x="7583625" y="155596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F71A89-FF8D-C807-51F5-575453A9CEAB}"/>
              </a:ext>
            </a:extLst>
          </p:cNvPr>
          <p:cNvSpPr txBox="1"/>
          <p:nvPr/>
        </p:nvSpPr>
        <p:spPr>
          <a:xfrm>
            <a:off x="3070613" y="2074740"/>
            <a:ext cx="135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TOPIC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A51EF5-CF7B-9B24-5055-D2BCCC01C8B6}"/>
              </a:ext>
            </a:extLst>
          </p:cNvPr>
          <p:cNvSpPr txBox="1"/>
          <p:nvPr/>
        </p:nvSpPr>
        <p:spPr>
          <a:xfrm>
            <a:off x="4853642" y="2086653"/>
            <a:ext cx="135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TOPIC 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570C67-7967-7DF6-98DC-465BFB995E1B}"/>
              </a:ext>
            </a:extLst>
          </p:cNvPr>
          <p:cNvSpPr txBox="1"/>
          <p:nvPr/>
        </p:nvSpPr>
        <p:spPr>
          <a:xfrm>
            <a:off x="6662930" y="2074740"/>
            <a:ext cx="135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TOPIC 3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1D5D1AE-A162-9991-45EA-C8C8B1441116}"/>
              </a:ext>
            </a:extLst>
          </p:cNvPr>
          <p:cNvCxnSpPr>
            <a:cxnSpLocks/>
          </p:cNvCxnSpPr>
          <p:nvPr/>
        </p:nvCxnSpPr>
        <p:spPr>
          <a:xfrm>
            <a:off x="2558034" y="883185"/>
            <a:ext cx="5604034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Folded Corner 29">
            <a:hlinkClick r:id="rId9" action="ppaction://hlinksldjump"/>
            <a:extLst>
              <a:ext uri="{FF2B5EF4-FFF2-40B4-BE49-F238E27FC236}">
                <a16:creationId xmlns:a16="http://schemas.microsoft.com/office/drawing/2014/main" id="{4F66392D-460D-4EEF-0474-53F90331F8DD}"/>
              </a:ext>
            </a:extLst>
          </p:cNvPr>
          <p:cNvSpPr/>
          <p:nvPr/>
        </p:nvSpPr>
        <p:spPr>
          <a:xfrm flipV="1">
            <a:off x="3214936" y="1051157"/>
            <a:ext cx="804672" cy="987552"/>
          </a:xfrm>
          <a:prstGeom prst="foldedCorner">
            <a:avLst>
              <a:gd name="adj" fmla="val 3087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: Folded Corner 30">
            <a:hlinkClick r:id="rId10" action="ppaction://hlinksldjump"/>
            <a:extLst>
              <a:ext uri="{FF2B5EF4-FFF2-40B4-BE49-F238E27FC236}">
                <a16:creationId xmlns:a16="http://schemas.microsoft.com/office/drawing/2014/main" id="{095963F8-5C0A-5099-E08B-B1096D009605}"/>
              </a:ext>
            </a:extLst>
          </p:cNvPr>
          <p:cNvSpPr/>
          <p:nvPr/>
        </p:nvSpPr>
        <p:spPr>
          <a:xfrm flipV="1">
            <a:off x="5013361" y="1080245"/>
            <a:ext cx="804672" cy="987552"/>
          </a:xfrm>
          <a:prstGeom prst="foldedCorner">
            <a:avLst>
              <a:gd name="adj" fmla="val 30872"/>
            </a:avLst>
          </a:prstGeom>
          <a:solidFill>
            <a:srgbClr val="3C79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: Folded Corner 31">
            <a:hlinkClick r:id="rId11" action="ppaction://hlinksldjump"/>
            <a:extLst>
              <a:ext uri="{FF2B5EF4-FFF2-40B4-BE49-F238E27FC236}">
                <a16:creationId xmlns:a16="http://schemas.microsoft.com/office/drawing/2014/main" id="{E5BBC295-A2D1-2462-973F-92A29FF877A9}"/>
              </a:ext>
            </a:extLst>
          </p:cNvPr>
          <p:cNvSpPr/>
          <p:nvPr/>
        </p:nvSpPr>
        <p:spPr>
          <a:xfrm flipV="1">
            <a:off x="6811786" y="1084112"/>
            <a:ext cx="804672" cy="987552"/>
          </a:xfrm>
          <a:prstGeom prst="foldedCorner">
            <a:avLst>
              <a:gd name="adj" fmla="val 30872"/>
            </a:avLst>
          </a:prstGeom>
          <a:solidFill>
            <a:srgbClr val="3C79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A3E8A8-1A2A-2015-521F-445D18057FC4}"/>
              </a:ext>
            </a:extLst>
          </p:cNvPr>
          <p:cNvSpPr txBox="1"/>
          <p:nvPr/>
        </p:nvSpPr>
        <p:spPr>
          <a:xfrm>
            <a:off x="-14514" y="5518318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References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B1611F-0A4B-F4F6-E26C-ED626DCC138C}"/>
              </a:ext>
            </a:extLst>
          </p:cNvPr>
          <p:cNvSpPr txBox="1"/>
          <p:nvPr/>
        </p:nvSpPr>
        <p:spPr>
          <a:xfrm>
            <a:off x="10834914" y="6182587"/>
            <a:ext cx="1698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11:00 AM</a:t>
            </a:r>
          </a:p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8/27/2024</a:t>
            </a:r>
          </a:p>
        </p:txBody>
      </p:sp>
    </p:spTree>
    <p:extLst>
      <p:ext uri="{BB962C8B-B14F-4D97-AF65-F5344CB8AC3E}">
        <p14:creationId xmlns:p14="http://schemas.microsoft.com/office/powerpoint/2010/main" val="288623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57" grpId="0" animBg="1"/>
      <p:bldP spid="58" grpId="0" animBg="1"/>
      <p:bldP spid="59" grpId="0" animBg="1"/>
      <p:bldP spid="60" grpId="0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</TotalTime>
  <Words>1403</Words>
  <Application>Microsoft Office PowerPoint</Application>
  <PresentationFormat>Widescreen</PresentationFormat>
  <Paragraphs>445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Century Gothic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Guillermo</dc:creator>
  <cp:lastModifiedBy>jedgeverola03@gmail.com</cp:lastModifiedBy>
  <cp:revision>49</cp:revision>
  <dcterms:created xsi:type="dcterms:W3CDTF">2021-08-04T02:25:31Z</dcterms:created>
  <dcterms:modified xsi:type="dcterms:W3CDTF">2024-08-25T08:58:47Z</dcterms:modified>
</cp:coreProperties>
</file>