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E06B-2321-4841-911B-9B280BE32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72B26-89C1-464B-94DF-6BD058537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C98D-89D3-4255-BB6D-C8E34C53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0CE-B0E6-494A-821C-BE69ECD22089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A1B23-CA16-4A4F-878A-99C1E63F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9E1A-2D90-4AA2-A965-73367502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9869-458F-44B8-9F64-5C5286BD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71C-EDC9-4E89-B9BA-7E9A36A2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AE42C-7497-4F6D-A1ED-0ECF06F8B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CE83-6743-4C82-8B86-D5BF1958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0CE-B0E6-494A-821C-BE69ECD22089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20F2-BAA8-4C6D-BED1-01D1F201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49B1-B432-4C5C-8B1B-D1C08DC9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9869-458F-44B8-9F64-5C5286BD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3A904-632E-4AC9-9495-4B36FAF9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1D5D6-C979-4F26-8C09-2AC185BF3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E38B-E27A-4FB9-98A5-BDD24397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0CE-B0E6-494A-821C-BE69ECD22089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2628-D1A7-4AD0-8DCE-5CB39919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5E32-84F6-4553-8A2E-D3D1A6E1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9869-458F-44B8-9F64-5C5286BD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E77-50E1-4545-9DB7-FA1BE377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E395-33BA-415F-9336-FC2B79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413D7-EA3F-4EC5-A002-0ABF5272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0CE-B0E6-494A-821C-BE69ECD22089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FA37-8305-4EF2-8DA8-556308A1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ED29-C7E5-4046-9518-17442A48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9869-458F-44B8-9F64-5C5286BD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4AB3-41A0-4E1C-B95F-8FA9D538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1B457-7D42-4837-8E19-A16D70730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88CB-712B-49BF-A468-82378A4D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0CE-B0E6-494A-821C-BE69ECD22089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3FB2-FC62-41BF-A11C-2302CA08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582D-899C-4643-B73B-77C012BC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9869-458F-44B8-9F64-5C5286BD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920A-E13D-4A86-B7EB-B48A1BFA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405B-9A86-46A6-AAC0-29B96B689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2E81B-CC84-44CF-8708-BFF192D4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CD700-1545-49D0-9136-830756B5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0CE-B0E6-494A-821C-BE69ECD22089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140D1-589F-45CD-9724-384D073D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9337C-5D4A-4593-836B-C6A6A2B6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9869-458F-44B8-9F64-5C5286BD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6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4534-C9C8-4BEF-BD08-497D493B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16AF-750C-4B0B-9E40-4E3DC35C2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D3222-AE71-4180-83D3-69659B99F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CF872-B206-42DE-9D04-B47CE7926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2678C-9924-47F7-B3E3-B2B2AC7FD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980CF-F9C9-4D92-9375-570CFBF1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0CE-B0E6-494A-821C-BE69ECD22089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F59F4-550D-433E-9713-B95E378D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9AE89-0572-4A2D-9C33-AE5B4F06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9869-458F-44B8-9F64-5C5286BD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7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B4CF-0C88-4EAE-AC23-CE58F8F4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C8D60-E9D1-483C-9E62-EC660FFE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0CE-B0E6-494A-821C-BE69ECD22089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C3C9D-1BF3-43BA-915B-FB544A93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BAA7F-EA67-452A-8785-932B3C8B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9869-458F-44B8-9F64-5C5286BD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3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CEBB6-3977-4287-9070-18FB71C6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0CE-B0E6-494A-821C-BE69ECD22089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97DDA-F280-4A75-9D5F-F95E56CB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042BE-A25E-4F9B-9A1B-95B9972D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9869-458F-44B8-9F64-5C5286BD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4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2FFC-B7D9-4BF0-BA27-0BF4358B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AC59-D9E6-4108-8369-A32DA8D7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E22D8-E158-4B6A-9A58-C34A6CA67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BEAD0-5A7C-41B8-94AA-A4E9F0B0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0CE-B0E6-494A-821C-BE69ECD22089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B84CE-9432-414F-B858-452BE0C9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AB108-C0D2-46F5-8CB4-870B0563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9869-458F-44B8-9F64-5C5286BD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5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422A-5D26-4D7D-97CB-60DC970F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D1DFA-7BBF-45A6-9118-7360DFDC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64610-DD15-43B8-B3F7-2842DD9AF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B692F-44F2-4044-B97F-A2AF3204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0CE-B0E6-494A-821C-BE69ECD22089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585F5-1696-4990-8B5D-184B2AC3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9E857-7044-4F3B-ABA7-FA9EE652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9869-458F-44B8-9F64-5C5286BD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95497-41D7-40B1-8A57-68A7B7FD4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B3CB1-B681-492C-86CE-4BCCC4C7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AFF1-2FE9-49E3-B69A-D452DE95E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90CE-B0E6-494A-821C-BE69ECD22089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1345-5950-48B1-A5CF-4526691DE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D217C-6300-4B2D-83C0-831DBEBAF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9869-458F-44B8-9F64-5C5286BD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AA1684-E35A-4602-B9F8-6DDF8CF4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028"/>
            <a:ext cx="12192000" cy="593194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9847D07-25DE-4926-BFE0-0C79ABEBE1FA}"/>
              </a:ext>
            </a:extLst>
          </p:cNvPr>
          <p:cNvSpPr/>
          <p:nvPr/>
        </p:nvSpPr>
        <p:spPr>
          <a:xfrm rot="5400000">
            <a:off x="2013349" y="3973113"/>
            <a:ext cx="542927" cy="2071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A04DFD0-FDDA-4040-BB47-8FCAF7A80848}"/>
              </a:ext>
            </a:extLst>
          </p:cNvPr>
          <p:cNvSpPr/>
          <p:nvPr/>
        </p:nvSpPr>
        <p:spPr>
          <a:xfrm>
            <a:off x="3138488" y="5238749"/>
            <a:ext cx="738187" cy="2047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26A6EAE-B93D-4A98-B132-076E2BF1297B}"/>
              </a:ext>
            </a:extLst>
          </p:cNvPr>
          <p:cNvSpPr/>
          <p:nvPr/>
        </p:nvSpPr>
        <p:spPr>
          <a:xfrm>
            <a:off x="5272089" y="5248274"/>
            <a:ext cx="823911" cy="2047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12A466C-3074-42B4-851F-B9E39BD77A1C}"/>
              </a:ext>
            </a:extLst>
          </p:cNvPr>
          <p:cNvSpPr/>
          <p:nvPr/>
        </p:nvSpPr>
        <p:spPr>
          <a:xfrm rot="16200000">
            <a:off x="6759182" y="4244577"/>
            <a:ext cx="542924" cy="2071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07552779-BC2B-4988-BDD7-231E48829600}"/>
              </a:ext>
            </a:extLst>
          </p:cNvPr>
          <p:cNvSpPr/>
          <p:nvPr/>
        </p:nvSpPr>
        <p:spPr>
          <a:xfrm>
            <a:off x="6686550" y="4991100"/>
            <a:ext cx="428625" cy="381000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4FAD6819-6652-4CEA-8BB5-F91974C30F0C}"/>
              </a:ext>
            </a:extLst>
          </p:cNvPr>
          <p:cNvSpPr/>
          <p:nvPr/>
        </p:nvSpPr>
        <p:spPr>
          <a:xfrm rot="5400000">
            <a:off x="2231232" y="5004854"/>
            <a:ext cx="428625" cy="381000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E2A93C2C-5EAB-481F-84BB-6FD6CF8F7476}"/>
              </a:ext>
            </a:extLst>
          </p:cNvPr>
          <p:cNvSpPr/>
          <p:nvPr/>
        </p:nvSpPr>
        <p:spPr>
          <a:xfrm rot="16200000">
            <a:off x="6662738" y="1462087"/>
            <a:ext cx="428625" cy="381000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C0FBA06C-6D0B-4570-A031-2C8B94B7DA08}"/>
              </a:ext>
            </a:extLst>
          </p:cNvPr>
          <p:cNvSpPr/>
          <p:nvPr/>
        </p:nvSpPr>
        <p:spPr>
          <a:xfrm rot="10800000">
            <a:off x="2181230" y="1505484"/>
            <a:ext cx="428625" cy="381000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F6D7960-6F9F-45AE-AEA1-207ED74636A4}"/>
              </a:ext>
            </a:extLst>
          </p:cNvPr>
          <p:cNvSpPr/>
          <p:nvPr/>
        </p:nvSpPr>
        <p:spPr>
          <a:xfrm rot="10800000">
            <a:off x="4379129" y="1462620"/>
            <a:ext cx="823911" cy="2047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8337DB4-7C86-4796-A203-43C6F6A8C9E4}"/>
              </a:ext>
            </a:extLst>
          </p:cNvPr>
          <p:cNvSpPr/>
          <p:nvPr/>
        </p:nvSpPr>
        <p:spPr>
          <a:xfrm>
            <a:off x="7030644" y="3448045"/>
            <a:ext cx="381001" cy="38100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allout: Down Arrow 19">
            <a:extLst>
              <a:ext uri="{FF2B5EF4-FFF2-40B4-BE49-F238E27FC236}">
                <a16:creationId xmlns:a16="http://schemas.microsoft.com/office/drawing/2014/main" id="{1AAF38FD-A4A5-4F36-A666-E8A2285EA5D0}"/>
              </a:ext>
            </a:extLst>
          </p:cNvPr>
          <p:cNvSpPr/>
          <p:nvPr/>
        </p:nvSpPr>
        <p:spPr>
          <a:xfrm>
            <a:off x="2850356" y="1752600"/>
            <a:ext cx="1314450" cy="776285"/>
          </a:xfrm>
          <a:prstGeom prst="down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Marathon start Point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16FBBE8C-27E2-4B1A-81C8-BBE629142328}"/>
              </a:ext>
            </a:extLst>
          </p:cNvPr>
          <p:cNvSpPr/>
          <p:nvPr/>
        </p:nvSpPr>
        <p:spPr>
          <a:xfrm rot="10800000">
            <a:off x="3063475" y="2599781"/>
            <a:ext cx="515539" cy="548220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A2E5962F-ACFE-4944-9786-8515C70C8DCD}"/>
              </a:ext>
            </a:extLst>
          </p:cNvPr>
          <p:cNvSpPr/>
          <p:nvPr/>
        </p:nvSpPr>
        <p:spPr>
          <a:xfrm rot="4079461">
            <a:off x="7477967" y="3721200"/>
            <a:ext cx="511156" cy="18417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908E87B-538B-49CB-ABD8-78CF4D77F635}"/>
              </a:ext>
            </a:extLst>
          </p:cNvPr>
          <p:cNvSpPr/>
          <p:nvPr/>
        </p:nvSpPr>
        <p:spPr>
          <a:xfrm rot="3580870">
            <a:off x="7763716" y="4508480"/>
            <a:ext cx="511156" cy="18417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4587278E-D708-420A-B109-E86C0EDBA856}"/>
              </a:ext>
            </a:extLst>
          </p:cNvPr>
          <p:cNvSpPr/>
          <p:nvPr/>
        </p:nvSpPr>
        <p:spPr>
          <a:xfrm rot="2112576">
            <a:off x="8469142" y="5351445"/>
            <a:ext cx="511156" cy="18417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C3C8B1C4-C60A-427E-B4A5-EEBB0B5939FE}"/>
              </a:ext>
            </a:extLst>
          </p:cNvPr>
          <p:cNvSpPr/>
          <p:nvPr/>
        </p:nvSpPr>
        <p:spPr>
          <a:xfrm rot="570341">
            <a:off x="9230568" y="5602618"/>
            <a:ext cx="511156" cy="18417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919EF5CD-BA00-4CBF-A8CE-EFE714BDE126}"/>
              </a:ext>
            </a:extLst>
          </p:cNvPr>
          <p:cNvSpPr/>
          <p:nvPr/>
        </p:nvSpPr>
        <p:spPr>
          <a:xfrm rot="20820238">
            <a:off x="9940643" y="5619786"/>
            <a:ext cx="511156" cy="18417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E3176E6E-391F-4D70-95C0-52AF6AED5B69}"/>
              </a:ext>
            </a:extLst>
          </p:cNvPr>
          <p:cNvSpPr/>
          <p:nvPr/>
        </p:nvSpPr>
        <p:spPr>
          <a:xfrm rot="19525379">
            <a:off x="10664543" y="5381661"/>
            <a:ext cx="511156" cy="18417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9602D9F8-D904-4199-A5DB-57DC81774277}"/>
              </a:ext>
            </a:extLst>
          </p:cNvPr>
          <p:cNvSpPr/>
          <p:nvPr/>
        </p:nvSpPr>
        <p:spPr>
          <a:xfrm rot="13115877">
            <a:off x="10733129" y="2793415"/>
            <a:ext cx="511156" cy="18417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E9F563B3-8929-474C-906C-0ED34530E1A2}"/>
              </a:ext>
            </a:extLst>
          </p:cNvPr>
          <p:cNvSpPr/>
          <p:nvPr/>
        </p:nvSpPr>
        <p:spPr>
          <a:xfrm rot="14272820">
            <a:off x="11156083" y="3320218"/>
            <a:ext cx="511156" cy="20075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8AA849E8-BC14-4F20-8579-63E6F8AB2692}"/>
              </a:ext>
            </a:extLst>
          </p:cNvPr>
          <p:cNvSpPr/>
          <p:nvPr/>
        </p:nvSpPr>
        <p:spPr>
          <a:xfrm rot="16200000">
            <a:off x="11355271" y="4023387"/>
            <a:ext cx="511156" cy="18417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9F8C0652-BDDE-43A2-8DEA-CC3DC8EB8735}"/>
              </a:ext>
            </a:extLst>
          </p:cNvPr>
          <p:cNvSpPr/>
          <p:nvPr/>
        </p:nvSpPr>
        <p:spPr>
          <a:xfrm rot="17542990">
            <a:off x="11172797" y="4748400"/>
            <a:ext cx="511156" cy="18417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A9FD3EC1-8B64-4048-9FF7-401C80D21484}"/>
              </a:ext>
            </a:extLst>
          </p:cNvPr>
          <p:cNvSpPr/>
          <p:nvPr/>
        </p:nvSpPr>
        <p:spPr>
          <a:xfrm rot="11752544">
            <a:off x="10160560" y="2505854"/>
            <a:ext cx="511156" cy="18417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67569216-04FE-4D6B-8586-F38DABA87BFD}"/>
              </a:ext>
            </a:extLst>
          </p:cNvPr>
          <p:cNvSpPr/>
          <p:nvPr/>
        </p:nvSpPr>
        <p:spPr>
          <a:xfrm rot="10800000">
            <a:off x="9459866" y="2403512"/>
            <a:ext cx="511156" cy="18417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1DB2DDA9-32B0-43AE-9FEA-316548133AF4}"/>
              </a:ext>
            </a:extLst>
          </p:cNvPr>
          <p:cNvSpPr/>
          <p:nvPr/>
        </p:nvSpPr>
        <p:spPr>
          <a:xfrm rot="9440684">
            <a:off x="8801913" y="2496602"/>
            <a:ext cx="511156" cy="18417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962AAC06-19E4-4D21-B01F-7E4B22CCE811}"/>
              </a:ext>
            </a:extLst>
          </p:cNvPr>
          <p:cNvSpPr/>
          <p:nvPr/>
        </p:nvSpPr>
        <p:spPr>
          <a:xfrm rot="8375504">
            <a:off x="8105926" y="2829314"/>
            <a:ext cx="511156" cy="20494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E68B10ED-F0D9-4CCE-B23B-CA82B67E003C}"/>
              </a:ext>
            </a:extLst>
          </p:cNvPr>
          <p:cNvSpPr/>
          <p:nvPr/>
        </p:nvSpPr>
        <p:spPr>
          <a:xfrm rot="8208773">
            <a:off x="7763717" y="3177439"/>
            <a:ext cx="511156" cy="18417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5579A4D0-99CA-4F15-8F45-E3DDCDC5DEB4}"/>
              </a:ext>
            </a:extLst>
          </p:cNvPr>
          <p:cNvSpPr/>
          <p:nvPr/>
        </p:nvSpPr>
        <p:spPr>
          <a:xfrm rot="5400000" flipH="1" flipV="1">
            <a:off x="7168322" y="2825019"/>
            <a:ext cx="429391" cy="773811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FCDBED57-2150-4DCC-B904-E858EB138B81}"/>
              </a:ext>
            </a:extLst>
          </p:cNvPr>
          <p:cNvSpPr/>
          <p:nvPr/>
        </p:nvSpPr>
        <p:spPr>
          <a:xfrm rot="5239034" flipV="1">
            <a:off x="2263411" y="2853596"/>
            <a:ext cx="528716" cy="747269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4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Thorat, Sandeep (ICRES)</dc:creator>
  <cp:lastModifiedBy>Thorat, Sandeep (ICRES)</cp:lastModifiedBy>
  <cp:revision>4</cp:revision>
  <dcterms:created xsi:type="dcterms:W3CDTF">2019-02-22T09:41:51Z</dcterms:created>
  <dcterms:modified xsi:type="dcterms:W3CDTF">2019-02-22T10:12:22Z</dcterms:modified>
</cp:coreProperties>
</file>