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906000"/>
  <p:notesSz cx="6858000" cy="9144000"/>
  <p:embeddedFontLs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hcaLGk5gGMC6HQRbBeE5+0IGWL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fbe3e7d6c_1_2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fbe3e7d6c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fbe3e7d6c_1_2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fbe3e7d6c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fbe3e7d6c_1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fbe3e7d6c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fbe3e7d6c_1_2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fbe3e7d6c_1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fbe3e7d6c_1_2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fbe3e7d6c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8fbe3e7d6c_1_235"/>
          <p:cNvSpPr txBox="1"/>
          <p:nvPr>
            <p:ph type="ctrTitle"/>
          </p:nvPr>
        </p:nvSpPr>
        <p:spPr>
          <a:xfrm>
            <a:off x="337684" y="992767"/>
            <a:ext cx="9230700" cy="2736900"/>
          </a:xfrm>
          <a:prstGeom prst="rect">
            <a:avLst/>
          </a:prstGeom>
        </p:spPr>
        <p:txBody>
          <a:bodyPr anchorCtr="0" anchor="b" bIns="106650" lIns="106650" spcFirstLastPara="1" rIns="106650" wrap="square" tIns="106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11" name="Google Shape;11;g8fbe3e7d6c_1_235"/>
          <p:cNvSpPr txBox="1"/>
          <p:nvPr>
            <p:ph idx="1" type="subTitle"/>
          </p:nvPr>
        </p:nvSpPr>
        <p:spPr>
          <a:xfrm>
            <a:off x="337675" y="3778833"/>
            <a:ext cx="9230700" cy="10569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12" name="Google Shape;12;g8fbe3e7d6c_1_235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8fbe3e7d6c_1_270"/>
          <p:cNvSpPr txBox="1"/>
          <p:nvPr>
            <p:ph hasCustomPrompt="1" type="title"/>
          </p:nvPr>
        </p:nvSpPr>
        <p:spPr>
          <a:xfrm>
            <a:off x="337675" y="1474833"/>
            <a:ext cx="9230700" cy="2618100"/>
          </a:xfrm>
          <a:prstGeom prst="rect">
            <a:avLst/>
          </a:prstGeom>
        </p:spPr>
        <p:txBody>
          <a:bodyPr anchorCtr="0" anchor="b" bIns="106650" lIns="106650" spcFirstLastPara="1" rIns="106650" wrap="square" tIns="106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9pPr>
          </a:lstStyle>
          <a:p>
            <a:r>
              <a:t>xx%</a:t>
            </a:r>
          </a:p>
        </p:txBody>
      </p:sp>
      <p:sp>
        <p:nvSpPr>
          <p:cNvPr id="46" name="Google Shape;46;g8fbe3e7d6c_1_270"/>
          <p:cNvSpPr txBox="1"/>
          <p:nvPr>
            <p:ph idx="1" type="body"/>
          </p:nvPr>
        </p:nvSpPr>
        <p:spPr>
          <a:xfrm>
            <a:off x="337675" y="4202967"/>
            <a:ext cx="9230700" cy="17343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>
            <a:noAutofit/>
          </a:bodyPr>
          <a:lstStyle>
            <a:lvl1pPr indent="-361950" lvl="0" marL="457200" algn="ctr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30200" lvl="1" marL="914400" algn="ctr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19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19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19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19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1900"/>
              </a:spcBef>
              <a:spcAft>
                <a:spcPts val="19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7" name="Google Shape;47;g8fbe3e7d6c_1_270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8fbe3e7d6c_1_274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fbe3e7d6c_1_276"/>
          <p:cNvSpPr txBox="1"/>
          <p:nvPr>
            <p:ph type="title"/>
          </p:nvPr>
        </p:nvSpPr>
        <p:spPr>
          <a:xfrm>
            <a:off x="681038" y="365127"/>
            <a:ext cx="8544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2" name="Google Shape;52;g8fbe3e7d6c_1_276"/>
          <p:cNvSpPr txBox="1"/>
          <p:nvPr>
            <p:ph idx="1" type="body"/>
          </p:nvPr>
        </p:nvSpPr>
        <p:spPr>
          <a:xfrm>
            <a:off x="681038" y="1825625"/>
            <a:ext cx="8544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900"/>
              </a:spcBef>
              <a:spcAft>
                <a:spcPts val="19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g8fbe3e7d6c_1_276"/>
          <p:cNvSpPr txBox="1"/>
          <p:nvPr>
            <p:ph idx="10" type="dt"/>
          </p:nvPr>
        </p:nvSpPr>
        <p:spPr>
          <a:xfrm>
            <a:off x="681038" y="6356352"/>
            <a:ext cx="2229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8fbe3e7d6c_1_276"/>
          <p:cNvSpPr txBox="1"/>
          <p:nvPr>
            <p:ph idx="11" type="ftr"/>
          </p:nvPr>
        </p:nvSpPr>
        <p:spPr>
          <a:xfrm>
            <a:off x="3281363" y="6356352"/>
            <a:ext cx="33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8fbe3e7d6c_1_276"/>
          <p:cNvSpPr txBox="1"/>
          <p:nvPr>
            <p:ph idx="12" type="sldNum"/>
          </p:nvPr>
        </p:nvSpPr>
        <p:spPr>
          <a:xfrm>
            <a:off x="6996113" y="6356352"/>
            <a:ext cx="2229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8fbe3e7d6c_1_239"/>
          <p:cNvSpPr txBox="1"/>
          <p:nvPr>
            <p:ph type="title"/>
          </p:nvPr>
        </p:nvSpPr>
        <p:spPr>
          <a:xfrm>
            <a:off x="337675" y="2867800"/>
            <a:ext cx="9230700" cy="11223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g8fbe3e7d6c_1_239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8fbe3e7d6c_1_242"/>
          <p:cNvSpPr txBox="1"/>
          <p:nvPr>
            <p:ph type="title"/>
          </p:nvPr>
        </p:nvSpPr>
        <p:spPr>
          <a:xfrm>
            <a:off x="337675" y="593367"/>
            <a:ext cx="9230700" cy="7635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" name="Google Shape;18;g8fbe3e7d6c_1_242"/>
          <p:cNvSpPr txBox="1"/>
          <p:nvPr>
            <p:ph idx="1" type="body"/>
          </p:nvPr>
        </p:nvSpPr>
        <p:spPr>
          <a:xfrm>
            <a:off x="337675" y="1536633"/>
            <a:ext cx="9230700" cy="45552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>
            <a:no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30200" lvl="1" marL="914400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9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9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9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9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900"/>
              </a:spcBef>
              <a:spcAft>
                <a:spcPts val="19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9" name="Google Shape;19;g8fbe3e7d6c_1_242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8fbe3e7d6c_1_246"/>
          <p:cNvSpPr txBox="1"/>
          <p:nvPr>
            <p:ph type="title"/>
          </p:nvPr>
        </p:nvSpPr>
        <p:spPr>
          <a:xfrm>
            <a:off x="337675" y="593367"/>
            <a:ext cx="9230700" cy="7635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2" name="Google Shape;22;g8fbe3e7d6c_1_246"/>
          <p:cNvSpPr txBox="1"/>
          <p:nvPr>
            <p:ph idx="1" type="body"/>
          </p:nvPr>
        </p:nvSpPr>
        <p:spPr>
          <a:xfrm>
            <a:off x="337675" y="1536633"/>
            <a:ext cx="4333200" cy="45552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19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19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19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19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1900"/>
              </a:spcBef>
              <a:spcAft>
                <a:spcPts val="19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3" name="Google Shape;23;g8fbe3e7d6c_1_246"/>
          <p:cNvSpPr txBox="1"/>
          <p:nvPr>
            <p:ph idx="2" type="body"/>
          </p:nvPr>
        </p:nvSpPr>
        <p:spPr>
          <a:xfrm>
            <a:off x="5235100" y="1536633"/>
            <a:ext cx="4333200" cy="45552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19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19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19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19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1900"/>
              </a:spcBef>
              <a:spcAft>
                <a:spcPts val="19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4" name="Google Shape;24;g8fbe3e7d6c_1_246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8fbe3e7d6c_1_251"/>
          <p:cNvSpPr txBox="1"/>
          <p:nvPr>
            <p:ph type="title"/>
          </p:nvPr>
        </p:nvSpPr>
        <p:spPr>
          <a:xfrm>
            <a:off x="337675" y="593367"/>
            <a:ext cx="9230700" cy="7635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7" name="Google Shape;27;g8fbe3e7d6c_1_251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8fbe3e7d6c_1_254"/>
          <p:cNvSpPr txBox="1"/>
          <p:nvPr>
            <p:ph type="title"/>
          </p:nvPr>
        </p:nvSpPr>
        <p:spPr>
          <a:xfrm>
            <a:off x="337675" y="740800"/>
            <a:ext cx="3042000" cy="1007700"/>
          </a:xfrm>
          <a:prstGeom prst="rect">
            <a:avLst/>
          </a:prstGeom>
        </p:spPr>
        <p:txBody>
          <a:bodyPr anchorCtr="0" anchor="b" bIns="106650" lIns="106650" spcFirstLastPara="1" rIns="106650" wrap="square" tIns="1066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g8fbe3e7d6c_1_254"/>
          <p:cNvSpPr txBox="1"/>
          <p:nvPr>
            <p:ph idx="1" type="body"/>
          </p:nvPr>
        </p:nvSpPr>
        <p:spPr>
          <a:xfrm>
            <a:off x="337675" y="1852800"/>
            <a:ext cx="3042000" cy="42393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19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19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19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19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1900"/>
              </a:spcBef>
              <a:spcAft>
                <a:spcPts val="19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1" name="Google Shape;31;g8fbe3e7d6c_1_254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8fbe3e7d6c_1_258"/>
          <p:cNvSpPr txBox="1"/>
          <p:nvPr>
            <p:ph type="title"/>
          </p:nvPr>
        </p:nvSpPr>
        <p:spPr>
          <a:xfrm>
            <a:off x="531104" y="600200"/>
            <a:ext cx="6898500" cy="54543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4" name="Google Shape;34;g8fbe3e7d6c_1_258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8fbe3e7d6c_1_261"/>
          <p:cNvSpPr/>
          <p:nvPr/>
        </p:nvSpPr>
        <p:spPr>
          <a:xfrm>
            <a:off x="4953000" y="-167"/>
            <a:ext cx="4953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06650" lIns="106650" spcFirstLastPara="1" rIns="106650" wrap="square" tIns="10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8fbe3e7d6c_1_261"/>
          <p:cNvSpPr txBox="1"/>
          <p:nvPr>
            <p:ph type="title"/>
          </p:nvPr>
        </p:nvSpPr>
        <p:spPr>
          <a:xfrm>
            <a:off x="287625" y="1644233"/>
            <a:ext cx="4382400" cy="1976400"/>
          </a:xfrm>
          <a:prstGeom prst="rect">
            <a:avLst/>
          </a:prstGeom>
        </p:spPr>
        <p:txBody>
          <a:bodyPr anchorCtr="0" anchor="b" bIns="106650" lIns="106650" spcFirstLastPara="1" rIns="106650" wrap="square" tIns="106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38" name="Google Shape;38;g8fbe3e7d6c_1_261"/>
          <p:cNvSpPr txBox="1"/>
          <p:nvPr>
            <p:ph idx="1" type="subTitle"/>
          </p:nvPr>
        </p:nvSpPr>
        <p:spPr>
          <a:xfrm>
            <a:off x="287625" y="3737433"/>
            <a:ext cx="4382400" cy="16467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g8fbe3e7d6c_1_261"/>
          <p:cNvSpPr txBox="1"/>
          <p:nvPr>
            <p:ph idx="2" type="body"/>
          </p:nvPr>
        </p:nvSpPr>
        <p:spPr>
          <a:xfrm>
            <a:off x="5351125" y="965433"/>
            <a:ext cx="4156800" cy="49269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30200" lvl="1" marL="914400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9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9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9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9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900"/>
              </a:spcBef>
              <a:spcAft>
                <a:spcPts val="19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" name="Google Shape;40;g8fbe3e7d6c_1_261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8fbe3e7d6c_1_267"/>
          <p:cNvSpPr txBox="1"/>
          <p:nvPr>
            <p:ph idx="1" type="body"/>
          </p:nvPr>
        </p:nvSpPr>
        <p:spPr>
          <a:xfrm>
            <a:off x="337675" y="5640767"/>
            <a:ext cx="6498600" cy="806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</a:lstStyle>
          <a:p/>
        </p:txBody>
      </p:sp>
      <p:sp>
        <p:nvSpPr>
          <p:cNvPr id="43" name="Google Shape;43;g8fbe3e7d6c_1_267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fbe3e7d6c_1_231"/>
          <p:cNvSpPr txBox="1"/>
          <p:nvPr>
            <p:ph type="title"/>
          </p:nvPr>
        </p:nvSpPr>
        <p:spPr>
          <a:xfrm>
            <a:off x="337675" y="593367"/>
            <a:ext cx="923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650" lIns="106650" spcFirstLastPara="1" rIns="106650" wrap="square" tIns="1066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8fbe3e7d6c_1_231"/>
          <p:cNvSpPr txBox="1"/>
          <p:nvPr>
            <p:ph idx="1" type="body"/>
          </p:nvPr>
        </p:nvSpPr>
        <p:spPr>
          <a:xfrm>
            <a:off x="337675" y="1536633"/>
            <a:ext cx="923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650" lIns="106650" spcFirstLastPara="1" rIns="106650" wrap="square" tIns="106650">
            <a:noAutofit/>
          </a:bodyPr>
          <a:lstStyle>
            <a:lvl1pPr indent="-3619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  <a:defRPr sz="2100">
                <a:solidFill>
                  <a:schemeClr val="dk2"/>
                </a:solidFill>
              </a:defRPr>
            </a:lvl1pPr>
            <a:lvl2pPr indent="-330200" lvl="1" marL="9144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8fbe3e7d6c_1_231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6650" lIns="106650" spcFirstLastPara="1" rIns="106650" wrap="square" tIns="10665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</a:defRPr>
            </a:lvl1pPr>
            <a:lvl2pPr lvl="1" algn="r">
              <a:buNone/>
              <a:defRPr sz="1200">
                <a:solidFill>
                  <a:schemeClr val="dk2"/>
                </a:solidFill>
              </a:defRPr>
            </a:lvl2pPr>
            <a:lvl3pPr lvl="2" algn="r">
              <a:buNone/>
              <a:defRPr sz="1200">
                <a:solidFill>
                  <a:schemeClr val="dk2"/>
                </a:solidFill>
              </a:defRPr>
            </a:lvl3pPr>
            <a:lvl4pPr lvl="3" algn="r">
              <a:buNone/>
              <a:defRPr sz="1200">
                <a:solidFill>
                  <a:schemeClr val="dk2"/>
                </a:solidFill>
              </a:defRPr>
            </a:lvl4pPr>
            <a:lvl5pPr lvl="4" algn="r">
              <a:buNone/>
              <a:defRPr sz="1200">
                <a:solidFill>
                  <a:schemeClr val="dk2"/>
                </a:solidFill>
              </a:defRPr>
            </a:lvl5pPr>
            <a:lvl6pPr lvl="5" algn="r">
              <a:buNone/>
              <a:defRPr sz="1200">
                <a:solidFill>
                  <a:schemeClr val="dk2"/>
                </a:solidFill>
              </a:defRPr>
            </a:lvl6pPr>
            <a:lvl7pPr lvl="6" algn="r">
              <a:buNone/>
              <a:defRPr sz="1200">
                <a:solidFill>
                  <a:schemeClr val="dk2"/>
                </a:solidFill>
              </a:defRPr>
            </a:lvl7pPr>
            <a:lvl8pPr lvl="7" algn="r">
              <a:buNone/>
              <a:defRPr sz="1200">
                <a:solidFill>
                  <a:schemeClr val="dk2"/>
                </a:solidFill>
              </a:defRPr>
            </a:lvl8pPr>
            <a:lvl9pPr lvl="8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"/>
          <p:cNvGrpSpPr/>
          <p:nvPr/>
        </p:nvGrpSpPr>
        <p:grpSpPr>
          <a:xfrm>
            <a:off x="5273062" y="358363"/>
            <a:ext cx="4752900" cy="1477149"/>
            <a:chOff x="5381712" y="457038"/>
            <a:chExt cx="4752900" cy="1477149"/>
          </a:xfrm>
        </p:grpSpPr>
        <p:sp>
          <p:nvSpPr>
            <p:cNvPr id="61" name="Google Shape;61;p1"/>
            <p:cNvSpPr/>
            <p:nvPr/>
          </p:nvSpPr>
          <p:spPr>
            <a:xfrm>
              <a:off x="5381712" y="945087"/>
              <a:ext cx="4752900" cy="98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800">
                  <a:solidFill>
                    <a:srgbClr val="FFFFFF"/>
                  </a:solidFill>
                </a:rPr>
                <a:t>호텔예약 시스템</a:t>
              </a:r>
              <a:endPara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 txBox="1"/>
            <p:nvPr/>
          </p:nvSpPr>
          <p:spPr>
            <a:xfrm>
              <a:off x="7085037" y="457038"/>
              <a:ext cx="2565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작성자 김창기</a:t>
              </a:r>
              <a:endParaRPr b="1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" name="Google Shape;63;p1"/>
          <p:cNvGrpSpPr/>
          <p:nvPr/>
        </p:nvGrpSpPr>
        <p:grpSpPr>
          <a:xfrm>
            <a:off x="6739242" y="5485931"/>
            <a:ext cx="2911496" cy="870408"/>
            <a:chOff x="5728779" y="4203160"/>
            <a:chExt cx="3877342" cy="1831282"/>
          </a:xfrm>
        </p:grpSpPr>
        <p:sp>
          <p:nvSpPr>
            <p:cNvPr id="64" name="Google Shape;64;p1"/>
            <p:cNvSpPr/>
            <p:nvPr/>
          </p:nvSpPr>
          <p:spPr>
            <a:xfrm>
              <a:off x="5728779" y="4203160"/>
              <a:ext cx="3877342" cy="183128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 txBox="1"/>
            <p:nvPr/>
          </p:nvSpPr>
          <p:spPr>
            <a:xfrm>
              <a:off x="6114048" y="4384943"/>
              <a:ext cx="3359700" cy="54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dk1"/>
                  </a:solidFill>
                </a:rPr>
                <a:t>휴가철을 맞이한 사람들을 위한 예약시스템(자바콘솔)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/>
        </p:nvSpPr>
        <p:spPr>
          <a:xfrm>
            <a:off x="5026503" y="1667204"/>
            <a:ext cx="17565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000">
                <a:solidFill>
                  <a:srgbClr val="A4C2F4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b="1" sz="6000">
              <a:solidFill>
                <a:srgbClr val="A4C2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5026503" y="2621096"/>
            <a:ext cx="17565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0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b="1" sz="6000">
              <a:solidFill>
                <a:srgbClr val="6D9EE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5026503" y="3644513"/>
            <a:ext cx="17565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b="1" sz="6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5026503" y="4547155"/>
            <a:ext cx="17565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0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b="1" sz="60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6654764" y="1976278"/>
            <a:ext cx="253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7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프로젝트 소개</a:t>
            </a:r>
            <a:endParaRPr b="1" sz="27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6654764" y="2922395"/>
            <a:ext cx="253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7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관계도 및 구상</a:t>
            </a:r>
            <a:endParaRPr b="1" sz="27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6427777" y="3868525"/>
            <a:ext cx="253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7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소스코드</a:t>
            </a:r>
            <a:endParaRPr b="1" sz="27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6427777" y="4846932"/>
            <a:ext cx="253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7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시연</a:t>
            </a:r>
            <a:endParaRPr b="1" sz="27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2890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"/>
          <p:cNvSpPr/>
          <p:nvPr/>
        </p:nvSpPr>
        <p:spPr>
          <a:xfrm>
            <a:off x="6078450" y="433125"/>
            <a:ext cx="2970300" cy="102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/>
              <a:t>목차</a:t>
            </a:r>
            <a:endParaRPr sz="5000"/>
          </a:p>
        </p:txBody>
      </p:sp>
      <p:sp>
        <p:nvSpPr>
          <p:cNvPr id="80" name="Google Shape;80;p2"/>
          <p:cNvSpPr txBox="1"/>
          <p:nvPr/>
        </p:nvSpPr>
        <p:spPr>
          <a:xfrm>
            <a:off x="5026500" y="5483702"/>
            <a:ext cx="17565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0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 b="1" sz="60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6427777" y="5760782"/>
            <a:ext cx="253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7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후기</a:t>
            </a:r>
            <a:endParaRPr b="1" sz="27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/>
        </p:nvSpPr>
        <p:spPr>
          <a:xfrm>
            <a:off x="122882" y="1404011"/>
            <a:ext cx="31931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 txBox="1"/>
          <p:nvPr>
            <p:ph type="title"/>
          </p:nvPr>
        </p:nvSpPr>
        <p:spPr>
          <a:xfrm>
            <a:off x="531100" y="701800"/>
            <a:ext cx="6257700" cy="1715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여름 휴가철을 맞이하여 제작해본 자바 콘솔 예약프로그램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"/>
          <p:cNvSpPr txBox="1"/>
          <p:nvPr>
            <p:ph type="title"/>
          </p:nvPr>
        </p:nvSpPr>
        <p:spPr>
          <a:xfrm>
            <a:off x="3937175" y="1499800"/>
            <a:ext cx="3290100" cy="917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호텔 예약시스템의 구성과 호텔과 고객의 관계를 이용한 자바의 객체지향 프로그래밍 활용을 위한 프로젝트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/>
          <p:nvPr/>
        </p:nvSpPr>
        <p:spPr>
          <a:xfrm>
            <a:off x="432025" y="311125"/>
            <a:ext cx="165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rgbClr val="CC0000"/>
                </a:solidFill>
              </a:rPr>
              <a:t>시스템 구성</a:t>
            </a:r>
            <a:endParaRPr sz="40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314086" y="6467561"/>
            <a:ext cx="1704313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뭔가 캐치프레이즈를 넣는 곳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fbe3e7d6c_1_204"/>
          <p:cNvSpPr txBox="1"/>
          <p:nvPr/>
        </p:nvSpPr>
        <p:spPr>
          <a:xfrm>
            <a:off x="6127800" y="1036125"/>
            <a:ext cx="33255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최대한 view와 실행을 담당하는 부분을</a:t>
            </a:r>
            <a:endParaRPr sz="1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나누어 추후 유지보수에 그나마 쉽게 접근할수 있도록 생성</a:t>
            </a:r>
            <a:endParaRPr sz="1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fbe3e7d6c_1_207"/>
          <p:cNvSpPr txBox="1"/>
          <p:nvPr/>
        </p:nvSpPr>
        <p:spPr>
          <a:xfrm>
            <a:off x="4282550" y="0"/>
            <a:ext cx="28716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Open Sans"/>
                <a:ea typeface="Open Sans"/>
                <a:cs typeface="Open Sans"/>
                <a:sym typeface="Open Sans"/>
              </a:rPr>
              <a:t>CSV파일을 작성함으로써 콘솔을 끄면 모든정보가 없어지는 점을 DB를 대체하는 형식으로 사용하였습니다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g8fbe3e7d6c_1_207"/>
          <p:cNvSpPr txBox="1"/>
          <p:nvPr/>
        </p:nvSpPr>
        <p:spPr>
          <a:xfrm>
            <a:off x="3019475" y="2940575"/>
            <a:ext cx="24078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Open Sans"/>
                <a:ea typeface="Open Sans"/>
                <a:cs typeface="Open Sans"/>
                <a:sym typeface="Open Sans"/>
              </a:rPr>
              <a:t>거의 모든 메서드는 해당 클래스에서만 사용 및 선언을 하여 여러방향을 돌아다니지않고 수정을 할수있도록 제작하였습니다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fbe3e7d6c_1_210"/>
          <p:cNvSpPr txBox="1"/>
          <p:nvPr/>
        </p:nvSpPr>
        <p:spPr>
          <a:xfrm>
            <a:off x="6325150" y="1993250"/>
            <a:ext cx="28023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Open Sans"/>
                <a:ea typeface="Open Sans"/>
                <a:cs typeface="Open Sans"/>
                <a:sym typeface="Open Sans"/>
              </a:rPr>
              <a:t>고객에게 받아온 정보를 CSV파일로 생성하는 코드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Open Sans"/>
                <a:ea typeface="Open Sans"/>
                <a:cs typeface="Open Sans"/>
                <a:sym typeface="Open Sans"/>
              </a:rPr>
              <a:t>해당파일을 작성함으로써 한번등록한 고객은 CSV파일을 READ함으로써  계속해서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Open Sans"/>
                <a:ea typeface="Open Sans"/>
                <a:cs typeface="Open Sans"/>
                <a:sym typeface="Open Sans"/>
              </a:rPr>
              <a:t>이용 하는게 가능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fbe3e7d6c_1_220"/>
          <p:cNvSpPr txBox="1"/>
          <p:nvPr/>
        </p:nvSpPr>
        <p:spPr>
          <a:xfrm>
            <a:off x="5131175" y="611800"/>
            <a:ext cx="21906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콘솔로 입력받은 정보로 가입을 진행하는 모습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fbe3e7d6c_1_224"/>
          <p:cNvSpPr txBox="1"/>
          <p:nvPr/>
        </p:nvSpPr>
        <p:spPr>
          <a:xfrm>
            <a:off x="6566325" y="157900"/>
            <a:ext cx="20229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latin typeface="Open Sans"/>
                <a:ea typeface="Open Sans"/>
                <a:cs typeface="Open Sans"/>
                <a:sym typeface="Open Sans"/>
              </a:rPr>
              <a:t>후기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1" name="Google Shape;121;g8fbe3e7d6c_1_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387726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8fbe3e7d6c_1_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63442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8fbe3e7d6c_1_224"/>
          <p:cNvSpPr txBox="1"/>
          <p:nvPr/>
        </p:nvSpPr>
        <p:spPr>
          <a:xfrm>
            <a:off x="5999525" y="986775"/>
            <a:ext cx="3483300" cy="47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Open Sans"/>
                <a:ea typeface="Open Sans"/>
                <a:cs typeface="Open Sans"/>
                <a:sym typeface="Open Sans"/>
              </a:rPr>
              <a:t>해당 콘솔프로그램을 만들면서 고정된 데이터를 이용하는게 아닌 고객의 정보나 변동사항이 있는 정보는 CSV파일을 이용하는게 아니라 oracle의 db와 연동하면 훨씬 데이터를 관리하는데에 있어서 훨씬 편리하다는점을 느낌.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Open Sans"/>
                <a:ea typeface="Open Sans"/>
                <a:cs typeface="Open Sans"/>
                <a:sym typeface="Open Sans"/>
              </a:rPr>
              <a:t>사용자로부터 입력받은 값을 바탕으로 원하는 고객정보나 데이터를 뽑아오는데에 있어서 안에있는 데이터들을 모두 돌아서 맞는데이터를 찾아와야하는게 너무 불편하다는점을 깨닫고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Open Sans"/>
                <a:ea typeface="Open Sans"/>
                <a:cs typeface="Open Sans"/>
                <a:sym typeface="Open Sans"/>
              </a:rPr>
              <a:t>관계에 대한 개념정리와 처음 구상도의 설계부분에 대해서 더 많은 정리 및 구상이 필요하다는점을 절실하게 느꼈고,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Open Sans"/>
                <a:ea typeface="Open Sans"/>
                <a:cs typeface="Open Sans"/>
                <a:sym typeface="Open Sans"/>
              </a:rPr>
              <a:t>구상이 잘 되어있는 상태로 만들어진게 아니라서 제작과정에서 중구난방식으로 널부러진 코드들을 찾는게 너무 어려웠기에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Open Sans"/>
                <a:ea typeface="Open Sans"/>
                <a:cs typeface="Open Sans"/>
                <a:sym typeface="Open Sans"/>
              </a:rPr>
              <a:t>중요소스코드들을 한군데에서 사용하는 방식으로 처리하게 하였습니다.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2020-01-20T05:34:49Z</dcterms:created>
  <dc:creator>sober_555</dc:creator>
</cp:coreProperties>
</file>