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053BB-025E-451D-BED4-1AE69238669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8199A-0DF0-4839-88D0-751C46BE6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44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 </a:t>
            </a:r>
            <a:r>
              <a:rPr lang="en-US" altLang="ko-KR" dirty="0" err="1"/>
              <a:t>icmp</a:t>
            </a:r>
            <a:r>
              <a:rPr lang="ko-KR" altLang="en-US" dirty="0"/>
              <a:t>는 위치가 애매함 </a:t>
            </a:r>
            <a:r>
              <a:rPr lang="en-US" altLang="ko-KR" dirty="0"/>
              <a:t>– </a:t>
            </a:r>
            <a:r>
              <a:rPr lang="ko-KR" altLang="en-US" dirty="0"/>
              <a:t>중간인 경우도 </a:t>
            </a:r>
            <a:r>
              <a:rPr lang="en-US" altLang="ko-KR" dirty="0"/>
              <a:t>(3, 4)</a:t>
            </a:r>
          </a:p>
          <a:p>
            <a:r>
              <a:rPr lang="en-US" altLang="ko-KR" dirty="0"/>
              <a:t>Arp</a:t>
            </a:r>
            <a:r>
              <a:rPr lang="ko-KR" altLang="en-US" dirty="0"/>
              <a:t>도 </a:t>
            </a:r>
            <a:r>
              <a:rPr lang="en-US" altLang="ko-KR" dirty="0"/>
              <a:t>2</a:t>
            </a:r>
            <a:r>
              <a:rPr lang="ko-KR" altLang="en-US" dirty="0"/>
              <a:t>도 아니고 </a:t>
            </a:r>
            <a:r>
              <a:rPr lang="en-US" altLang="ko-KR" dirty="0"/>
              <a:t>3</a:t>
            </a:r>
            <a:r>
              <a:rPr lang="ko-KR" altLang="en-US" dirty="0"/>
              <a:t>도 아님</a:t>
            </a:r>
            <a:r>
              <a:rPr lang="en-US" altLang="ko-KR" dirty="0"/>
              <a:t>, </a:t>
            </a:r>
            <a:r>
              <a:rPr lang="en-US" altLang="ko-KR" dirty="0" err="1"/>
              <a:t>arp</a:t>
            </a:r>
            <a:r>
              <a:rPr lang="ko-KR" altLang="en-US" dirty="0"/>
              <a:t>는 보조적인 프로토콜</a:t>
            </a:r>
            <a:endParaRPr lang="en-US" altLang="ko-KR" dirty="0"/>
          </a:p>
          <a:p>
            <a:r>
              <a:rPr lang="en-US" altLang="ko-KR" dirty="0"/>
              <a:t>SCTP: </a:t>
            </a:r>
            <a:r>
              <a:rPr lang="en-US" altLang="ko-KR" dirty="0" err="1"/>
              <a:t>tcp</a:t>
            </a:r>
            <a:r>
              <a:rPr lang="ko-KR" altLang="en-US" dirty="0"/>
              <a:t>의 보완된 버전</a:t>
            </a:r>
            <a:r>
              <a:rPr lang="en-US" altLang="ko-KR" dirty="0"/>
              <a:t>, </a:t>
            </a:r>
            <a:r>
              <a:rPr lang="ko-KR" altLang="en-US" dirty="0"/>
              <a:t>아직 많이 사용</a:t>
            </a:r>
            <a:r>
              <a:rPr lang="en-US" altLang="ko-KR" dirty="0"/>
              <a:t>X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맥은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프로토콜</a:t>
            </a:r>
            <a:r>
              <a:rPr lang="en-US" altLang="ko-KR" dirty="0"/>
              <a:t>X)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8199A-0DF0-4839-88D0-751C46BE6A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6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29B60-CAA5-4D3B-83C6-AF782C28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D2F17-CD87-4707-AAF9-ED19783FA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638AC-7C55-45D7-A487-D88B8A57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B37C0-E8D9-40A9-A965-F436069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9F32F-D41B-4891-B74A-B03098AF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D036-D6B3-4D51-9E32-815729DB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B57715-F006-4409-8FCF-B7D2F2F99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30082-3430-4ACE-B7BB-F4126E99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09DB0-9D93-4D72-8A2F-8FEDA347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A34BD-651A-41CD-A328-6007C7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6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A2D12-276F-49AD-89EF-DBBC3DD5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CD4BFE-834A-4349-BAE3-61611F4A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1C2FE-4A8C-4EB0-A717-DA02BC66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1A3FE-F41E-4C43-A6AA-ABE58813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796E-F0C2-4DD8-B50A-64A4ED6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3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3725D-8775-41A5-94B1-4A6E4A28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0806-3B02-4E0A-9458-2C1A6296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0725A-407C-444F-9A5C-D47B868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8EEC0-DF0E-4999-B97C-3A22AC5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4A93A-9D3D-46F1-B054-3760BD51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CC4FE-BC89-40F7-BF63-3AF0C54D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61439-78DB-4C4C-BBFF-79A4FA46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85C41-A685-49FD-B7CD-D238D65E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7CC16-11BC-4822-8FED-8C73A184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37C7A-2D4A-4F94-AF58-91C11551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4023-3E36-4A25-B31E-5603403B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6F6CF-76BA-4BF1-9897-0BD80C697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EDA92-E16B-494C-935F-3D346B4B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2D774-EA2F-4C8C-82A6-67B8E1AA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DBA8A-F498-4123-BBC3-1463F06E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2CFED-555A-413F-9D8B-EFD3640F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E909-A5BF-4B48-BCBE-E7A6C6A5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E2B84-8E34-4166-9400-5EE3758E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D2FF4-3E73-4655-AC37-5903A732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278F61-C98F-4FB4-8244-3200BC491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932DCD-D0BF-4E60-9347-5B7CCFE6F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DA3DA2-2FEB-456C-962D-E37F3F53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3638E-FBF6-4145-9B3B-923523A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94A66-C87D-47B9-9D8D-188FF22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83818-5D45-4811-8D28-6B74E477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FEB52-0664-4DC4-BF26-47BBD5D3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63165-21D1-47F9-88ED-E38268E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25362-E71E-46A8-8F48-F824763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4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D52E1C-C3AC-4C4C-BBF1-C390D3F8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04B981-F32E-4C7C-A6AE-BEA234DA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90187-34A3-47EA-9D71-B777FF2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EBEA4-09A7-4B21-8E61-DEF573CE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A961D-6DDB-4D33-9012-9A7CDB27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6B9A9-F4E4-4135-BC78-564171E3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A5F10-6959-4F18-AA84-7BF40469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AAD2F-26EE-420F-AF31-269303CC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871B9-91AC-4A7A-921D-C006F0E5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61408-467D-4668-BE13-4F6F80EC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51CE5-2AC7-4E72-A361-857B28F91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957890-D237-4028-BAEF-1A5AF996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99315-42D0-4492-B4F3-F6277671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38C97-3CDE-42CA-BA6E-7CE671A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FD4B-0CEB-4CBD-8429-DC043478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D53BD-5772-4591-AB34-D9DCAE4F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49D8AD-ADC7-4409-99A5-0AEEE39E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B6427-EBAA-48D6-B4EA-3383B8B2F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F89E6-A99D-4C94-9C73-DE48B6DDF768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08278-4445-4CF7-890A-F0D41536B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44C67-44ED-4494-B235-859DECB5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8C22-CE69-4E0B-9F73-BB975493F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67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7B1590-E6A2-4A38-9CC6-0BD91E701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22946"/>
              </p:ext>
            </p:extLst>
          </p:nvPr>
        </p:nvGraphicFramePr>
        <p:xfrm>
          <a:off x="160866" y="98378"/>
          <a:ext cx="11870267" cy="666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391">
                  <a:extLst>
                    <a:ext uri="{9D8B030D-6E8A-4147-A177-3AD203B41FA5}">
                      <a16:colId xmlns:a16="http://schemas.microsoft.com/office/drawing/2014/main" val="392866253"/>
                    </a:ext>
                  </a:extLst>
                </a:gridCol>
                <a:gridCol w="2349969">
                  <a:extLst>
                    <a:ext uri="{9D8B030D-6E8A-4147-A177-3AD203B41FA5}">
                      <a16:colId xmlns:a16="http://schemas.microsoft.com/office/drawing/2014/main" val="1754932802"/>
                    </a:ext>
                  </a:extLst>
                </a:gridCol>
                <a:gridCol w="2349969">
                  <a:extLst>
                    <a:ext uri="{9D8B030D-6E8A-4147-A177-3AD203B41FA5}">
                      <a16:colId xmlns:a16="http://schemas.microsoft.com/office/drawing/2014/main" val="4005329033"/>
                    </a:ext>
                  </a:extLst>
                </a:gridCol>
                <a:gridCol w="2349969">
                  <a:extLst>
                    <a:ext uri="{9D8B030D-6E8A-4147-A177-3AD203B41FA5}">
                      <a16:colId xmlns:a16="http://schemas.microsoft.com/office/drawing/2014/main" val="995142251"/>
                    </a:ext>
                  </a:extLst>
                </a:gridCol>
                <a:gridCol w="2349969">
                  <a:extLst>
                    <a:ext uri="{9D8B030D-6E8A-4147-A177-3AD203B41FA5}">
                      <a16:colId xmlns:a16="http://schemas.microsoft.com/office/drawing/2014/main" val="2683026460"/>
                    </a:ext>
                  </a:extLst>
                </a:gridCol>
              </a:tblGrid>
              <a:tr h="9411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LAYER NUM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Other </a:t>
                      </a:r>
                    </a:p>
                    <a:p>
                      <a:pPr latinLnBrk="1"/>
                      <a:r>
                        <a:rPr lang="en-US" altLang="ko-KR" sz="2800" dirty="0" err="1"/>
                        <a:t>Prototol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5764"/>
                  </a:ext>
                </a:extLst>
              </a:tr>
              <a:tr h="783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Alligator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SSH, FTP, Telnet, SMTP, POP3,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33883"/>
                  </a:ext>
                </a:extLst>
              </a:tr>
              <a:tr h="783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Pet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2644"/>
                  </a:ext>
                </a:extLst>
              </a:tr>
              <a:tr h="783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Steve’s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93163"/>
                  </a:ext>
                </a:extLst>
              </a:tr>
              <a:tr h="937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Touch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UDP, SCTP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6153"/>
                  </a:ext>
                </a:extLst>
              </a:tr>
              <a:tr h="783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Not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IPv6, Arp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07650"/>
                  </a:ext>
                </a:extLst>
              </a:tr>
              <a:tr h="905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Do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3600" dirty="0"/>
                        <a:t>Ethernet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HDLC</a:t>
                      </a:r>
                    </a:p>
                    <a:p>
                      <a:pPr latinLnBrk="1"/>
                      <a:r>
                        <a:rPr lang="en-US" altLang="ko-KR" sz="2800" dirty="0"/>
                        <a:t>, Frame Relay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48727"/>
                  </a:ext>
                </a:extLst>
              </a:tr>
              <a:tr h="67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/>
                        <a:t>Please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4F49AF5865004AB0291866DB5E3E02" ma:contentTypeVersion="8" ma:contentTypeDescription="새 문서를 만듭니다." ma:contentTypeScope="" ma:versionID="ef168ba00935cdf98aab80e8dbe40505">
  <xsd:schema xmlns:xsd="http://www.w3.org/2001/XMLSchema" xmlns:xs="http://www.w3.org/2001/XMLSchema" xmlns:p="http://schemas.microsoft.com/office/2006/metadata/properties" xmlns:ns3="35ff3047-cbf1-4dc8-9536-a6c04a163b05" targetNamespace="http://schemas.microsoft.com/office/2006/metadata/properties" ma:root="true" ma:fieldsID="7545b1b3057af59c402c36fb7ebb9f1c" ns3:_="">
    <xsd:import namespace="35ff3047-cbf1-4dc8-9536-a6c04a163b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ff3047-cbf1-4dc8-9536-a6c04a163b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C9E31-CDF3-4D39-AA91-5C25D70FCFC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645DA7-4FC7-41A4-BC8B-488E8B0576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29E5D8-260A-4D15-AEDB-DD070F0FC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ff3047-cbf1-4dc8-9536-a6c04a163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</Words>
  <Application>Microsoft Office PowerPoint</Application>
  <PresentationFormat>와이드스크린</PresentationFormat>
  <Paragraphs>40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손경진</dc:creator>
  <cp:lastModifiedBy>손경진</cp:lastModifiedBy>
  <cp:revision>3</cp:revision>
  <dcterms:created xsi:type="dcterms:W3CDTF">2020-07-12T11:01:32Z</dcterms:created>
  <dcterms:modified xsi:type="dcterms:W3CDTF">2020-07-12T17:22:40Z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0x0101001D4F49AF5865004AB0291866DB5E3E02</vt:lpwstr>
  </property>
</Properties>
</file>