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0" r:id="rId4"/>
    <p:sldId id="281" r:id="rId5"/>
    <p:sldId id="257" r:id="rId6"/>
    <p:sldId id="258" r:id="rId7"/>
    <p:sldId id="259" r:id="rId8"/>
    <p:sldId id="267" r:id="rId9"/>
    <p:sldId id="260" r:id="rId10"/>
    <p:sldId id="261" r:id="rId11"/>
    <p:sldId id="263" r:id="rId12"/>
    <p:sldId id="266" r:id="rId13"/>
    <p:sldId id="26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993913"/>
            <a:ext cx="84946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2212975"/>
            <a:ext cx="2894330" cy="269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05" y="2138287"/>
            <a:ext cx="670540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55" y="623570"/>
            <a:ext cx="7272020" cy="580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706" y="786497"/>
            <a:ext cx="3196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702365"/>
            <a:ext cx="922351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099" y="640494"/>
            <a:ext cx="962107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085975"/>
          <a:ext cx="961136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GB" sz="2500" b="1" cap="all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4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6D6B-A638-4445-973E-C57DA4B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D584-89F9-468F-9FF8-4F029ED2FFFF}"/>
              </a:ext>
            </a:extLst>
          </p:cNvPr>
          <p:cNvSpPr txBox="1"/>
          <p:nvPr/>
        </p:nvSpPr>
        <p:spPr>
          <a:xfrm>
            <a:off x="1831485" y="1235426"/>
            <a:ext cx="85290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2B37-84A1-42D6-9AE4-A225201C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757" y="1007166"/>
            <a:ext cx="10628243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300101"/>
            <a:ext cx="4664764" cy="32040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58" y="685688"/>
            <a:ext cx="868017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TỔNG QUAN VỀ QUY TRÌNH PHÁT TRIỂN PHẦN MỀM: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102" y="1725089"/>
            <a:ext cx="98198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992" y="3178069"/>
            <a:ext cx="1025718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4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nền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hết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66F-4087-4776-AFCC-8A983B7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EA03CC9-CD45-4852-AC6B-A9AAFC52EF0B}"/>
              </a:ext>
            </a:extLst>
          </p:cNvPr>
          <p:cNvSpPr txBox="1"/>
          <p:nvPr/>
        </p:nvSpPr>
        <p:spPr>
          <a:xfrm>
            <a:off x="1491815" y="1388411"/>
            <a:ext cx="8085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3)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53A9A-F83A-4698-806A-4700DC0A7FFF}"/>
              </a:ext>
            </a:extLst>
          </p:cNvPr>
          <p:cNvSpPr txBox="1"/>
          <p:nvPr/>
        </p:nvSpPr>
        <p:spPr>
          <a:xfrm>
            <a:off x="1600200" y="2418347"/>
            <a:ext cx="7206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xoắn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ốc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hình tăng trưởng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cực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đoan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XP/Agile.</a:t>
            </a:r>
          </a:p>
        </p:txBody>
      </p:sp>
    </p:spTree>
    <p:extLst>
      <p:ext uri="{BB962C8B-B14F-4D97-AF65-F5344CB8AC3E}">
        <p14:creationId xmlns:p14="http://schemas.microsoft.com/office/powerpoint/2010/main" val="3502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</a:p>
          <a:p>
            <a:pPr marL="0" indent="0">
              <a:buNone/>
            </a:pPr>
            <a:r>
              <a:rPr lang="en-US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F096168-42DA-4B66-AB70-404A75EB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4" y="2707481"/>
            <a:ext cx="5838825" cy="3936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606" y="660096"/>
            <a:ext cx="60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1230901"/>
            <a:ext cx="3935894" cy="220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715" y="4146550"/>
            <a:ext cx="6042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3649097"/>
            <a:ext cx="3935894" cy="23458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04" y="781470"/>
            <a:ext cx="48237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945489"/>
            <a:ext cx="4671086" cy="304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558" y="781470"/>
            <a:ext cx="4671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0" y="2945489"/>
            <a:ext cx="4671086" cy="3049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443" y="887487"/>
            <a:ext cx="9342783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138805"/>
            <a:ext cx="7786066" cy="288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86" y="2991054"/>
            <a:ext cx="54544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/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48" y="589342"/>
            <a:ext cx="770909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4814" y="1758893"/>
            <a:ext cx="54201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35</TotalTime>
  <Words>613</Words>
  <Application>Microsoft Office PowerPoint</Application>
  <PresentationFormat>Màn hình rộng</PresentationFormat>
  <Paragraphs>89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Tw Cen MT</vt:lpstr>
      <vt:lpstr>Droplet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Hieu Tran Minh</cp:lastModifiedBy>
  <cp:revision>47</cp:revision>
  <dcterms:created xsi:type="dcterms:W3CDTF">2018-04-21T09:05:00Z</dcterms:created>
  <dcterms:modified xsi:type="dcterms:W3CDTF">2018-05-08T06:31:14Z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