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3"/>
    <p:sldId id="269" r:id="rId4"/>
    <p:sldId id="280" r:id="rId5"/>
    <p:sldId id="257" r:id="rId6"/>
    <p:sldId id="258" r:id="rId7"/>
    <p:sldId id="259" r:id="rId8"/>
    <p:sldId id="267" r:id="rId9"/>
    <p:sldId id="260" r:id="rId10"/>
    <p:sldId id="261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FF66"/>
    <a:srgbClr val="99FF66"/>
    <a:srgbClr val="99FF33"/>
    <a:srgbClr val="FF99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176A-20DB-419A-A316-CB18727BE9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A86-01AF-40F0-9A55-3DE8452BA2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429-BA7F-4469-87DB-0548295C10A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5B30-10D3-41F9-A859-BCD91930A35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A3D-6127-46F6-9C7C-CC3A0E1FFDD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E29-EE15-4B8F-AA0A-74E89FDE28F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33E9-C4D6-4372-91B7-E82F7D51DCB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013C-2778-4DE1-8656-D1F69B4ABB0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8BA-0A92-4606-B9E1-7E80DE9546B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EDF-D5B5-43EA-A179-877D2932B25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7E1-0AEB-47C6-A698-960411513F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63A-A422-47DF-8959-0F2BAFC78F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A06-7AD4-4894-94AF-95E0E2513B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F8F-6457-4E98-8A92-AD422F2DE2D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1DD-A918-4B09-99CB-D4559AE441D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D92-F2D7-4404-B25E-944AA235530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6A8-E964-4873-8C46-7ECA4F2106B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0EA-0922-44EA-9E5F-D072AE7DE1A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C95-EB5A-4B80-86C7-AC8D2A04E2B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8DCB2-3C86-4671-9450-C782F1601F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817" y="1335805"/>
            <a:ext cx="7328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WATERFALL</a:t>
            </a:r>
            <a:endParaRPr lang="en-US" sz="5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58" y="2610678"/>
            <a:ext cx="54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SE104.I23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93" y="3737749"/>
            <a:ext cx="7328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16520415 (L)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- 16521140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- 16521485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- 16521275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2" y="3120251"/>
            <a:ext cx="3725888" cy="2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055" y="623570"/>
            <a:ext cx="7272020" cy="5807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706" y="786497"/>
            <a:ext cx="3196681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Waterfall?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702365"/>
            <a:ext cx="9223513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812" y="1598587"/>
            <a:ext cx="8806376" cy="4295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099" y="640494"/>
            <a:ext cx="962107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SO SÁNH GIỮA MÔ HÌNH WATERFALL VÀ </a:t>
            </a:r>
            <a:r>
              <a:rPr lang="en-GB" sz="3500" b="1" cap="all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085975"/>
          <a:ext cx="961136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/>
                <a:gridCol w="4805680"/>
              </a:tblGrid>
              <a:tr h="551815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WATERFALL</a:t>
                      </a:r>
                      <a:endParaRPr lang="en-US" sz="2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cap="all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</a:t>
                      </a:r>
                      <a:endParaRPr lang="en-GB" sz="2500" b="1" cap="all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2454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dõi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dữ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ý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31485" y="1235426"/>
            <a:ext cx="852902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Cám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3500" b="1" dirty="0">
              <a:solidFill>
                <a:srgbClr val="FF0066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8" y="3166523"/>
            <a:ext cx="4731842" cy="2843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757" y="1007166"/>
            <a:ext cx="10628243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I) 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TỔNG QUAN VỀ QUY TRÌNH PHÁT TRIỂN PHẦN MỀM.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 NIỆM.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 PHA THỰC HIỆN.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 SÁNH GIỮA MÔ HÌNH WATERFALL VÀ </a:t>
            </a:r>
            <a:r>
              <a:rPr lang="en-GB" sz="2500" cap="all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AGILE.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8" y="3300101"/>
            <a:ext cx="4664764" cy="320401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958" y="685688"/>
            <a:ext cx="868017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TỔNG QUAN VỀ QUY TRÌNH PHÁT TRIỂN PHẦN MỀM: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102" y="1725089"/>
            <a:ext cx="98198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992" y="3178069"/>
            <a:ext cx="10257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pic>
        <p:nvPicPr>
          <p:cNvPr id="2" name="Content Placeholder 1" descr="c618a2717e6d4117c862beb56b0d6faf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03570" y="3018790"/>
            <a:ext cx="3350260" cy="30429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92605" y="3325495"/>
            <a:ext cx="42049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 sz="2500">
                <a:solidFill>
                  <a:srgbClr val="002060"/>
                </a:solidFill>
                <a:latin typeface="Times New Roman" panose="02020603050405020304" pitchFamily="18" charset="0"/>
              </a:rPr>
              <a:t>Một số mô hình phát triển phần mềm</a:t>
            </a:r>
            <a:endParaRPr lang="en-US" sz="25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ldLvl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6593"/>
            <a:ext cx="10363826" cy="249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NIỆM: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ô hình thác nước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500" i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waterfall model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 là một mô hình của quy trình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các pha được thực hiện theo trật tự nghiêm ngặt và không có sự quay lui hay nhảy vượt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cap="none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TH Share Mô Hình Waterfall 7 tầ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60" y="2938295"/>
            <a:ext cx="8303479" cy="33631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606" y="660096"/>
            <a:ext cx="60429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CÁC PHA THỰC HIỆN: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1230901"/>
            <a:ext cx="3935894" cy="2207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715" y="4146550"/>
            <a:ext cx="60426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3649097"/>
            <a:ext cx="3935894" cy="23458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04" y="781470"/>
            <a:ext cx="482379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Viết chương trìn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945489"/>
            <a:ext cx="4671086" cy="304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558" y="781470"/>
            <a:ext cx="4671086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80" y="2945489"/>
            <a:ext cx="4671086" cy="3049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443" y="887487"/>
            <a:ext cx="9342783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5)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ận hành (triển khai)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 thích nghi phần mềm với môi trường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7" y="3138805"/>
            <a:ext cx="7786066" cy="288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86" y="2991054"/>
            <a:ext cx="545449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ễ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AutoShape 4" descr="Kết quả hình ảnh cho ưu điểm"/>
          <p:cNvSpPr>
            <a:spLocks noChangeAspect="1" noChangeArrowheads="1"/>
          </p:cNvSpPr>
          <p:nvPr/>
        </p:nvSpPr>
        <p:spPr bwMode="auto">
          <a:xfrm>
            <a:off x="6095999" y="4177747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2991054"/>
            <a:ext cx="3387460" cy="3062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748" y="589342"/>
            <a:ext cx="770909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814" y="1758893"/>
            <a:ext cx="54201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993913"/>
            <a:ext cx="84946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Nh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2212975"/>
            <a:ext cx="2894330" cy="2699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505" y="2138287"/>
            <a:ext cx="670540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chu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nhẫn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2402</Words>
  <Application>WPS Presentation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Tahoma</vt:lpstr>
      <vt:lpstr>Tw Cen MT</vt:lpstr>
      <vt:lpstr>Microsoft YaHei</vt:lpstr>
      <vt:lpstr/>
      <vt:lpstr>Arial Unicode MS</vt:lpstr>
      <vt:lpstr>Calibri</vt:lpstr>
      <vt:lpstr>Segoe Print</vt:lpstr>
      <vt:lpstr>Wingdings</vt:lpstr>
      <vt:lpstr>Droplet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KIM YẾN</dc:creator>
  <cp:lastModifiedBy>ACER</cp:lastModifiedBy>
  <cp:revision>42</cp:revision>
  <dcterms:created xsi:type="dcterms:W3CDTF">2018-04-21T09:05:00Z</dcterms:created>
  <dcterms:modified xsi:type="dcterms:W3CDTF">2018-04-25T17:42:50Z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