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80" r:id="rId4"/>
    <p:sldId id="281" r:id="rId5"/>
    <p:sldId id="257" r:id="rId6"/>
    <p:sldId id="258" r:id="rId7"/>
    <p:sldId id="259" r:id="rId8"/>
    <p:sldId id="267" r:id="rId9"/>
    <p:sldId id="260" r:id="rId10"/>
    <p:sldId id="261" r:id="rId11"/>
    <p:sldId id="263" r:id="rId12"/>
    <p:sldId id="266" r:id="rId13"/>
    <p:sldId id="264" r:id="rId14"/>
    <p:sldId id="283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CCFF66"/>
    <a:srgbClr val="99FF66"/>
    <a:srgbClr val="99FF33"/>
    <a:srgbClr val="FF99FF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176A-20DB-419A-A316-CB18727BE9E7}" type="datetimeFigureOut">
              <a:rPr lang="en-US" smtClean="0"/>
              <a:t>14/05/2018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CA86-01AF-40F0-9A55-3DE8452BA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1429-BA7F-4469-87DB-0548295C10A9}" type="datetime1">
              <a:rPr lang="en-US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5B30-10D3-41F9-A859-BCD91930A355}" type="datetime1">
              <a:rPr lang="en-US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A3D-6127-46F6-9C7C-CC3A0E1FFDD1}" type="datetime1">
              <a:rPr lang="en-US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E29-EE15-4B8F-AA0A-74E89FDE28FE}" type="datetime1">
              <a:rPr lang="en-US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33E9-C4D6-4372-91B7-E82F7D51DCB7}" type="datetime1">
              <a:rPr lang="en-US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013C-2778-4DE1-8656-D1F69B4ABB07}" type="datetime1">
              <a:rPr lang="en-US" smtClean="0"/>
              <a:t>14/05/2018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8BA-0A92-4606-B9E1-7E80DE9546BF}" type="datetime1">
              <a:rPr lang="en-US" smtClean="0"/>
              <a:t>14/05/2018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3EDF-D5B5-43EA-A179-877D2932B254}" type="datetime1">
              <a:rPr lang="en-US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57E1-0AEB-47C6-A698-960411513F23}" type="datetime1">
              <a:rPr lang="en-US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63A-A422-47DF-8959-0F2BAFC78F5D}" type="datetime1">
              <a:rPr lang="en-US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A06-7AD4-4894-94AF-95E0E2513B72}" type="datetime1">
              <a:rPr lang="en-US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F8F-6457-4E98-8A92-AD422F2DE2DD}" type="datetime1">
              <a:rPr lang="en-US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01DD-A918-4B09-99CB-D4559AE441DE}" type="datetime1">
              <a:rPr lang="en-US" smtClean="0"/>
              <a:t>14/05/2018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D92-F2D7-4404-B25E-944AA2355307}" type="datetime1">
              <a:rPr lang="en-US" smtClean="0"/>
              <a:t>14/05/2018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6A8-E964-4873-8C46-7ECA4F2106B8}" type="datetime1">
              <a:rPr lang="en-US" smtClean="0"/>
              <a:t>14/05/2018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0EA-0922-44EA-9E5F-D072AE7DE1A3}" type="datetime1">
              <a:rPr lang="en-US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C95-EB5A-4B80-86C7-AC8D2A04E2B5}" type="datetime1">
              <a:rPr lang="en-US" smtClean="0"/>
              <a:t>14/05/2018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E8DCB2-3C86-4671-9450-C782F1601F56}" type="datetime1">
              <a:rPr lang="en-US" smtClean="0"/>
              <a:t>14/05/2018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ojSemP" TargetMode="External"/><Relationship Id="rId3" Type="http://schemas.openxmlformats.org/officeDocument/2006/relationships/hyperlink" Target="https://goo.gl/hWt6AS" TargetMode="External"/><Relationship Id="rId7" Type="http://schemas.openxmlformats.org/officeDocument/2006/relationships/hyperlink" Target="https://goo.gl/ZAsB75" TargetMode="External"/><Relationship Id="rId2" Type="http://schemas.openxmlformats.org/officeDocument/2006/relationships/hyperlink" Target="https://goo.gl/e1oGx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KbsKB7" TargetMode="External"/><Relationship Id="rId11" Type="http://schemas.openxmlformats.org/officeDocument/2006/relationships/hyperlink" Target="https://goo.gl/LFubSv" TargetMode="External"/><Relationship Id="rId5" Type="http://schemas.openxmlformats.org/officeDocument/2006/relationships/hyperlink" Target="https://goo.gl/HPHKPt" TargetMode="External"/><Relationship Id="rId10" Type="http://schemas.openxmlformats.org/officeDocument/2006/relationships/hyperlink" Target="https://goo.gl/moTyUR" TargetMode="External"/><Relationship Id="rId4" Type="http://schemas.openxmlformats.org/officeDocument/2006/relationships/hyperlink" Target="https://goo.gl/5ZGVu3" TargetMode="External"/><Relationship Id="rId9" Type="http://schemas.openxmlformats.org/officeDocument/2006/relationships/hyperlink" Target="https://goo.gl/BV7uH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817" y="1335805"/>
            <a:ext cx="7328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WATERFALL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658" y="2610678"/>
            <a:ext cx="544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SE104.I23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893" y="3737749"/>
            <a:ext cx="73284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16520415 (L)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- 16521140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- 16521485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- 16521275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42" y="3120251"/>
            <a:ext cx="3725888" cy="278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993913"/>
            <a:ext cx="849464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Nh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2212975"/>
            <a:ext cx="2894330" cy="2699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505" y="2138287"/>
            <a:ext cx="6705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suốt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chu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Đòi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nhẫn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55" y="623570"/>
            <a:ext cx="7272020" cy="5807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4706" y="786497"/>
            <a:ext cx="31966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Waterfall?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702365"/>
            <a:ext cx="9223513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12" y="1598587"/>
            <a:ext cx="8806376" cy="4295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099" y="640494"/>
            <a:ext cx="962107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SO SÁNH GIỮA MÔ HÌNH WATERFALL VÀ </a:t>
            </a:r>
            <a:r>
              <a:rPr lang="en-GB" sz="3500" b="1" cap="all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085975"/>
          <a:ext cx="961136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b="1" cap="all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AGILE</a:t>
                      </a:r>
                      <a:endParaRPr lang="en-GB" sz="2500" b="1" cap="all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4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dõi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</a:t>
                      </a:r>
                      <a:r>
                        <a:rPr lang="en-US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hóa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thứ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định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dữ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lên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Ít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hướng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dẫn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Bàn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nắm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tin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chú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ý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đến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hồi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dùng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034B9-DE2B-4F0B-9C51-7A7F12AB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269C0-DEC8-4F1F-8FA0-6D6BE8264296}"/>
              </a:ext>
            </a:extLst>
          </p:cNvPr>
          <p:cNvSpPr txBox="1"/>
          <p:nvPr/>
        </p:nvSpPr>
        <p:spPr>
          <a:xfrm>
            <a:off x="1272209" y="1033670"/>
            <a:ext cx="1017766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https://goo.gl/e1oGxC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https://goo.gl/hWt6AS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https://goo.gl/5ZGVu3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https://goo.gl/HPHKPt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https://goo.gl/KbsKB7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https://goo.gl/ZAsB75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https://goo.gl/ojSemP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https://goo.gl/BV7uHd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https://goo.gl/moTyUR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https://goo.gl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/LFubSv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ChSE2-Quytrinh,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C6D6B-A638-4445-973E-C57DA4B2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6D584-89F9-468F-9FF8-4F029ED2FFFF}"/>
              </a:ext>
            </a:extLst>
          </p:cNvPr>
          <p:cNvSpPr txBox="1"/>
          <p:nvPr/>
        </p:nvSpPr>
        <p:spPr>
          <a:xfrm>
            <a:off x="1831485" y="1235426"/>
            <a:ext cx="8529029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Cám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F2B37-84A1-42D6-9AE4-A225201C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78" y="3166523"/>
            <a:ext cx="4731842" cy="2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757" y="1007166"/>
            <a:ext cx="10628243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I) 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TỔNG QUAN VỀ QUY TRÌNH PHÁT TRIỂN PHẦN MỀM.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 NIỆM.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 PHA THỰC HIỆN.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SO SÁNH GIỮA MÔ HÌNH WATERFALL VÀ </a:t>
            </a:r>
            <a:r>
              <a:rPr lang="en-GB" sz="2500" cap="all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AGILE.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17" y="3298881"/>
            <a:ext cx="3597965" cy="262447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958" y="685688"/>
            <a:ext cx="8680174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TỔNG QUAN VỀ QUY TRÌNH PHÁT TRIỂN PHẦN MỀM:</a:t>
            </a: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102" y="1725089"/>
            <a:ext cx="98198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Khái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niệm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chúng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0992" y="3178069"/>
            <a:ext cx="1025718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4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nền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hết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hóa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D66F-4087-4776-AFCC-8A983B7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4</a:t>
            </a:fld>
            <a:endParaRPr 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FEA03CC9-CD45-4852-AC6B-A9AAFC52EF0B}"/>
              </a:ext>
            </a:extLst>
          </p:cNvPr>
          <p:cNvSpPr txBox="1"/>
          <p:nvPr/>
        </p:nvSpPr>
        <p:spPr>
          <a:xfrm>
            <a:off x="1491815" y="1388411"/>
            <a:ext cx="8085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3)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53A9A-F83A-4698-806A-4700DC0A7FFF}"/>
              </a:ext>
            </a:extLst>
          </p:cNvPr>
          <p:cNvSpPr txBox="1"/>
          <p:nvPr/>
        </p:nvSpPr>
        <p:spPr>
          <a:xfrm>
            <a:off x="1491815" y="2113547"/>
            <a:ext cx="72069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hoá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xoắn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ốc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hình tăng trưởng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cực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đoan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XP/Agile.</a:t>
            </a:r>
          </a:p>
        </p:txBody>
      </p:sp>
    </p:spTree>
    <p:extLst>
      <p:ext uri="{BB962C8B-B14F-4D97-AF65-F5344CB8AC3E}">
        <p14:creationId xmlns:p14="http://schemas.microsoft.com/office/powerpoint/2010/main" val="35021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56593"/>
            <a:ext cx="10363826" cy="2491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NIỆM:</a:t>
            </a:r>
          </a:p>
          <a:p>
            <a:pPr marL="0" indent="0">
              <a:buNone/>
            </a:pPr>
            <a:r>
              <a:rPr lang="en-US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ô hình thác nước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vi-VN" sz="2500" i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waterfall model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 là một mô hình của quy trình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các pha được thực hiện theo trật tự nghiêm ngặt và không có sự quay lui hay nhảy vượt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D3923-D78A-418A-8885-87E21809E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539" y="2889394"/>
            <a:ext cx="5182296" cy="3176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4606" y="660096"/>
            <a:ext cx="60429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CÁC PHA THỰC HIỆN:</a:t>
            </a: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arenR"/>
            </a:pP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1230901"/>
            <a:ext cx="3935894" cy="2207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715" y="4146550"/>
            <a:ext cx="60426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3649097"/>
            <a:ext cx="3935894" cy="23458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904" y="781470"/>
            <a:ext cx="4823791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Viết chương trìn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Gỡ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Debugging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945489"/>
            <a:ext cx="4671086" cy="3049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1558" y="781470"/>
            <a:ext cx="4671086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4)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thỏa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80" y="2945489"/>
            <a:ext cx="4671086" cy="30499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9443" y="887487"/>
            <a:ext cx="9342783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5)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ận hành (triển khai)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 thích nghi phần mềm với môi trường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67" y="3138805"/>
            <a:ext cx="7786066" cy="28889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686" y="2991054"/>
            <a:ext cx="545449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ễ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AutoShape 4" descr="Kết quả hình ảnh cho ưu điểm"/>
          <p:cNvSpPr>
            <a:spLocks noChangeAspect="1" noChangeArrowheads="1"/>
          </p:cNvSpPr>
          <p:nvPr/>
        </p:nvSpPr>
        <p:spPr bwMode="auto">
          <a:xfrm>
            <a:off x="6095999" y="4177747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36" y="2991054"/>
            <a:ext cx="3387460" cy="3062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5748" y="589342"/>
            <a:ext cx="770909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4814" y="1758893"/>
            <a:ext cx="542013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86</TotalTime>
  <Words>704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KIM YẾN</dc:creator>
  <cp:lastModifiedBy>NGUYỄN THỊ KIM YẾN</cp:lastModifiedBy>
  <cp:revision>54</cp:revision>
  <dcterms:created xsi:type="dcterms:W3CDTF">2018-04-21T09:05:00Z</dcterms:created>
  <dcterms:modified xsi:type="dcterms:W3CDTF">2018-05-14T08:48:29Z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