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4"/>
  </p:notesMasterIdLst>
  <p:sldIdLst>
    <p:sldId id="256" r:id="rId2"/>
    <p:sldId id="269" r:id="rId3"/>
    <p:sldId id="265" r:id="rId4"/>
    <p:sldId id="257" r:id="rId5"/>
    <p:sldId id="258" r:id="rId6"/>
    <p:sldId id="259" r:id="rId7"/>
    <p:sldId id="267" r:id="rId8"/>
    <p:sldId id="260" r:id="rId9"/>
    <p:sldId id="261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  <a:t>23/04/2018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92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  <a:t>23/04/2018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  <a:t>23/04/2018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6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  <a:t>23/04/2018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  <a:t>23/04/2018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  <a:t>23/04/2018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A8E19-EA80-4CBB-8E2B-015A07015B11}"/>
              </a:ext>
            </a:extLst>
          </p:cNvPr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DF29-D12B-4ECA-BBCD-271447F77BD2}"/>
              </a:ext>
            </a:extLst>
          </p:cNvPr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CA2ED-9FDD-48FD-BF4E-7BB962D46E6D}"/>
              </a:ext>
            </a:extLst>
          </p:cNvPr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E27CC-2986-46AD-82B7-625C1446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B9528-3F88-45A1-A4F8-373ADE96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98" y="427382"/>
            <a:ext cx="7613167" cy="6003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2E8D0C-74C0-4C37-8C69-C84397365871}"/>
              </a:ext>
            </a:extLst>
          </p:cNvPr>
          <p:cNvSpPr/>
          <p:nvPr/>
        </p:nvSpPr>
        <p:spPr>
          <a:xfrm>
            <a:off x="778971" y="766177"/>
            <a:ext cx="3196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2C56-87DA-4DEF-B11C-AB8E134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6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55EB6-833F-46C8-9F83-BC754F412210}"/>
              </a:ext>
            </a:extLst>
          </p:cNvPr>
          <p:cNvSpPr txBox="1"/>
          <p:nvPr/>
        </p:nvSpPr>
        <p:spPr>
          <a:xfrm>
            <a:off x="1126435" y="702365"/>
            <a:ext cx="92235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AD512-8E87-4235-8127-18B396C3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147D3-0B1A-44B1-8C48-8AAD36B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4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5D26E-15AA-4AB3-8E1E-4740838BB62D}"/>
              </a:ext>
            </a:extLst>
          </p:cNvPr>
          <p:cNvSpPr txBox="1"/>
          <p:nvPr/>
        </p:nvSpPr>
        <p:spPr>
          <a:xfrm>
            <a:off x="1060174" y="848139"/>
            <a:ext cx="9621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B49BE4-F0A1-44B1-AD64-E255CBF4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477"/>
              </p:ext>
            </p:extLst>
          </p:nvPr>
        </p:nvGraphicFramePr>
        <p:xfrm>
          <a:off x="1285460" y="2453957"/>
          <a:ext cx="962107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539">
                  <a:extLst>
                    <a:ext uri="{9D8B030D-6E8A-4147-A177-3AD203B41FA5}">
                      <a16:colId xmlns:a16="http://schemas.microsoft.com/office/drawing/2014/main" val="2255189694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239033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9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389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8566-0C4E-45DB-B592-36F54245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2BCB-295E-4F54-9C34-2F1A9DC12C24}"/>
              </a:ext>
            </a:extLst>
          </p:cNvPr>
          <p:cNvSpPr txBox="1"/>
          <p:nvPr/>
        </p:nvSpPr>
        <p:spPr>
          <a:xfrm>
            <a:off x="1831485" y="1235426"/>
            <a:ext cx="8529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A4E4E-AE70-4856-9CB4-34209974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2EB59E6-7896-40E7-9545-2A03B5E4876F}"/>
              </a:ext>
            </a:extLst>
          </p:cNvPr>
          <p:cNvSpPr txBox="1">
            <a:spLocks/>
          </p:cNvSpPr>
          <p:nvPr/>
        </p:nvSpPr>
        <p:spPr>
          <a:xfrm>
            <a:off x="9749796" y="5544762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9AED3-D2BB-49A3-B8E7-A4A64ED2F0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7C70D-27AC-4D7A-8808-0AC2BB43ACD4}"/>
              </a:ext>
            </a:extLst>
          </p:cNvPr>
          <p:cNvSpPr txBox="1"/>
          <p:nvPr/>
        </p:nvSpPr>
        <p:spPr>
          <a:xfrm>
            <a:off x="1563757" y="1007166"/>
            <a:ext cx="1062824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</a:p>
          <a:p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</a:p>
          <a:p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</a:p>
          <a:p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</a:p>
          <a:p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F866E-EF77-4E08-9F4C-35522409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300101"/>
            <a:ext cx="4664764" cy="320401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79BC11-AA70-41DC-A077-76CA60ED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5BC3A-A93D-4011-94A6-B1A8B7B5F8A3}"/>
              </a:ext>
            </a:extLst>
          </p:cNvPr>
          <p:cNvSpPr txBox="1"/>
          <p:nvPr/>
        </p:nvSpPr>
        <p:spPr>
          <a:xfrm>
            <a:off x="1020418" y="571388"/>
            <a:ext cx="8680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</a:rPr>
              <a:t>TỔNG QUAN VỀ QUY TRÌNH PHÁT TRIỂN PHẦN MỀM: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CC7CF-3269-4893-91AF-987743CECE09}"/>
              </a:ext>
            </a:extLst>
          </p:cNvPr>
          <p:cNvSpPr txBox="1"/>
          <p:nvPr/>
        </p:nvSpPr>
        <p:spPr>
          <a:xfrm>
            <a:off x="1351722" y="1725089"/>
            <a:ext cx="9819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D71A0-8A7F-4611-A8FE-AE3A65D3F436}"/>
              </a:ext>
            </a:extLst>
          </p:cNvPr>
          <p:cNvSpPr txBox="1"/>
          <p:nvPr/>
        </p:nvSpPr>
        <p:spPr>
          <a:xfrm>
            <a:off x="1470992" y="3178069"/>
            <a:ext cx="10257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AAD673-339C-49FF-9374-B17751F7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3745-BE58-4071-9EC0-52CB71F1CE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</a:p>
          <a:p>
            <a:pPr marL="0" indent="0">
              <a:buNone/>
            </a:pPr>
            <a:r>
              <a:rPr lang="en-US" sz="25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TH Share Mô Hình Waterfall 7 tầng">
            <a:extLst>
              <a:ext uri="{FF2B5EF4-FFF2-40B4-BE49-F238E27FC236}">
                <a16:creationId xmlns:a16="http://schemas.microsoft.com/office/drawing/2014/main" id="{2B412C55-2B2D-4468-AD34-CFCA1F5F69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60" y="2938295"/>
            <a:ext cx="8303479" cy="3363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501C-3CD9-448D-B70A-BFD56692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3A9AE-628E-45AD-8550-47A8F5F448D3}"/>
              </a:ext>
            </a:extLst>
          </p:cNvPr>
          <p:cNvSpPr txBox="1"/>
          <p:nvPr/>
        </p:nvSpPr>
        <p:spPr>
          <a:xfrm>
            <a:off x="728871" y="556591"/>
            <a:ext cx="6042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</a:p>
          <a:p>
            <a:endParaRPr lang="en-US" sz="35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9A62D-DEA7-45AA-AB15-CE8FE6A0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9" y="1396636"/>
            <a:ext cx="3935894" cy="2207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08CF1-F75D-423B-A9BB-68AA3834A336}"/>
              </a:ext>
            </a:extLst>
          </p:cNvPr>
          <p:cNvSpPr txBox="1"/>
          <p:nvPr/>
        </p:nvSpPr>
        <p:spPr>
          <a:xfrm>
            <a:off x="728871" y="4146283"/>
            <a:ext cx="5830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3CA023-AF87-4F0C-B305-F06DEA59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9" y="3773557"/>
            <a:ext cx="3935894" cy="2345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F5E0F-58AA-4837-95C3-CDF8C0B2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1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D2809-0D93-46B7-A209-E305F8C0813E}"/>
              </a:ext>
            </a:extLst>
          </p:cNvPr>
          <p:cNvSpPr txBox="1"/>
          <p:nvPr/>
        </p:nvSpPr>
        <p:spPr>
          <a:xfrm>
            <a:off x="940904" y="781470"/>
            <a:ext cx="48237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803A5-7E12-449A-A92A-83D663A0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3193774"/>
            <a:ext cx="4671086" cy="3049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247EB-5B67-4A82-ABA7-32A80D57FEB7}"/>
              </a:ext>
            </a:extLst>
          </p:cNvPr>
          <p:cNvSpPr txBox="1"/>
          <p:nvPr/>
        </p:nvSpPr>
        <p:spPr>
          <a:xfrm>
            <a:off x="6871558" y="781470"/>
            <a:ext cx="46710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07A7C-A519-4C23-9A8A-7B59D8472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10" y="3193774"/>
            <a:ext cx="4671086" cy="30499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85018-A107-49E2-AA8E-17CC586F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5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E2DA8-76F7-4182-BAC7-51D8832C3861}"/>
              </a:ext>
            </a:extLst>
          </p:cNvPr>
          <p:cNvSpPr txBox="1"/>
          <p:nvPr/>
        </p:nvSpPr>
        <p:spPr>
          <a:xfrm>
            <a:off x="1179443" y="887487"/>
            <a:ext cx="93427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D6EA8-3EBC-44AF-B4E0-BC9D13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429000"/>
            <a:ext cx="7786066" cy="28889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6CC8-3CDB-42D4-8BC9-A52CBF4A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5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0B896-AE49-4F86-913C-1FE665B2E7F2}"/>
              </a:ext>
            </a:extLst>
          </p:cNvPr>
          <p:cNvSpPr txBox="1"/>
          <p:nvPr/>
        </p:nvSpPr>
        <p:spPr>
          <a:xfrm>
            <a:off x="5711686" y="2991054"/>
            <a:ext cx="5454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>
            <a:extLst>
              <a:ext uri="{FF2B5EF4-FFF2-40B4-BE49-F238E27FC236}">
                <a16:creationId xmlns:a16="http://schemas.microsoft.com/office/drawing/2014/main" id="{D2681456-231D-4E48-9850-761C888E1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C0AB6-3E6C-4ADF-B378-C96B684B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B12A9-01C3-4551-B0B6-CC44B0F819C7}"/>
              </a:ext>
            </a:extLst>
          </p:cNvPr>
          <p:cNvSpPr txBox="1"/>
          <p:nvPr/>
        </p:nvSpPr>
        <p:spPr>
          <a:xfrm>
            <a:off x="995748" y="527112"/>
            <a:ext cx="7709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74278-A152-41CD-BD23-740A40C0E8DF}"/>
              </a:ext>
            </a:extLst>
          </p:cNvPr>
          <p:cNvSpPr txBox="1"/>
          <p:nvPr/>
        </p:nvSpPr>
        <p:spPr>
          <a:xfrm>
            <a:off x="1364974" y="1696663"/>
            <a:ext cx="5420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3ED98-D6BC-4311-872C-87B1F79F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603F4-3B23-4D54-86D6-4D30851FF195}"/>
              </a:ext>
            </a:extLst>
          </p:cNvPr>
          <p:cNvSpPr txBox="1"/>
          <p:nvPr/>
        </p:nvSpPr>
        <p:spPr>
          <a:xfrm>
            <a:off x="1126435" y="993913"/>
            <a:ext cx="849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39FA6-A5EE-4E74-AB32-76DBC8A9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2534249"/>
            <a:ext cx="2656962" cy="237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B7BC56-3677-471B-A0E2-15CB9B88B00D}"/>
              </a:ext>
            </a:extLst>
          </p:cNvPr>
          <p:cNvSpPr txBox="1"/>
          <p:nvPr/>
        </p:nvSpPr>
        <p:spPr>
          <a:xfrm>
            <a:off x="4598505" y="2138287"/>
            <a:ext cx="670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B29D-2EBF-4FCD-8A96-EDC10E5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5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359</TotalTime>
  <Words>585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NGUYỄN THỊ KIM YẾN</cp:lastModifiedBy>
  <cp:revision>41</cp:revision>
  <dcterms:created xsi:type="dcterms:W3CDTF">2018-04-21T09:05:16Z</dcterms:created>
  <dcterms:modified xsi:type="dcterms:W3CDTF">2018-04-23T15:35:21Z</dcterms:modified>
</cp:coreProperties>
</file>