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62" r:id="rId4"/>
    <p:sldId id="25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2" d="100"/>
          <a:sy n="112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</a:t>
            </a:r>
            <a:r>
              <a:rPr lang="en-US" dirty="0" smtClean="0"/>
              <a:t>PowerPoint Online.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262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Neha</dc:creator>
  <cp:keywords/>
  <cp:lastModifiedBy>Neha</cp:lastModifiedBy>
  <cp:revision>1</cp:revision>
  <dcterms:created xsi:type="dcterms:W3CDTF">2016-11-13T10:02:09Z</dcterms:created>
  <dcterms:modified xsi:type="dcterms:W3CDTF">2016-11-13T10:02:28Z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