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png"/><Relationship Id="rId10" Type="http://schemas.microsoft.com/office/2007/relationships/hdphoto" Target="../media/image10.wdp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77724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空闲模式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7467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起飞模式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7588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降落模式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7210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编队模式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88460" y="120142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异常模式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曲线连接符 13"/>
          <p:cNvCxnSpPr>
            <a:stCxn id="5" idx="0"/>
          </p:cNvCxnSpPr>
          <p:nvPr/>
        </p:nvCxnSpPr>
        <p:spPr>
          <a:xfrm rot="16200000">
            <a:off x="2341245" y="804545"/>
            <a:ext cx="1060450" cy="263398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0"/>
            <a:endCxn id="9" idx="6"/>
          </p:cNvCxnSpPr>
          <p:nvPr/>
        </p:nvCxnSpPr>
        <p:spPr>
          <a:xfrm rot="16200000" flipV="1">
            <a:off x="6565265" y="763905"/>
            <a:ext cx="1065530" cy="271018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0"/>
            <a:endCxn id="9" idx="2"/>
          </p:cNvCxnSpPr>
          <p:nvPr/>
        </p:nvCxnSpPr>
        <p:spPr>
          <a:xfrm rot="16200000">
            <a:off x="3487420" y="1950720"/>
            <a:ext cx="1065530" cy="33655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0"/>
            <a:endCxn id="9" idx="6"/>
          </p:cNvCxnSpPr>
          <p:nvPr/>
        </p:nvCxnSpPr>
        <p:spPr>
          <a:xfrm rot="16200000" flipV="1">
            <a:off x="5413375" y="1915795"/>
            <a:ext cx="1065530" cy="40640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5" idx="4"/>
            <a:endCxn id="6" idx="4"/>
          </p:cNvCxnSpPr>
          <p:nvPr/>
        </p:nvCxnSpPr>
        <p:spPr>
          <a:xfrm rot="5400000" flipV="1">
            <a:off x="2703195" y="2272665"/>
            <a:ext cx="3175" cy="229743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4"/>
            <a:endCxn id="8" idx="4"/>
          </p:cNvCxnSpPr>
          <p:nvPr/>
        </p:nvCxnSpPr>
        <p:spPr>
          <a:xfrm rot="5400000" flipV="1">
            <a:off x="5000625" y="2272665"/>
            <a:ext cx="3175" cy="229743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5400000" flipV="1">
            <a:off x="7302500" y="2280285"/>
            <a:ext cx="3175" cy="229743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7" idx="0"/>
            <a:endCxn id="5" idx="0"/>
          </p:cNvCxnSpPr>
          <p:nvPr/>
        </p:nvCxnSpPr>
        <p:spPr>
          <a:xfrm rot="16200000" flipV="1">
            <a:off x="5003800" y="-797560"/>
            <a:ext cx="3175" cy="689864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54480" y="407987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起飞指令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54480" y="435546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编队指令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45460" y="407987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降落指令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45460" y="435546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空闲指令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22220" y="346456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74260" y="346456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12965" y="346456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74260" y="221932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4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31265" y="412623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31265" y="437832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53995" y="412623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53995" y="437832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4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931670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669030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3620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00035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32630" y="4126230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41165" y="414909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ianch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980000">
            <a:off x="4728210" y="3378835"/>
            <a:ext cx="1014730" cy="101473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2" y="4463526"/>
            <a:ext cx="2797552" cy="1326279"/>
          </a:xfrm>
          <a:prstGeom prst="rect">
            <a:avLst/>
          </a:prstGeom>
        </p:spPr>
      </p:pic>
      <p:pic>
        <p:nvPicPr>
          <p:cNvPr id="11" name="图片 10" descr="jieshouji"/>
          <p:cNvPicPr>
            <a:picLocks noChangeAspect="1"/>
          </p:cNvPicPr>
          <p:nvPr/>
        </p:nvPicPr>
        <p:blipFill>
          <a:blip r:embed="rId4">
            <a:lum contrast="12000"/>
          </a:blip>
          <a:srcRect l="3662" t="21295" r="19984" b="31369"/>
          <a:stretch>
            <a:fillRect/>
          </a:stretch>
        </p:blipFill>
        <p:spPr>
          <a:xfrm>
            <a:off x="3079115" y="2882900"/>
            <a:ext cx="767080" cy="4762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20400000" rev="1200000"/>
            </a:camera>
            <a:lightRig rig="threePt" dir="t"/>
          </a:scene3d>
        </p:spPr>
      </p:pic>
      <p:pic>
        <p:nvPicPr>
          <p:cNvPr id="6" name="图片 5" descr="diantiao"/>
          <p:cNvPicPr>
            <a:picLocks noChangeAspect="1"/>
          </p:cNvPicPr>
          <p:nvPr/>
        </p:nvPicPr>
        <p:blipFill>
          <a:blip r:embed="rId5"/>
          <a:srcRect l="8550" t="12367" b="25394"/>
          <a:stretch>
            <a:fillRect/>
          </a:stretch>
        </p:blipFill>
        <p:spPr>
          <a:xfrm rot="17580000">
            <a:off x="3134995" y="3740150"/>
            <a:ext cx="897255" cy="446405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2960890" y="986349"/>
            <a:ext cx="2636821" cy="34775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227" y="2453188"/>
            <a:ext cx="1612923" cy="104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2746" y="1151721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3323"/>
          <a:stretch>
            <a:fillRect/>
          </a:stretch>
        </p:blipFill>
        <p:spPr>
          <a:xfrm>
            <a:off x="6904779" y="813030"/>
            <a:ext cx="1577090" cy="131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5754733" y="1096567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19932" y="2083486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31471" y="3610797"/>
            <a:ext cx="29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monitoring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 descr="图片包含 游戏机&#10;&#10;描述已自动生成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0" y="2863736"/>
            <a:ext cx="746982" cy="74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图片 36" descr="图片包含 游戏机, 电子, 电路&#10;&#10;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75" y="1957102"/>
            <a:ext cx="831559" cy="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6195" y="1151837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直接箭头连接符 14"/>
          <p:cNvCxnSpPr/>
          <p:nvPr/>
        </p:nvCxnSpPr>
        <p:spPr>
          <a:xfrm flipV="1">
            <a:off x="5271770" y="1470660"/>
            <a:ext cx="1615440" cy="5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</p:cNvCxnSpPr>
          <p:nvPr/>
        </p:nvCxnSpPr>
        <p:spPr>
          <a:xfrm flipH="1">
            <a:off x="3612515" y="2296160"/>
            <a:ext cx="387350" cy="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2"/>
          </p:cNvCxnSpPr>
          <p:nvPr/>
        </p:nvCxnSpPr>
        <p:spPr>
          <a:xfrm flipV="1">
            <a:off x="4416089" y="2635515"/>
            <a:ext cx="1" cy="37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4" idx="2"/>
            <a:endCxn id="35" idx="0"/>
          </p:cNvCxnSpPr>
          <p:nvPr/>
        </p:nvCxnSpPr>
        <p:spPr>
          <a:xfrm flipH="1">
            <a:off x="7692689" y="2123896"/>
            <a:ext cx="1270" cy="328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flipV="1">
            <a:off x="4817110" y="2453005"/>
            <a:ext cx="419100" cy="7842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fasheji"/>
          <p:cNvPicPr>
            <a:picLocks noChangeAspect="1"/>
          </p:cNvPicPr>
          <p:nvPr/>
        </p:nvPicPr>
        <p:blipFill>
          <a:blip r:embed="rId13">
            <a:lum contrast="6000"/>
          </a:blip>
          <a:srcRect l="14541" r="13214"/>
          <a:stretch>
            <a:fillRect/>
          </a:stretch>
        </p:blipFill>
        <p:spPr>
          <a:xfrm>
            <a:off x="7122160" y="4152265"/>
            <a:ext cx="1143000" cy="15392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3" name="直接箭头连接符 12"/>
          <p:cNvCxnSpPr>
            <a:stCxn id="11" idx="3"/>
          </p:cNvCxnSpPr>
          <p:nvPr/>
        </p:nvCxnSpPr>
        <p:spPr>
          <a:xfrm flipV="1">
            <a:off x="3846195" y="3114040"/>
            <a:ext cx="194945" cy="6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2"/>
          </p:cNvCxnSpPr>
          <p:nvPr/>
        </p:nvCxnSpPr>
        <p:spPr>
          <a:xfrm flipH="1" flipV="1">
            <a:off x="3789045" y="4050030"/>
            <a:ext cx="1143635" cy="1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36" idx="1"/>
          </p:cNvCxnSpPr>
          <p:nvPr/>
        </p:nvCxnSpPr>
        <p:spPr>
          <a:xfrm flipV="1">
            <a:off x="3653155" y="3237230"/>
            <a:ext cx="417195" cy="400050"/>
          </a:xfrm>
          <a:prstGeom prst="bentConnector3">
            <a:avLst>
              <a:gd name="adj1" fmla="val 500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49015" y="1107440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11" idx="1"/>
            <a:endCxn id="8" idx="2"/>
          </p:cNvCxnSpPr>
          <p:nvPr/>
        </p:nvCxnSpPr>
        <p:spPr>
          <a:xfrm rot="10800000" flipH="1" flipV="1">
            <a:off x="3079115" y="3121025"/>
            <a:ext cx="4614545" cy="2570480"/>
          </a:xfrm>
          <a:prstGeom prst="bentConnector4">
            <a:avLst>
              <a:gd name="adj1" fmla="val -5160"/>
              <a:gd name="adj2" fmla="val 109264"/>
            </a:avLst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54733" y="5420282"/>
            <a:ext cx="1200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2.4GHz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矩形 64"/>
          <p:cNvSpPr/>
          <p:nvPr/>
        </p:nvSpPr>
        <p:spPr>
          <a:xfrm>
            <a:off x="1276985" y="360426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63040" y="444373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1190" y="392684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90326" y="411656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1190" y="478091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90326" y="497063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54370" y="392620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73445" y="411607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1697" y="429214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1" name="肘形连接符 80"/>
          <p:cNvCxnSpPr>
            <a:stCxn id="55" idx="1"/>
            <a:endCxn id="65" idx="1"/>
          </p:cNvCxnSpPr>
          <p:nvPr/>
        </p:nvCxnSpPr>
        <p:spPr>
          <a:xfrm rot="10800000" flipV="1">
            <a:off x="1276985" y="1631950"/>
            <a:ext cx="3175" cy="3121660"/>
          </a:xfrm>
          <a:prstGeom prst="bentConnector3">
            <a:avLst>
              <a:gd name="adj1" fmla="val 76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左 68"/>
          <p:cNvSpPr/>
          <p:nvPr/>
        </p:nvSpPr>
        <p:spPr>
          <a:xfrm rot="10800000">
            <a:off x="7501671" y="468604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941310" y="551561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0160" y="51562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6215" y="135509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4365" y="83820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3501" y="102792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4365" y="169227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3501" y="188199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7545" y="83756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6620" y="102743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4872" y="120350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箭头: 左 68"/>
          <p:cNvSpPr/>
          <p:nvPr/>
        </p:nvSpPr>
        <p:spPr>
          <a:xfrm rot="10800000">
            <a:off x="7504846" y="159740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09230" y="242697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6985" y="2764790"/>
            <a:ext cx="6164580" cy="948690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Subsystem(Real)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1276985" y="48260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3040" y="132207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1190" y="805180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90326" y="99490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71190" y="1678305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90326" y="186802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Pixhawk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76985" y="360426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63040" y="444373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1190" y="392684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90326" y="411656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1190" y="478091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90326" y="497063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54370" y="392620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73445" y="411607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1697" y="429214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7" y="958961"/>
            <a:ext cx="2797552" cy="1326279"/>
          </a:xfrm>
          <a:prstGeom prst="rect">
            <a:avLst/>
          </a:prstGeom>
        </p:spPr>
      </p:pic>
      <p:cxnSp>
        <p:nvCxnSpPr>
          <p:cNvPr id="81" name="肘形连接符 80"/>
          <p:cNvCxnSpPr>
            <a:stCxn id="55" idx="1"/>
            <a:endCxn id="65" idx="1"/>
          </p:cNvCxnSpPr>
          <p:nvPr/>
        </p:nvCxnSpPr>
        <p:spPr>
          <a:xfrm rot="10800000" flipV="1">
            <a:off x="1276985" y="1631950"/>
            <a:ext cx="3175" cy="3121660"/>
          </a:xfrm>
          <a:prstGeom prst="bentConnector3">
            <a:avLst>
              <a:gd name="adj1" fmla="val 76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左 68"/>
          <p:cNvSpPr/>
          <p:nvPr/>
        </p:nvSpPr>
        <p:spPr>
          <a:xfrm rot="10800000">
            <a:off x="7501671" y="468604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箭头: 左 68"/>
          <p:cNvSpPr/>
          <p:nvPr/>
        </p:nvSpPr>
        <p:spPr>
          <a:xfrm rot="10800000">
            <a:off x="7501671" y="150914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941310" y="551561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149171" y="2285552"/>
            <a:ext cx="29229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Leader UAV in the Air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985" y="2764790"/>
            <a:ext cx="6164580" cy="948690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Subsystem(Real)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1276985" y="48260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3040" y="132207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1190" y="805180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90326" y="99490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71190" y="1678305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90326" y="186802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Pixhawk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76985" y="360426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63040" y="444373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1190" y="392684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90326" y="411656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1190" y="478091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90326" y="497063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54370" y="392620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73445" y="411607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1697" y="429214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7" y="958961"/>
            <a:ext cx="2797552" cy="1326279"/>
          </a:xfrm>
          <a:prstGeom prst="rect">
            <a:avLst/>
          </a:prstGeom>
        </p:spPr>
      </p:pic>
      <p:cxnSp>
        <p:nvCxnSpPr>
          <p:cNvPr id="81" name="肘形连接符 80"/>
          <p:cNvCxnSpPr>
            <a:stCxn id="65" idx="1"/>
            <a:endCxn id="55" idx="1"/>
          </p:cNvCxnSpPr>
          <p:nvPr/>
        </p:nvCxnSpPr>
        <p:spPr>
          <a:xfrm rot="10800000">
            <a:off x="1276985" y="1622425"/>
            <a:ext cx="3175" cy="3121660"/>
          </a:xfrm>
          <a:prstGeom prst="bentConnector3">
            <a:avLst>
              <a:gd name="adj1" fmla="val 76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左 68"/>
          <p:cNvSpPr/>
          <p:nvPr/>
        </p:nvSpPr>
        <p:spPr>
          <a:xfrm rot="10800000">
            <a:off x="7501671" y="468604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箭头: 左 68"/>
          <p:cNvSpPr/>
          <p:nvPr/>
        </p:nvSpPr>
        <p:spPr>
          <a:xfrm rot="10800000">
            <a:off x="7501671" y="150914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941310" y="551561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149171" y="2285552"/>
            <a:ext cx="29229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Follower UAV in the Air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985" y="2764790"/>
            <a:ext cx="6164580" cy="948690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Subsystem(Real)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132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ls</cp:lastModifiedBy>
  <cp:revision>13</cp:revision>
  <dcterms:created xsi:type="dcterms:W3CDTF">2020-06-22T07:56:13Z</dcterms:created>
  <dcterms:modified xsi:type="dcterms:W3CDTF">2020-06-22T07:56:13Z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