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83BF-D07E-4268-AD41-E2A23B7C6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0DF63-7A21-4723-B08D-05FB12BE7C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microsoft.com/office/2007/relationships/hdphoto" Target="../media/image9.wdp"/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16220" y="324628"/>
            <a:ext cx="7025951" cy="249322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6219" y="3488489"/>
            <a:ext cx="7025951" cy="151272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ATTITUIDE INNER LOOP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45288" y="1203653"/>
            <a:ext cx="2472071" cy="11756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FIXED_WING_FORMATION_CONTROL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45288" y="1203653"/>
            <a:ext cx="2472071" cy="296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61459" y="1203653"/>
            <a:ext cx="2472071" cy="11756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MAVROS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61459" y="1203653"/>
            <a:ext cx="2472071" cy="296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617359" y="1582314"/>
            <a:ext cx="9441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580871" y="2005889"/>
            <a:ext cx="980588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8354695" y="2379310"/>
            <a:ext cx="3820" cy="11091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9302615" y="2379311"/>
            <a:ext cx="0" cy="11091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472206" y="2852452"/>
            <a:ext cx="154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 states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63057" y="2854496"/>
            <a:ext cx="169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attitude setpoint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16219" y="5509348"/>
            <a:ext cx="7025951" cy="112511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UAV DYNAMAIC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412471" y="5014044"/>
            <a:ext cx="0" cy="53059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8148741" y="5014044"/>
            <a:ext cx="0" cy="53059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225628" y="5094673"/>
            <a:ext cx="126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 states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02429" y="5083251"/>
            <a:ext cx="101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609010" y="3488489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SALVE COMPUTER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609010" y="324629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COMPUTER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609010" y="5509348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图片 64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4" y="3263566"/>
            <a:ext cx="1698382" cy="1698382"/>
          </a:xfrm>
          <a:prstGeom prst="rect">
            <a:avLst/>
          </a:prstGeom>
        </p:spPr>
      </p:pic>
      <p:sp>
        <p:nvSpPr>
          <p:cNvPr id="66" name="箭头: 左 65"/>
          <p:cNvSpPr/>
          <p:nvPr/>
        </p:nvSpPr>
        <p:spPr>
          <a:xfrm>
            <a:off x="2939068" y="4128799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图片 67" descr="图片包含 游戏机, 电子, 电路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3" y="840820"/>
            <a:ext cx="2033156" cy="1658716"/>
          </a:xfrm>
          <a:prstGeom prst="rect">
            <a:avLst/>
          </a:prstGeom>
        </p:spPr>
      </p:pic>
      <p:sp>
        <p:nvSpPr>
          <p:cNvPr id="69" name="箭头: 左 68"/>
          <p:cNvSpPr/>
          <p:nvPr/>
        </p:nvSpPr>
        <p:spPr>
          <a:xfrm>
            <a:off x="2974756" y="1526923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" contrast="-40000"/>
                    </a14:imgEffect>
                    <a14:imgEffect>
                      <a14:sharpenSoften amoun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2" y="5252196"/>
            <a:ext cx="2797552" cy="1326279"/>
          </a:xfrm>
          <a:prstGeom prst="rect">
            <a:avLst/>
          </a:prstGeom>
        </p:spPr>
      </p:pic>
      <p:sp>
        <p:nvSpPr>
          <p:cNvPr id="72" name="箭头: 左 71"/>
          <p:cNvSpPr/>
          <p:nvPr/>
        </p:nvSpPr>
        <p:spPr>
          <a:xfrm>
            <a:off x="2974756" y="5977239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4883624" y="601946"/>
            <a:ext cx="2093917" cy="5506463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0449" y="311096"/>
            <a:ext cx="3245462" cy="315419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6373" y="1162940"/>
            <a:ext cx="2472071" cy="9096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FIXED_WING_FORMATION_CONTROL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6373" y="1162941"/>
            <a:ext cx="2472071" cy="1925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6373" y="2486914"/>
            <a:ext cx="2472071" cy="7972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MAVROS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86372" y="2485100"/>
            <a:ext cx="2472071" cy="211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486262" y="2104916"/>
            <a:ext cx="0" cy="38018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156226" y="2104916"/>
            <a:ext cx="0" cy="38018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903301" y="474203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74986" y="304800"/>
            <a:ext cx="3901954" cy="6028127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79902" y="1086418"/>
            <a:ext cx="2351792" cy="5961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mavlink_main.cpp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79902" y="5130641"/>
            <a:ext cx="2351792" cy="8082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simulator_mavlink.cpp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937561" y="474203"/>
            <a:ext cx="2233159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PX4 on SITL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90843" y="5141592"/>
            <a:ext cx="461665" cy="7972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00449" y="4791600"/>
            <a:ext cx="3252060" cy="1521007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95860" y="4922300"/>
            <a:ext cx="2143401" cy="44281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Gazebo Simulator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190843" y="2460587"/>
            <a:ext cx="461665" cy="7972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184246" y="3832908"/>
            <a:ext cx="461665" cy="5990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393851" y="3696220"/>
            <a:ext cx="3252060" cy="872418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742441" y="3926636"/>
            <a:ext cx="2296820" cy="403618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QGC Ground Station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连接符: 肘形 53"/>
          <p:cNvCxnSpPr>
            <a:stCxn id="40" idx="3"/>
            <a:endCxn id="19" idx="1"/>
          </p:cNvCxnSpPr>
          <p:nvPr/>
        </p:nvCxnSpPr>
        <p:spPr>
          <a:xfrm flipV="1">
            <a:off x="4652508" y="1384489"/>
            <a:ext cx="3727394" cy="1474724"/>
          </a:xfrm>
          <a:prstGeom prst="bentConnector3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/>
          <p:cNvCxnSpPr>
            <a:stCxn id="49" idx="3"/>
            <a:endCxn id="19" idx="1"/>
          </p:cNvCxnSpPr>
          <p:nvPr/>
        </p:nvCxnSpPr>
        <p:spPr>
          <a:xfrm flipV="1">
            <a:off x="4645911" y="1384489"/>
            <a:ext cx="3733991" cy="27479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8" idx="3"/>
            <a:endCxn id="21" idx="1"/>
          </p:cNvCxnSpPr>
          <p:nvPr/>
        </p:nvCxnSpPr>
        <p:spPr>
          <a:xfrm flipV="1">
            <a:off x="4652509" y="5534743"/>
            <a:ext cx="3727393" cy="1736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280316" y="906735"/>
            <a:ext cx="461665" cy="50876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883624" y="2401958"/>
            <a:ext cx="1315278" cy="378033"/>
          </a:xfrm>
          <a:prstGeom prst="rect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14540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885167" y="3659375"/>
            <a:ext cx="1315278" cy="378033"/>
          </a:xfrm>
          <a:prstGeom prst="rect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14550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889481" y="5074009"/>
            <a:ext cx="1315278" cy="378033"/>
          </a:xfrm>
          <a:prstGeom prst="rect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port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64128" y="4218177"/>
            <a:ext cx="1315278" cy="37803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14570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62263" y="2939870"/>
            <a:ext cx="1315278" cy="37803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14580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662263" y="5630622"/>
            <a:ext cx="1315278" cy="37803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4560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72943" y="697287"/>
            <a:ext cx="1315278" cy="378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MAVLINK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-914400" y="-1828800"/>
            <a:ext cx="13634720" cy="8818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2443397" y="1681647"/>
            <a:ext cx="2728210" cy="7195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Message Bus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4" idx="3"/>
          </p:cNvCxnSpPr>
          <p:nvPr/>
        </p:nvCxnSpPr>
        <p:spPr>
          <a:xfrm flipH="1">
            <a:off x="5171607" y="2041411"/>
            <a:ext cx="365593" cy="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077804" y="2040662"/>
            <a:ext cx="365593" cy="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794844" y="2401174"/>
            <a:ext cx="0" cy="898013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/>
          <p:cNvSpPr/>
          <p:nvPr/>
        </p:nvSpPr>
        <p:spPr>
          <a:xfrm>
            <a:off x="8836577" y="2199057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Message Bus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5742775" y="2199057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5742775" y="1289779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GPS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8836577" y="1289780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RC Input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56860" y="747456"/>
            <a:ext cx="6556131" cy="2369124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54403" y="751535"/>
            <a:ext cx="1572177" cy="42077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3690088" y="5670223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Attitude Control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3690088" y="4750764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 Control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713699" y="3827492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3710411" y="3831305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Navigator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718458" y="3303261"/>
            <a:ext cx="12631444" cy="3554739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718458" y="3299187"/>
            <a:ext cx="2181777" cy="42077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CONTROL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7272065" y="3827492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Sensor Hub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7272065" y="5670221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 Driver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7272065" y="4750764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 &amp; Attitude Estimator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18" idx="2"/>
            <a:endCxn id="26" idx="0"/>
          </p:cNvCxnSpPr>
          <p:nvPr/>
        </p:nvCxnSpPr>
        <p:spPr>
          <a:xfrm>
            <a:off x="8634926" y="3116580"/>
            <a:ext cx="1244" cy="71091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/>
          <p:cNvCxnSpPr>
            <a:stCxn id="26" idx="1"/>
            <a:endCxn id="20" idx="3"/>
          </p:cNvCxnSpPr>
          <p:nvPr/>
        </p:nvCxnSpPr>
        <p:spPr>
          <a:xfrm rot="10800000" flipV="1">
            <a:off x="6418299" y="4187255"/>
            <a:ext cx="853767" cy="18427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26" idx="1"/>
            <a:endCxn id="21" idx="3"/>
          </p:cNvCxnSpPr>
          <p:nvPr/>
        </p:nvCxnSpPr>
        <p:spPr>
          <a:xfrm rot="10800000" flipV="1">
            <a:off x="6418299" y="4187256"/>
            <a:ext cx="853767" cy="923272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/>
          <p:cNvCxnSpPr>
            <a:stCxn id="28" idx="1"/>
            <a:endCxn id="20" idx="3"/>
          </p:cNvCxnSpPr>
          <p:nvPr/>
        </p:nvCxnSpPr>
        <p:spPr>
          <a:xfrm rot="10800000" flipV="1">
            <a:off x="6418299" y="5110527"/>
            <a:ext cx="853767" cy="919459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/>
          <p:cNvCxnSpPr>
            <a:stCxn id="28" idx="1"/>
            <a:endCxn id="23" idx="3"/>
          </p:cNvCxnSpPr>
          <p:nvPr/>
        </p:nvCxnSpPr>
        <p:spPr>
          <a:xfrm rot="10800000">
            <a:off x="6438621" y="4191070"/>
            <a:ext cx="833444" cy="919459"/>
          </a:xfrm>
          <a:prstGeom prst="bentConnector3">
            <a:avLst>
              <a:gd name="adj1" fmla="val 51829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6" idx="2"/>
            <a:endCxn id="28" idx="0"/>
          </p:cNvCxnSpPr>
          <p:nvPr/>
        </p:nvCxnSpPr>
        <p:spPr>
          <a:xfrm>
            <a:off x="8636170" y="4547019"/>
            <a:ext cx="0" cy="20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054193" y="4540090"/>
            <a:ext cx="0" cy="20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054193" y="5470291"/>
            <a:ext cx="0" cy="20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2" idx="3"/>
            <a:endCxn id="23" idx="1"/>
          </p:cNvCxnSpPr>
          <p:nvPr/>
        </p:nvCxnSpPr>
        <p:spPr>
          <a:xfrm>
            <a:off x="3441909" y="4187256"/>
            <a:ext cx="268502" cy="381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/>
          <p:cNvCxnSpPr>
            <a:stCxn id="22" idx="2"/>
            <a:endCxn id="21" idx="1"/>
          </p:cNvCxnSpPr>
          <p:nvPr/>
        </p:nvCxnSpPr>
        <p:spPr>
          <a:xfrm rot="16200000" flipH="1">
            <a:off x="2602192" y="4022631"/>
            <a:ext cx="563509" cy="1612284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/>
          <p:cNvCxnSpPr>
            <a:stCxn id="22" idx="2"/>
            <a:endCxn id="20" idx="1"/>
          </p:cNvCxnSpPr>
          <p:nvPr/>
        </p:nvCxnSpPr>
        <p:spPr>
          <a:xfrm rot="16200000" flipH="1">
            <a:off x="2142462" y="4482361"/>
            <a:ext cx="1482968" cy="1612284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/>
          <p:cNvCxnSpPr>
            <a:stCxn id="20" idx="2"/>
            <a:endCxn id="27" idx="2"/>
          </p:cNvCxnSpPr>
          <p:nvPr/>
        </p:nvCxnSpPr>
        <p:spPr>
          <a:xfrm rot="5400000" flipH="1" flipV="1">
            <a:off x="6845180" y="4598760"/>
            <a:ext cx="2" cy="3581977"/>
          </a:xfrm>
          <a:prstGeom prst="bentConnector3">
            <a:avLst>
              <a:gd name="adj1" fmla="val -1143000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/>
          <p:cNvSpPr/>
          <p:nvPr/>
        </p:nvSpPr>
        <p:spPr>
          <a:xfrm>
            <a:off x="7272065" y="-327491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Logging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: 圆角 65"/>
          <p:cNvSpPr/>
          <p:nvPr/>
        </p:nvSpPr>
        <p:spPr>
          <a:xfrm>
            <a:off x="5742775" y="-1164490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Parameter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: 圆角 66"/>
          <p:cNvSpPr/>
          <p:nvPr/>
        </p:nvSpPr>
        <p:spPr>
          <a:xfrm>
            <a:off x="8859357" y="-1180263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354403" y="-1702737"/>
            <a:ext cx="6556131" cy="218370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354402" y="-1702734"/>
            <a:ext cx="1572177" cy="42077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: 圆角 69"/>
          <p:cNvSpPr/>
          <p:nvPr/>
        </p:nvSpPr>
        <p:spPr>
          <a:xfrm>
            <a:off x="-633017" y="2144942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Logging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矩形: 圆角 70"/>
          <p:cNvSpPr/>
          <p:nvPr/>
        </p:nvSpPr>
        <p:spPr>
          <a:xfrm>
            <a:off x="-660566" y="1289779"/>
            <a:ext cx="2728210" cy="719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Parameter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-718458" y="746084"/>
            <a:ext cx="2976599" cy="2364510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-718458" y="746083"/>
            <a:ext cx="1572177" cy="42077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3216952" y="1336040"/>
            <a:ext cx="0" cy="345607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4303025" y="1336040"/>
            <a:ext cx="0" cy="345607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3219897" y="2401174"/>
            <a:ext cx="0" cy="345607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4327741" y="2401174"/>
            <a:ext cx="0" cy="345607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27" idx="3"/>
          </p:cNvCxnSpPr>
          <p:nvPr/>
        </p:nvCxnSpPr>
        <p:spPr>
          <a:xfrm>
            <a:off x="10000275" y="6029985"/>
            <a:ext cx="219172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肘形 102"/>
          <p:cNvCxnSpPr>
            <a:stCxn id="4" idx="0"/>
            <a:endCxn id="68" idx="1"/>
          </p:cNvCxnSpPr>
          <p:nvPr/>
        </p:nvCxnSpPr>
        <p:spPr>
          <a:xfrm rot="5400000" flipH="1" flipV="1">
            <a:off x="3434686" y="-238069"/>
            <a:ext cx="2292532" cy="1546901"/>
          </a:xfrm>
          <a:prstGeom prst="bentConnector2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2313825" y="1218759"/>
            <a:ext cx="2636821" cy="34775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81" y="3084567"/>
            <a:ext cx="746982" cy="746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9" name="图片 48" descr="图片包含 游戏机, 电子, 电路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56" y="2136368"/>
            <a:ext cx="831559" cy="678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53" name="直接箭头连接符 52"/>
          <p:cNvCxnSpPr>
            <a:endCxn id="49" idx="2"/>
          </p:cNvCxnSpPr>
          <p:nvPr/>
        </p:nvCxnSpPr>
        <p:spPr>
          <a:xfrm flipV="1">
            <a:off x="8175435" y="2814781"/>
            <a:ext cx="1" cy="379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53312" y="4784908"/>
            <a:ext cx="1612923" cy="1041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97181" y="1335871"/>
            <a:ext cx="519743" cy="1300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-3323"/>
          <a:stretch>
            <a:fillRect/>
          </a:stretch>
        </p:blipFill>
        <p:spPr>
          <a:xfrm>
            <a:off x="5171229" y="3121255"/>
            <a:ext cx="1577090" cy="1311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直接箭头连接符 15"/>
          <p:cNvCxnSpPr>
            <a:stCxn id="50" idx="2"/>
            <a:endCxn id="14" idx="3"/>
          </p:cNvCxnSpPr>
          <p:nvPr/>
        </p:nvCxnSpPr>
        <p:spPr>
          <a:xfrm flipH="1" flipV="1">
            <a:off x="6748319" y="3777006"/>
            <a:ext cx="2422308" cy="2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473511" y="1350018"/>
            <a:ext cx="120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Mavlink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48254" y="3382718"/>
            <a:ext cx="120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Mavlink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67563" y="3379392"/>
            <a:ext cx="120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Mavlink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68907" y="4427906"/>
            <a:ext cx="120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 rot="16200000">
            <a:off x="3456640" y="1098446"/>
            <a:ext cx="461665" cy="7713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 rot="16200000">
            <a:off x="8169925" y="941089"/>
            <a:ext cx="461665" cy="10798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93776" y="5070027"/>
            <a:ext cx="292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monitoring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图片 35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60" y="3096146"/>
            <a:ext cx="746982" cy="746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图片 36" descr="图片包含 游戏机, 电子, 电路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235" y="2189512"/>
            <a:ext cx="831559" cy="678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575" y="2433902"/>
            <a:ext cx="519743" cy="1300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2" name="直接箭头连接符 11"/>
          <p:cNvCxnSpPr/>
          <p:nvPr/>
        </p:nvCxnSpPr>
        <p:spPr>
          <a:xfrm flipH="1">
            <a:off x="3024913" y="3494576"/>
            <a:ext cx="4462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9" idx="2"/>
            <a:endCxn id="14" idx="1"/>
          </p:cNvCxnSpPr>
          <p:nvPr/>
        </p:nvCxnSpPr>
        <p:spPr>
          <a:xfrm>
            <a:off x="2815447" y="3734793"/>
            <a:ext cx="2355782" cy="42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3"/>
          </p:cNvCxnSpPr>
          <p:nvPr/>
        </p:nvCxnSpPr>
        <p:spPr>
          <a:xfrm flipV="1">
            <a:off x="4231794" y="2528718"/>
            <a:ext cx="29622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7" idx="2"/>
          </p:cNvCxnSpPr>
          <p:nvPr/>
        </p:nvCxnSpPr>
        <p:spPr>
          <a:xfrm flipV="1">
            <a:off x="3816014" y="2867925"/>
            <a:ext cx="1" cy="379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07573" y="1335871"/>
            <a:ext cx="519743" cy="1300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0755" y="2478718"/>
            <a:ext cx="519743" cy="1300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52" name="直接箭头连接符 51"/>
          <p:cNvCxnSpPr>
            <a:stCxn id="49" idx="1"/>
          </p:cNvCxnSpPr>
          <p:nvPr/>
        </p:nvCxnSpPr>
        <p:spPr>
          <a:xfrm flipH="1">
            <a:off x="7527316" y="2475575"/>
            <a:ext cx="2323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867842" y="1678938"/>
            <a:ext cx="21397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8" idx="3"/>
          </p:cNvCxnSpPr>
          <p:nvPr/>
        </p:nvCxnSpPr>
        <p:spPr>
          <a:xfrm>
            <a:off x="8577563" y="3458058"/>
            <a:ext cx="3631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913518" y="1188281"/>
            <a:ext cx="2636821" cy="34775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>
            <a:stCxn id="14" idx="2"/>
            <a:endCxn id="35" idx="0"/>
          </p:cNvCxnSpPr>
          <p:nvPr/>
        </p:nvCxnSpPr>
        <p:spPr>
          <a:xfrm>
            <a:off x="5959774" y="4432756"/>
            <a:ext cx="0" cy="3521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WPS 演示</Application>
  <PresentationFormat>宽屏</PresentationFormat>
  <Paragraphs>124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ls</cp:lastModifiedBy>
  <cp:revision>38</cp:revision>
  <dcterms:created xsi:type="dcterms:W3CDTF">2020-06-22T05:53:02Z</dcterms:created>
  <dcterms:modified xsi:type="dcterms:W3CDTF">2020-06-22T05:53:02Z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2052-11.1.0.9522</vt:lpwstr>
  </property>
</Properties>
</file>