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D674E-A4CC-40C5-9317-6A865CD4F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3FE0AD-8586-4AA8-B47E-7785F90F7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34A4E-8D15-4420-BD32-EEEDB47D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F6C5-9576-4355-8BC5-A49A09F99393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D017C4-B3C2-4D1D-9EF9-BE5C9583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A6730-9AE4-4D3D-8793-6A320101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637B-6E51-430A-A737-C18A0703B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17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7CF03-814E-425C-A646-D00E6862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C76E8D-747F-4EBE-8E16-692A2082D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5C96C-E28E-4789-980C-C5B4BECE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F6C5-9576-4355-8BC5-A49A09F99393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57EE7-0505-44D1-A3C0-621F7064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DCCA1-1551-40EF-AD4E-0442DB21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637B-6E51-430A-A737-C18A0703B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0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C3D213-61E7-4371-AD85-569E6209E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BA0742-51B8-41B0-B2DF-ED4DF02F0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08933-2760-433C-B4CE-446D2897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F6C5-9576-4355-8BC5-A49A09F99393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BEF75-5D6F-4CC2-B7B1-50F732DC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10E46F-7E39-45C7-94C4-9DEBC055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637B-6E51-430A-A737-C18A0703B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72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FDAA7-B4BC-4963-A87F-BB74F81D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23ACE-8E2F-4427-B357-F69F9F94E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FFEA8-3237-464A-A299-47FA717E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F6C5-9576-4355-8BC5-A49A09F99393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59B80-0FBC-4A94-AD22-EF860F8E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D6C117-0D7B-435C-A260-F77A8A47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637B-6E51-430A-A737-C18A0703B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0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8402F-1306-4326-9C69-0B5CA06C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37B980-CC13-47B8-9EC0-3AD3133C5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904DF-716D-4728-8668-13DD7643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F6C5-9576-4355-8BC5-A49A09F99393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7EEA05-6F54-4B22-AAC0-CF2673B3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8356C-048C-4718-9D2A-6D5E9A1D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637B-6E51-430A-A737-C18A0703B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60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B9058-31C9-4927-A7C5-0749C500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0F72F-84A0-4CE5-A5C4-47FF8455C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B10B5A-A26A-4899-BE6A-2E62BB291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53AB27-5A9F-428A-B243-8648BE0E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F6C5-9576-4355-8BC5-A49A09F99393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53F65D-837E-41AD-B15A-3907F83E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ECAED-4E77-44E5-80F1-759B576B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637B-6E51-430A-A737-C18A0703B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79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6F177-A645-409A-96CD-9150FECAE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101084-F732-4660-8A37-1E9BDAD90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B044B2-7F08-4673-B430-2ED55A71A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2E2EBC-AE93-4A92-B784-0A2A9EFEE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63F09B-64E0-41EF-B3F0-A5F770BC8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D65199-69D7-4724-887A-4AD96F19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F6C5-9576-4355-8BC5-A49A09F99393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A20B7B-68DA-4019-A8E8-C50F3A05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F4B9BA-8F0F-43BD-83D1-BC518182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637B-6E51-430A-A737-C18A0703B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3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B2936-145D-4932-86AF-C9D27985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ACFF4C-A21E-407B-8273-1618EE79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F6C5-9576-4355-8BC5-A49A09F99393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51B44D-DD40-42F9-8738-FB932A5B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50BE05-4C62-42F6-8C5E-DDF9E2FF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637B-6E51-430A-A737-C18A0703B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35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FEEB6F-E67C-4FDF-8924-97D5C998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F6C5-9576-4355-8BC5-A49A09F99393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4F5994-81ED-45BE-9660-33A94020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02AE09-89A8-40D6-B593-71FE021A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637B-6E51-430A-A737-C18A0703B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93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86DD5-DDF8-4F67-BBA7-ADD5B614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0799A7-E0C7-4E71-9DDC-1B3D05414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513C3F-D915-4CD7-BCF3-FEF42A99B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AF1F03-C2B5-4FAC-AE3C-A108477A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F6C5-9576-4355-8BC5-A49A09F99393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BD765A-2237-4C27-8EA7-7DE71DFC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0C5F3B-7A3E-4603-9934-297DF577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637B-6E51-430A-A737-C18A0703B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83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AB549-3DEA-4AA2-8205-9A821CF3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148482-1EFF-497B-B51C-130B5F787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46CFAD-0285-4049-8718-235B1D853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45498D-283F-4F23-81AA-E5D22988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F6C5-9576-4355-8BC5-A49A09F99393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8A1F29-D63A-450D-9706-347D4C98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8CFEA5-3767-4E05-89FC-80015B24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637B-6E51-430A-A737-C18A0703B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79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B020A8-D0E9-4FED-A796-C7D6057D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F447C4-B367-4AAB-A233-149CAF76A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5FA51-59C2-4236-8E9A-CA1F79617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F6C5-9576-4355-8BC5-A49A09F99393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7A9CD-6648-4D76-8275-3BD7A6E67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83550-AAD3-4729-9E57-37988520E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637B-6E51-430A-A737-C18A0703B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26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卡通画&#10;&#10;描述已自动生成">
            <a:extLst>
              <a:ext uri="{FF2B5EF4-FFF2-40B4-BE49-F238E27FC236}">
                <a16:creationId xmlns:a16="http://schemas.microsoft.com/office/drawing/2014/main" id="{FEDF0088-4E6E-421D-A821-755954C8B22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936" y="436373"/>
            <a:ext cx="4762500" cy="1905000"/>
          </a:xfrm>
          <a:prstGeom prst="rect">
            <a:avLst/>
          </a:prstGeom>
        </p:spPr>
      </p:pic>
      <p:pic>
        <p:nvPicPr>
          <p:cNvPr id="17" name="图片 16" descr="图片包含 物体, 游戏机, 钟表&#10;&#10;描述已自动生成">
            <a:extLst>
              <a:ext uri="{FF2B5EF4-FFF2-40B4-BE49-F238E27FC236}">
                <a16:creationId xmlns:a16="http://schemas.microsoft.com/office/drawing/2014/main" id="{2910ACF4-27B9-4F00-BA21-18FE6E02E30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373" y="4016800"/>
            <a:ext cx="2876550" cy="1181100"/>
          </a:xfrm>
          <a:prstGeom prst="rect">
            <a:avLst/>
          </a:prstGeom>
        </p:spPr>
      </p:pic>
      <p:pic>
        <p:nvPicPr>
          <p:cNvPr id="19" name="图片 18" descr="图片包含 虫&#10;&#10;描述已自动生成">
            <a:extLst>
              <a:ext uri="{FF2B5EF4-FFF2-40B4-BE49-F238E27FC236}">
                <a16:creationId xmlns:a16="http://schemas.microsoft.com/office/drawing/2014/main" id="{73465AA2-4624-4D57-8C41-33B72DFBB9A5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36" y="1929129"/>
            <a:ext cx="232442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9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</dc:creator>
  <cp:lastModifiedBy>lee</cp:lastModifiedBy>
  <cp:revision>2</cp:revision>
  <dcterms:created xsi:type="dcterms:W3CDTF">2020-06-25T12:01:14Z</dcterms:created>
  <dcterms:modified xsi:type="dcterms:W3CDTF">2020-06-25T12:07:14Z</dcterms:modified>
</cp:coreProperties>
</file>