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4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1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2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8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7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E1B9-4BE8-49FD-8415-A77366962A3B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5E52-D389-4307-A937-7000BACCD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샤넬 쇼핑몰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카카오 결제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구매 리스트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관리자 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59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재고 확인</a:t>
            </a:r>
            <a:endParaRPr lang="en-US" altLang="ko-KR" dirty="0" smtClean="0"/>
          </a:p>
          <a:p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1" name="Picture 3" descr="D:\Users\MSI\Downloads\관리자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645024"/>
            <a:ext cx="2088232" cy="116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Users\MSI\Downloads\관리자\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 bwMode="auto">
          <a:xfrm>
            <a:off x="4283968" y="2206964"/>
            <a:ext cx="4610084" cy="44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6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글</a:t>
            </a:r>
            <a:r>
              <a:rPr lang="en-US" altLang="ko-KR" dirty="0"/>
              <a:t>&amp;</a:t>
            </a:r>
            <a:r>
              <a:rPr lang="ko-KR" altLang="en-US" dirty="0" smtClean="0"/>
              <a:t>첨부 파일 게시판</a:t>
            </a:r>
            <a:endParaRPr lang="en-US" altLang="ko-KR" dirty="0" smtClean="0"/>
          </a:p>
          <a:p>
            <a:r>
              <a:rPr lang="ko-KR" altLang="en-US" dirty="0" smtClean="0"/>
              <a:t>글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첨부 파일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r>
              <a:rPr lang="ko-KR" altLang="en-US" dirty="0" err="1" smtClean="0"/>
              <a:t>첨부파일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 가입</a:t>
            </a:r>
            <a:endParaRPr lang="en-US" altLang="ko-KR" dirty="0"/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 번호 찾기</a:t>
            </a:r>
            <a:endParaRPr lang="ko-KR" altLang="en-US" dirty="0"/>
          </a:p>
        </p:txBody>
      </p:sp>
      <p:pic>
        <p:nvPicPr>
          <p:cNvPr id="6148" name="Picture 4" descr="D:\Users\MSI\Downloads\로그인회원가입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"/>
          <a:stretch/>
        </p:blipFill>
        <p:spPr bwMode="auto">
          <a:xfrm>
            <a:off x="5436096" y="2924944"/>
            <a:ext cx="2418665" cy="31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D:\Users\MSI\Downloads\샤넬장바구니\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" t="6655" r="7198"/>
          <a:stretch/>
        </p:blipFill>
        <p:spPr bwMode="auto">
          <a:xfrm>
            <a:off x="179511" y="1225376"/>
            <a:ext cx="3485073" cy="204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MSI\Downloads\샤넬장바구니\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7" b="14291"/>
          <a:stretch/>
        </p:blipFill>
        <p:spPr bwMode="auto">
          <a:xfrm>
            <a:off x="4067944" y="1347392"/>
            <a:ext cx="4558712" cy="18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sers\MSI\Downloads\샤넬장바구니\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88"/>
          <a:stretch/>
        </p:blipFill>
        <p:spPr bwMode="auto">
          <a:xfrm>
            <a:off x="1763688" y="3267593"/>
            <a:ext cx="5892931" cy="35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D:\Users\MSI\Downloads\샤넬장바구니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01797" cy="53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 결제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 descr="D:\Users\MSI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3807738" cy="31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sers\MSI\Downloads\KakaoTalk_20220718_1711524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44824"/>
            <a:ext cx="2098661" cy="45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MSI\Downloads\KakaoTalk_20220718_171152429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44824"/>
            <a:ext cx="2032154" cy="44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 결제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D:\Users\MSI\Download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3260301" cy="14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:\Users\MSI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138396" cy="24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 결제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D:\Users\MSI\Downloads\샤넬카카오api\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 b="17648"/>
          <a:stretch/>
        </p:blipFill>
        <p:spPr bwMode="auto">
          <a:xfrm>
            <a:off x="683568" y="1268759"/>
            <a:ext cx="5040561" cy="53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D:\Users\MSI\Downloads\샤넬카카오api\구매목록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r="13507" b="24258"/>
          <a:stretch/>
        </p:blipFill>
        <p:spPr bwMode="auto">
          <a:xfrm>
            <a:off x="179512" y="2276871"/>
            <a:ext cx="4986069" cy="38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Users\MSI\Downloads\샤넬카카오api\구매목록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8" y="1268760"/>
            <a:ext cx="3685471" cy="55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관리자로 로그인 시에만 헤더에 도출</a:t>
            </a:r>
            <a:endParaRPr lang="ko-KR" altLang="en-US" dirty="0"/>
          </a:p>
        </p:txBody>
      </p:sp>
      <p:pic>
        <p:nvPicPr>
          <p:cNvPr id="7170" name="Picture 2" descr="D:\Users\MSI\Downloads\관리자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6"/>
          <a:stretch/>
        </p:blipFill>
        <p:spPr bwMode="auto">
          <a:xfrm>
            <a:off x="323528" y="2276872"/>
            <a:ext cx="8525467" cy="429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100</Words>
  <Application>Microsoft Office PowerPoint</Application>
  <PresentationFormat>화면 슬라이드 쇼(4:3)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샤넬 쇼핑몰 사이트</vt:lpstr>
      <vt:lpstr>로그인, 게시판</vt:lpstr>
      <vt:lpstr>장바구니(1)</vt:lpstr>
      <vt:lpstr>장바구니(2)</vt:lpstr>
      <vt:lpstr>카카오 결제 api(1)</vt:lpstr>
      <vt:lpstr>카카오 결제 api(2)</vt:lpstr>
      <vt:lpstr>카카오 결제 api(3)</vt:lpstr>
      <vt:lpstr>구매 리스트</vt:lpstr>
      <vt:lpstr>관리자 페이지(1)</vt:lpstr>
      <vt:lpstr>관리자 페이지(2)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스크린샷</dc:title>
  <dc:creator>MSI</dc:creator>
  <cp:lastModifiedBy>MSI</cp:lastModifiedBy>
  <cp:revision>28</cp:revision>
  <dcterms:created xsi:type="dcterms:W3CDTF">2022-07-18T07:54:05Z</dcterms:created>
  <dcterms:modified xsi:type="dcterms:W3CDTF">2022-07-18T10:45:26Z</dcterms:modified>
</cp:coreProperties>
</file>