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0" r:id="rId7"/>
    <p:sldId id="259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8" r:id="rId24"/>
    <p:sldId id="279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FF9-C736-4352-86FA-E29E4A62A752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A1B4-2D2C-45C3-ACE3-5738F0E3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FF9-C736-4352-86FA-E29E4A62A752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A1B4-2D2C-45C3-ACE3-5738F0E3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3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FF9-C736-4352-86FA-E29E4A62A752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A1B4-2D2C-45C3-ACE3-5738F0E3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3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FF9-C736-4352-86FA-E29E4A62A752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A1B4-2D2C-45C3-ACE3-5738F0E3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4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FF9-C736-4352-86FA-E29E4A62A752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A1B4-2D2C-45C3-ACE3-5738F0E3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FF9-C736-4352-86FA-E29E4A62A752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A1B4-2D2C-45C3-ACE3-5738F0E3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FF9-C736-4352-86FA-E29E4A62A752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A1B4-2D2C-45C3-ACE3-5738F0E3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7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FF9-C736-4352-86FA-E29E4A62A752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A1B4-2D2C-45C3-ACE3-5738F0E3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2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FF9-C736-4352-86FA-E29E4A62A752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A1B4-2D2C-45C3-ACE3-5738F0E3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FF9-C736-4352-86FA-E29E4A62A752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A1B4-2D2C-45C3-ACE3-5738F0E3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4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FF9-C736-4352-86FA-E29E4A62A752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A1B4-2D2C-45C3-ACE3-5738F0E3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8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9FF9-C736-4352-86FA-E29E4A62A752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A1B4-2D2C-45C3-ACE3-5738F0E3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신라 호텔 예약 사이트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전체 폴더 구성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로그인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리뷰 게시판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예약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결제</a:t>
            </a:r>
            <a:endParaRPr lang="en-US" altLang="ko-KR" dirty="0" smtClean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카카오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044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 번호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D:\Users\MSI\Downloads\신라자바폴더\아이디비번찾기컨트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3997032" cy="537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MSI\Downloads\신라자바폴더\아이디비번찾기다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00225"/>
            <a:ext cx="4648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Users\MSI\Downloads\신라자바폴더\아이디비번찾기서비스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21372"/>
            <a:ext cx="40100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Users\MSI\Downloads\신라자바폴더\아이디비번찾기서비스임플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680545"/>
            <a:ext cx="44862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 번호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D:\Users\MSI\Downloads\신라자바폴더\아이디비번찾기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39" b="23983"/>
          <a:stretch/>
        </p:blipFill>
        <p:spPr bwMode="auto">
          <a:xfrm>
            <a:off x="107504" y="2121416"/>
            <a:ext cx="4364988" cy="30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Users\MSI\Downloads\신라자바폴더\아이디비번찾기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9" b="23314"/>
          <a:stretch/>
        </p:blipFill>
        <p:spPr bwMode="auto">
          <a:xfrm>
            <a:off x="4590302" y="2123641"/>
            <a:ext cx="444619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3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리뷰 </a:t>
            </a:r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D:\Users\MSI\Downloads\신라자바폴더\리뷰컨트롤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3204162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MSI\Downloads\신라자바폴더\리뷰컨트롤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06143"/>
            <a:ext cx="3222683" cy="45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55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리뷰 </a:t>
            </a:r>
            <a:r>
              <a:rPr lang="en-US" altLang="ko-KR" dirty="0" err="1" smtClean="0"/>
              <a:t>dao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D:\Users\MSI\Downloads\신라자바폴더\리뷰다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90034"/>
            <a:ext cx="53340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0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리뷰 </a:t>
            </a:r>
            <a:r>
              <a:rPr lang="en-US" altLang="ko-KR" dirty="0" smtClean="0"/>
              <a:t>service, </a:t>
            </a:r>
            <a:r>
              <a:rPr lang="en-US" altLang="ko-KR" dirty="0" err="1" smtClean="0"/>
              <a:t>serviceImpl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D:\Users\MSI\Downloads\신라자바폴더\리뷰서비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53438"/>
            <a:ext cx="41052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MSI\Downloads\신라자바폴더\리뷰서비스임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8760"/>
            <a:ext cx="3816414" cy="54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17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리뷰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101" name="Picture 5" descr="D:\Users\MSI\Downloads\신라자바폴더\리뷰제작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07" y="1355613"/>
            <a:ext cx="6854355" cy="223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Users\MSI\Downloads\신라자바폴더\리뷰상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38" y="3731877"/>
            <a:ext cx="6125691" cy="30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36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리뷰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D:\Users\MSI\Downloads\신라자바폴더\리뷰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323824" cy="34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Users\MSI\Downloads\신라자바폴더\리뷰수정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904" y="1365673"/>
            <a:ext cx="6149312" cy="172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7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</a:t>
            </a:r>
            <a:r>
              <a:rPr lang="en-US" altLang="ko-KR" dirty="0"/>
              <a:t>&amp;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날짜별</a:t>
            </a:r>
            <a:r>
              <a:rPr lang="ko-KR" altLang="en-US" dirty="0" smtClean="0"/>
              <a:t> 객실 검색</a:t>
            </a:r>
            <a:endParaRPr lang="en-US" altLang="ko-KR" dirty="0" smtClean="0"/>
          </a:p>
          <a:p>
            <a:r>
              <a:rPr lang="ko-KR" altLang="en-US" dirty="0" smtClean="0"/>
              <a:t>객실 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 확인</a:t>
            </a:r>
            <a:endParaRPr lang="en-US" altLang="ko-KR" dirty="0" smtClean="0"/>
          </a:p>
          <a:p>
            <a:r>
              <a:rPr lang="ko-KR" altLang="en-US" dirty="0" smtClean="0"/>
              <a:t>카카오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6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결제 </a:t>
            </a:r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D:\Users\MSI\Downloads\신라자바폴더\예약결제컨트롤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74791"/>
            <a:ext cx="4288732" cy="486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Users\MSI\Downloads\신라자바폴더\예약결제컨트롤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74791"/>
            <a:ext cx="4212244" cy="484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01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결제 </a:t>
            </a:r>
            <a:r>
              <a:rPr lang="en-US" altLang="ko-KR" dirty="0" err="1" smtClean="0"/>
              <a:t>dao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D:\Users\MSI\Downloads\신라자바폴더\예약결제다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62" y="1612135"/>
            <a:ext cx="7259638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19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폴더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314600" cy="4525963"/>
          </a:xfrm>
        </p:spPr>
        <p:txBody>
          <a:bodyPr/>
          <a:lstStyle/>
          <a:p>
            <a:r>
              <a:rPr lang="en-US" altLang="ko-KR" dirty="0" smtClean="0"/>
              <a:t>controller</a:t>
            </a:r>
          </a:p>
          <a:p>
            <a:r>
              <a:rPr lang="en-US" altLang="ko-KR" dirty="0" smtClean="0"/>
              <a:t>DAO</a:t>
            </a:r>
          </a:p>
          <a:p>
            <a:r>
              <a:rPr lang="en-US" altLang="ko-KR" dirty="0" err="1" smtClean="0"/>
              <a:t>DTO</a:t>
            </a:r>
            <a:endParaRPr lang="en-US" altLang="ko-KR" dirty="0" smtClean="0"/>
          </a:p>
          <a:p>
            <a:r>
              <a:rPr lang="en-US" altLang="ko-KR" dirty="0" smtClean="0"/>
              <a:t>Service</a:t>
            </a:r>
          </a:p>
          <a:p>
            <a:r>
              <a:rPr lang="en-US" altLang="ko-KR" dirty="0" err="1" smtClean="0"/>
              <a:t>config</a:t>
            </a:r>
            <a:endParaRPr lang="en-US" altLang="ko-KR" dirty="0" smtClean="0"/>
          </a:p>
          <a:p>
            <a:r>
              <a:rPr lang="en-US" altLang="ko-KR" dirty="0" err="1" smtClean="0"/>
              <a:t>sqlmap</a:t>
            </a:r>
            <a:endParaRPr lang="ko-KR" altLang="en-US" dirty="0"/>
          </a:p>
        </p:txBody>
      </p:sp>
      <p:pic>
        <p:nvPicPr>
          <p:cNvPr id="1026" name="Picture 2" descr="D:\Users\MSI\Downloads\신라자바폴더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92054"/>
            <a:ext cx="234315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MSI\Downloads\신라자바폴더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75" y="1407368"/>
            <a:ext cx="242887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5076056" y="2595661"/>
            <a:ext cx="2570743" cy="176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member</a:t>
            </a:r>
          </a:p>
          <a:p>
            <a:r>
              <a:rPr lang="en-US" altLang="ko-KR" dirty="0" smtClean="0"/>
              <a:t>reservation</a:t>
            </a:r>
          </a:p>
          <a:p>
            <a:r>
              <a:rPr lang="en-US" altLang="ko-KR" dirty="0" smtClean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7658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결제 </a:t>
            </a:r>
            <a:r>
              <a:rPr lang="en-US" altLang="ko-KR" dirty="0" err="1" smtClean="0"/>
              <a:t>service,serviceImpl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 descr="D:\Users\MSI\Downloads\신라자바폴더\예약결제서비스임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7" y="1364778"/>
            <a:ext cx="3888427" cy="523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Users\MSI\Downloads\신라자바폴더\예약결제서비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4176464" cy="25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324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결제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20" name="Picture 4" descr="D:\Users\MSI\Downloads\신라자바폴더\예약결제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72816"/>
            <a:ext cx="3995935" cy="373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Users\MSI\Downloads\신라자바폴더\예약결제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86614"/>
            <a:ext cx="5153821" cy="397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757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예약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결제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 descr="D:\Users\MSI\Downloads\신라자바폴더\예약결제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43141" cy="500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84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D:\Users\MSI\Downloads\신라자바폴더\카카오결제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44306"/>
            <a:ext cx="8182670" cy="19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Users\MSI\Downloads\신라자바폴더\카카오결제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42" y="3068960"/>
            <a:ext cx="7344816" cy="36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900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결제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13314" name="Picture 2" descr="D:\Users\MSI\Downloads\신라자바폴더\카카오결제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4" r="30403" b="64848"/>
          <a:stretch/>
        </p:blipFill>
        <p:spPr bwMode="auto">
          <a:xfrm>
            <a:off x="5076057" y="1484784"/>
            <a:ext cx="2232248" cy="81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Users\MSI\Downloads\신라자바폴더\KakaoTalk_20220724_031335841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28800"/>
            <a:ext cx="2274151" cy="49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Users\MSI\Downloads\신라자바폴더\KakaoTalk_20220724_03133584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44736"/>
            <a:ext cx="2274151" cy="49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Users\MSI\Downloads\신라자바폴더\카카오결제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84" y="2780928"/>
            <a:ext cx="3617876" cy="35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73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리뷰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가입</a:t>
            </a:r>
            <a:r>
              <a:rPr lang="en-US" altLang="ko-KR" dirty="0" smtClean="0"/>
              <a:t>,</a:t>
            </a:r>
            <a:r>
              <a:rPr lang="ko-KR" altLang="en-US" dirty="0"/>
              <a:t> 회원 수정 및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 번호 찾기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989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D:\Users\MSI\Downloads\신라자바폴더\로그인컨트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2" y="1700808"/>
            <a:ext cx="5524245" cy="427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MSI\Downloads\신라자바폴더\로그인다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721" y="3838025"/>
            <a:ext cx="4438775" cy="43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MSI\Downloads\신라자바폴더\로그인서비스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721" y="4490814"/>
            <a:ext cx="2810653" cy="16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MSI\Downloads\신라자바폴더\로그인서비스임플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721" y="4869392"/>
            <a:ext cx="3676128" cy="80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4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D:\Users\MSI\Downloads\신라자바폴더\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221538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4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가입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D:\Users\MSI\Downloads\신라자바폴더\회원가입서비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3" y="4893683"/>
            <a:ext cx="2619376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MSI\Downloads\신라자바폴더\회원가입서비스임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3" y="5229200"/>
            <a:ext cx="52959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Users\MSI\Downloads\신라자바폴더\회원가입다오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3" y="4320042"/>
            <a:ext cx="4391026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Users\MSI\Downloads\신라자바폴더\회원가입컨트롤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3" y="1412776"/>
            <a:ext cx="48387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가입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3" name="Picture 5" descr="D:\Users\MSI\Downloads\신라자바폴더\회원가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19" y="2023664"/>
            <a:ext cx="683101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0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수정 및 삭제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 descr="D:\Users\MSI\Downloads\신라자바폴더\회원수정삭제서비스임플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59"/>
          <a:stretch/>
        </p:blipFill>
        <p:spPr bwMode="auto">
          <a:xfrm>
            <a:off x="4638837" y="4464521"/>
            <a:ext cx="3549533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MSI\Downloads\신라자바폴더\회원수정삭제컨트롤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432895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Users\MSI\Downloads\신라자바폴더\회원수정삭제다오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1"/>
          <a:stretch/>
        </p:blipFill>
        <p:spPr bwMode="auto">
          <a:xfrm>
            <a:off x="4638837" y="2024893"/>
            <a:ext cx="4345847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Users\MSI\Downloads\신라자바폴더\회원수정삭제서비스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837" y="3535219"/>
            <a:ext cx="27336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1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수정 및 삭제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D:\Users\MSI\Downloads\신라자바폴더\회원수정삭제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9"/>
            <a:ext cx="6362232" cy="329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Users\MSI\Downloads\신라자바폴더\회원수정삭제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4" y="2420888"/>
            <a:ext cx="4619504" cy="31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176</Words>
  <Application>Microsoft Office PowerPoint</Application>
  <PresentationFormat>화면 슬라이드 쇼(4:3)</PresentationFormat>
  <Paragraphs>44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신라 호텔 예약 사이트</vt:lpstr>
      <vt:lpstr>전체 폴더 구성</vt:lpstr>
      <vt:lpstr>로그인, 리뷰 게시판</vt:lpstr>
      <vt:lpstr>로그인(1)</vt:lpstr>
      <vt:lpstr>로그인(2)</vt:lpstr>
      <vt:lpstr>회원 가입(1)</vt:lpstr>
      <vt:lpstr>회원 가입(2)</vt:lpstr>
      <vt:lpstr>회원 수정 및 삭제(1)</vt:lpstr>
      <vt:lpstr>회원 수정 및 삭제(2)</vt:lpstr>
      <vt:lpstr>아이디, 비밀 번호 찾기(1)</vt:lpstr>
      <vt:lpstr>아이디, 비밀 번호 찾기(2)</vt:lpstr>
      <vt:lpstr>리뷰 controller</vt:lpstr>
      <vt:lpstr>리뷰 dao</vt:lpstr>
      <vt:lpstr>리뷰 service, serviceImpl</vt:lpstr>
      <vt:lpstr>리뷰 jsp(1)</vt:lpstr>
      <vt:lpstr>리뷰 jsp(2)</vt:lpstr>
      <vt:lpstr>예약&amp;결제</vt:lpstr>
      <vt:lpstr>예약&amp;결제 controller</vt:lpstr>
      <vt:lpstr>예약&amp;결제 dao</vt:lpstr>
      <vt:lpstr>예약&amp;결제 service,serviceImpl</vt:lpstr>
      <vt:lpstr>예약&amp;결제 jsp(1)</vt:lpstr>
      <vt:lpstr>예약&amp;결제 jsp(2)</vt:lpstr>
      <vt:lpstr>카카오api결제(1)</vt:lpstr>
      <vt:lpstr>카카오api결제(2)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신라호텔 예약사이트</dc:title>
  <dc:creator>MSI</dc:creator>
  <cp:lastModifiedBy>MSI</cp:lastModifiedBy>
  <cp:revision>60</cp:revision>
  <dcterms:created xsi:type="dcterms:W3CDTF">2022-07-18T11:01:33Z</dcterms:created>
  <dcterms:modified xsi:type="dcterms:W3CDTF">2022-07-23T18:19:13Z</dcterms:modified>
</cp:coreProperties>
</file>