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1230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88038-8C9B-4519-B918-B9A44D355970}" type="datetimeFigureOut">
              <a:rPr lang="zh-CN" altLang="en-US" smtClean="0"/>
              <a:t>2015/6/2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E44E4-B370-43D0-AD4A-F4C226FB3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971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ADE77-E1F8-4C7D-888F-886A1252FED4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045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ADE77-E1F8-4C7D-888F-886A1252FED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2134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23DC35B-2791-4D94-B6F4-3F1DF3B37E33}" type="datetimeFigureOut">
              <a:rPr lang="zh-CN" altLang="en-US" smtClean="0"/>
              <a:t>2015/6/2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2E2D786-8575-4E7B-871A-415A7085E2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C35B-2791-4D94-B6F4-3F1DF3B37E33}" type="datetimeFigureOut">
              <a:rPr lang="zh-CN" altLang="en-US" smtClean="0"/>
              <a:t>2015/6/2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D786-8575-4E7B-871A-415A7085E2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C35B-2791-4D94-B6F4-3F1DF3B37E33}" type="datetimeFigureOut">
              <a:rPr lang="zh-CN" altLang="en-US" smtClean="0"/>
              <a:t>2015/6/2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D786-8575-4E7B-871A-415A7085E2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23DC35B-2791-4D94-B6F4-3F1DF3B37E33}" type="datetimeFigureOut">
              <a:rPr lang="zh-CN" altLang="en-US" smtClean="0"/>
              <a:t>2015/6/2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D786-8575-4E7B-871A-415A7085E2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23DC35B-2791-4D94-B6F4-3F1DF3B37E33}" type="datetimeFigureOut">
              <a:rPr lang="zh-CN" altLang="en-US" smtClean="0"/>
              <a:t>2015/6/2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2E2D786-8575-4E7B-871A-415A7085E2C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23DC35B-2791-4D94-B6F4-3F1DF3B37E33}" type="datetimeFigureOut">
              <a:rPr lang="zh-CN" altLang="en-US" smtClean="0"/>
              <a:t>2015/6/2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2E2D786-8575-4E7B-871A-415A7085E2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23DC35B-2791-4D94-B6F4-3F1DF3B37E33}" type="datetimeFigureOut">
              <a:rPr lang="zh-CN" altLang="en-US" smtClean="0"/>
              <a:t>2015/6/2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2E2D786-8575-4E7B-871A-415A7085E2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C35B-2791-4D94-B6F4-3F1DF3B37E33}" type="datetimeFigureOut">
              <a:rPr lang="zh-CN" altLang="en-US" smtClean="0"/>
              <a:t>2015/6/2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D786-8575-4E7B-871A-415A7085E2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23DC35B-2791-4D94-B6F4-3F1DF3B37E33}" type="datetimeFigureOut">
              <a:rPr lang="zh-CN" altLang="en-US" smtClean="0"/>
              <a:t>2015/6/2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2E2D786-8575-4E7B-871A-415A7085E2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23DC35B-2791-4D94-B6F4-3F1DF3B37E33}" type="datetimeFigureOut">
              <a:rPr lang="zh-CN" altLang="en-US" smtClean="0"/>
              <a:t>2015/6/2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2E2D786-8575-4E7B-871A-415A7085E2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23DC35B-2791-4D94-B6F4-3F1DF3B37E33}" type="datetimeFigureOut">
              <a:rPr lang="zh-CN" altLang="en-US" smtClean="0"/>
              <a:t>2015/6/2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2E2D786-8575-4E7B-871A-415A7085E2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23DC35B-2791-4D94-B6F4-3F1DF3B37E33}" type="datetimeFigureOut">
              <a:rPr lang="zh-CN" altLang="en-US" smtClean="0"/>
              <a:t>2015/6/2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2E2D786-8575-4E7B-871A-415A7085E2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999040" cy="885825"/>
          </a:xfrm>
        </p:spPr>
        <p:txBody>
          <a:bodyPr/>
          <a:lstStyle/>
          <a:p>
            <a:r>
              <a:rPr lang="zh-CN" altLang="en-US" dirty="0" smtClean="0"/>
              <a:t>项目说明（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基本功能，已经在样例程序中实现。 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）随机显示字母、检查用户输入字母是否正确。（</a:t>
            </a:r>
            <a:r>
              <a:rPr lang="en-US" altLang="zh-CN" dirty="0" smtClean="0">
                <a:solidFill>
                  <a:srgbClr val="FF0000"/>
                </a:solidFill>
              </a:rPr>
              <a:t>30%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参考例</a:t>
            </a:r>
            <a:r>
              <a:rPr lang="en-US" altLang="zh-CN" dirty="0" smtClean="0">
                <a:solidFill>
                  <a:srgbClr val="FF0000"/>
                </a:solidFill>
              </a:rPr>
              <a:t>5.2</a:t>
            </a:r>
            <a:r>
              <a:rPr lang="zh-CN" altLang="en-US" dirty="0" smtClean="0">
                <a:solidFill>
                  <a:srgbClr val="FF0000"/>
                </a:solidFill>
              </a:rPr>
              <a:t>的随机数产生方法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）随机播放音乐， 包括开始时的音乐、结束时的音乐和每次检查用户输入后的音乐。（</a:t>
            </a:r>
            <a:r>
              <a:rPr lang="en-US" altLang="zh-CN" dirty="0" smtClean="0">
                <a:solidFill>
                  <a:srgbClr val="FF0000"/>
                </a:solidFill>
              </a:rPr>
              <a:t>10%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音乐播放参考附件“</a:t>
            </a:r>
            <a:r>
              <a:rPr lang="en-US" altLang="zh-CN" dirty="0" err="1">
                <a:solidFill>
                  <a:srgbClr val="FF0000"/>
                </a:solidFill>
              </a:rPr>
              <a:t>playsoundtest.rar</a:t>
            </a:r>
            <a:r>
              <a:rPr lang="zh-CN" altLang="en-US" dirty="0" smtClean="0">
                <a:solidFill>
                  <a:srgbClr val="FF0000"/>
                </a:solidFill>
              </a:rPr>
              <a:t>”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）根据用户的操作结果排名。（</a:t>
            </a:r>
            <a:r>
              <a:rPr lang="en-US" altLang="zh-CN" dirty="0" smtClean="0">
                <a:solidFill>
                  <a:srgbClr val="FF0000"/>
                </a:solidFill>
              </a:rPr>
              <a:t>20%</a:t>
            </a:r>
            <a:r>
              <a:rPr lang="zh-CN" altLang="en-US" dirty="0" smtClean="0">
                <a:solidFill>
                  <a:srgbClr val="FF0000"/>
                </a:solidFill>
              </a:rPr>
              <a:t>）（变色，计时）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3F47E3-EE21-4697-9FC3-20F0E487049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739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项目说明（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69235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以下为进一步提高的功能。</a:t>
            </a:r>
            <a:endParaRPr lang="en-US" altLang="zh-CN" dirty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）把比赛结果保存文件中，下次游戏开始时读入程序并显示在屏幕上，结束本次游戏时把本次的更新保存入文件。（</a:t>
            </a:r>
            <a:r>
              <a:rPr lang="en-US" altLang="zh-CN" dirty="0" smtClean="0">
                <a:solidFill>
                  <a:srgbClr val="FF0000"/>
                </a:solidFill>
              </a:rPr>
              <a:t>10%</a:t>
            </a:r>
            <a:r>
              <a:rPr lang="zh-CN" altLang="en-US" dirty="0" smtClean="0">
                <a:solidFill>
                  <a:srgbClr val="FF0000"/>
                </a:solidFill>
              </a:rPr>
              <a:t>）（更新）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文件操作参考第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zh-CN" altLang="en-US" dirty="0" smtClean="0">
                <a:solidFill>
                  <a:srgbClr val="FF0000"/>
                </a:solidFill>
              </a:rPr>
              <a:t>章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</a:rPr>
              <a:t>）每个用户的信息包括用户名、密码、最近一次游戏的各项数据等用一个结构表示</a:t>
            </a:r>
            <a:r>
              <a:rPr lang="zh-CN" altLang="en-US" dirty="0" smtClean="0"/>
              <a:t>，并用链表连接多个用户的信息，用户数没有限制。（</a:t>
            </a:r>
            <a:r>
              <a:rPr lang="en-US" altLang="zh-CN" dirty="0" smtClean="0"/>
              <a:t>10%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2"/>
            <a:r>
              <a:rPr lang="zh-CN" altLang="en-US" dirty="0" smtClean="0"/>
              <a:t>结构和链表参考第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）每个用户可以输入密码、修改密码，密码以加密方式保存在文件中，可以用各种简单的加密方法。（</a:t>
            </a:r>
            <a:r>
              <a:rPr lang="en-US" altLang="zh-CN" dirty="0" smtClean="0">
                <a:solidFill>
                  <a:srgbClr val="FF0000"/>
                </a:solidFill>
              </a:rPr>
              <a:t>10%</a:t>
            </a:r>
            <a:r>
              <a:rPr lang="zh-CN" altLang="en-US" dirty="0" smtClean="0">
                <a:solidFill>
                  <a:srgbClr val="FF0000"/>
                </a:solidFill>
              </a:rPr>
              <a:t>）（一个</a:t>
            </a:r>
            <a:r>
              <a:rPr lang="en-US" altLang="zh-CN" dirty="0" smtClean="0">
                <a:solidFill>
                  <a:srgbClr val="FF0000"/>
                </a:solidFill>
              </a:rPr>
              <a:t>Bug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）各种自创的功能，能够用</a:t>
            </a:r>
            <a:r>
              <a:rPr lang="en-US" altLang="zh-CN" dirty="0" smtClean="0"/>
              <a:t>200</a:t>
            </a:r>
            <a:r>
              <a:rPr lang="zh-CN" altLang="en-US" dirty="0" smtClean="0"/>
              <a:t>字以内的中文说明功能的原理和效用，并得到助教的认可（由助教主观判断）。（</a:t>
            </a:r>
            <a:r>
              <a:rPr lang="en-US" altLang="zh-CN" dirty="0" smtClean="0"/>
              <a:t>10%</a:t>
            </a:r>
            <a:r>
              <a:rPr lang="zh-CN" altLang="en-US" dirty="0" smtClean="0"/>
              <a:t>）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3F47E3-EE21-4697-9FC3-20F0E4870496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940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项目说明（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要求提交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程序源代码，包括</a:t>
            </a:r>
            <a:r>
              <a:rPr lang="en-US" altLang="zh-CN" dirty="0" smtClean="0"/>
              <a:t>.h</a:t>
            </a:r>
            <a:r>
              <a:rPr lang="zh-CN" altLang="en-US" dirty="0" smtClean="0"/>
              <a:t>文件和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cpp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/>
              <a:t>可执行</a:t>
            </a:r>
            <a:r>
              <a:rPr lang="zh-CN" altLang="en-US" dirty="0" smtClean="0"/>
              <a:t>程序、音乐文件、数据文件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3F47E3-EE21-4697-9FC3-20F0E4870496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172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1901</TotalTime>
  <Words>314</Words>
  <Application>Microsoft Office PowerPoint</Application>
  <PresentationFormat>全屏显示(4:3)</PresentationFormat>
  <Paragraphs>25</Paragraphs>
  <Slides>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活力</vt:lpstr>
      <vt:lpstr>项目说明（1）</vt:lpstr>
      <vt:lpstr>项目说明（2）</vt:lpstr>
      <vt:lpstr>项目说明（1）</vt:lpstr>
    </vt:vector>
  </TitlesOfParts>
  <Company>复旦大学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项目说明（1）</dc:title>
  <dc:creator>admin</dc:creator>
  <cp:lastModifiedBy>lenovo</cp:lastModifiedBy>
  <cp:revision>19</cp:revision>
  <dcterms:created xsi:type="dcterms:W3CDTF">2015-04-22T08:21:46Z</dcterms:created>
  <dcterms:modified xsi:type="dcterms:W3CDTF">2015-06-02T13:44:12Z</dcterms:modified>
</cp:coreProperties>
</file>