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275B1-2EEF-4D8F-BA8E-DC6F35B7930A}" type="datetimeFigureOut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4E8D5-851E-4FF6-B0DB-73A394C16F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4E8D5-851E-4FF6-B0DB-73A394C16F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4E8D5-851E-4FF6-B0DB-73A394C16FF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4E8D5-851E-4FF6-B0DB-73A394C16FF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4E8D5-851E-4FF6-B0DB-73A394C16FF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4E8D5-851E-4FF6-B0DB-73A394C16FF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4E8D5-851E-4FF6-B0DB-73A394C16FF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039F-D891-44AB-869A-F2323578E8FB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E47C-7A35-413D-B726-D75FED33E99C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22C5-0EEF-4BAF-841D-CE1495D6CB15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EDC2-D2F6-421B-A649-526796EA8525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7C5-65BA-4517-AF26-1376B50EB1C8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1B57-D484-40BA-A24C-26D856A75760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BC92-B8F7-4DCB-84EC-220EBC22BAD5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FFA0-E5A7-4F8D-82F4-2C4B34892112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1430-405B-4919-B5EE-363EC7FE71B4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72E5-F153-4289-BB78-7D65817E0C38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C3EE-8975-4C42-830C-339AEFA7242B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1E4C-6269-48D9-9B06-233329DAC0ED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tp://10.141.247.12/lab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tp://10.141.247.12/upload/lab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1210240054@fudan.edu.c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Lab1 instructions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ftp://10.141.247.12/lab1/</a:t>
            </a:r>
            <a:endParaRPr lang="en-US" altLang="zh-CN" dirty="0" smtClean="0"/>
          </a:p>
          <a:p>
            <a:r>
              <a:rPr lang="en-US" altLang="zh-CN" dirty="0" err="1" smtClean="0"/>
              <a:t>Usr</a:t>
            </a:r>
            <a:r>
              <a:rPr lang="en-US" altLang="zh-CN" dirty="0" smtClean="0"/>
              <a:t>: ics2012   Pwd:ics2012</a:t>
            </a:r>
          </a:p>
          <a:p>
            <a:r>
              <a:rPr lang="en-US" altLang="zh-CN" dirty="0" smtClean="0"/>
              <a:t>You </a:t>
            </a:r>
            <a:r>
              <a:rPr lang="en-US" altLang="zh-CN" smtClean="0"/>
              <a:t>need </a:t>
            </a:r>
            <a:r>
              <a:rPr lang="en-US" altLang="zh-CN" smtClean="0"/>
              <a:t>down</a:t>
            </a:r>
            <a:r>
              <a:rPr lang="en-US" altLang="zh-CN" smtClean="0"/>
              <a:t>load </a:t>
            </a:r>
            <a:r>
              <a:rPr lang="en-US" altLang="zh-CN" dirty="0" smtClean="0"/>
              <a:t>files including: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</a:t>
            </a:r>
            <a:r>
              <a:rPr lang="en-US" altLang="zh-CN" dirty="0" err="1" smtClean="0">
                <a:solidFill>
                  <a:srgbClr val="0070C0"/>
                </a:solidFill>
              </a:rPr>
              <a:t>Makefile</a:t>
            </a:r>
            <a:r>
              <a:rPr lang="en-US" altLang="zh-CN" dirty="0" smtClean="0">
                <a:solidFill>
                  <a:srgbClr val="0070C0"/>
                </a:solidFill>
              </a:rPr>
              <a:t>, README, </a:t>
            </a:r>
            <a:r>
              <a:rPr lang="en-US" altLang="zh-CN" dirty="0" smtClean="0">
                <a:solidFill>
                  <a:srgbClr val="FF0000"/>
                </a:solidFill>
              </a:rPr>
              <a:t>bits.c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bits.h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btest.c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btest.h</a:t>
            </a:r>
            <a:r>
              <a:rPr lang="en-US" altLang="zh-CN" dirty="0" smtClean="0">
                <a:solidFill>
                  <a:srgbClr val="0070C0"/>
                </a:solidFill>
              </a:rPr>
              <a:t>, decl.c, dlc, tests.c</a:t>
            </a:r>
          </a:p>
          <a:p>
            <a:r>
              <a:rPr lang="en-US" altLang="zh-CN" dirty="0" smtClean="0"/>
              <a:t>Modify the file </a:t>
            </a:r>
            <a:r>
              <a:rPr lang="en-US" altLang="zh-CN" dirty="0" smtClean="0">
                <a:solidFill>
                  <a:srgbClr val="FF0000"/>
                </a:solidFill>
              </a:rPr>
              <a:t>bits.c</a:t>
            </a:r>
            <a:r>
              <a:rPr lang="en-US" altLang="zh-CN" dirty="0" smtClean="0"/>
              <a:t> based on instructions.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22A0-8D32-48B9-A1D7-87FFDC2A14AC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btest.c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Description: </a:t>
            </a:r>
            <a:r>
              <a:rPr lang="en-US" altLang="zh-CN" dirty="0" smtClean="0"/>
              <a:t>allows you to evaluate the functional correctness of your code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Usage:</a:t>
            </a:r>
          </a:p>
          <a:p>
            <a:pPr>
              <a:buNone/>
            </a:pPr>
            <a:r>
              <a:rPr lang="en-US" altLang="zh-CN" dirty="0" smtClean="0"/>
              <a:t>   $ make </a:t>
            </a:r>
            <a:r>
              <a:rPr lang="en-US" altLang="zh-CN" dirty="0" err="1" smtClean="0"/>
              <a:t>btest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$ ./</a:t>
            </a:r>
            <a:r>
              <a:rPr lang="en-US" altLang="zh-CN" dirty="0" err="1" smtClean="0"/>
              <a:t>btest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Notes: </a:t>
            </a:r>
            <a:r>
              <a:rPr lang="en-US" altLang="zh-CN" dirty="0" smtClean="0"/>
              <a:t>when moving from one platform to another, use the commands:</a:t>
            </a:r>
          </a:p>
          <a:p>
            <a:pPr>
              <a:buNone/>
            </a:pPr>
            <a:r>
              <a:rPr lang="en-US" altLang="zh-CN" dirty="0" smtClean="0"/>
              <a:t>    $ make clean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5A3-15B6-4BC8-8D3C-0333B2AFCB8F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Description: </a:t>
            </a:r>
            <a:r>
              <a:rPr lang="en-US" altLang="zh-CN" dirty="0" smtClean="0"/>
              <a:t>ensure that your code conform to these restrictions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Usage:</a:t>
            </a:r>
          </a:p>
          <a:p>
            <a:pPr>
              <a:buNone/>
            </a:pPr>
            <a:r>
              <a:rPr lang="en-US" altLang="zh-CN" dirty="0" smtClean="0"/>
              <a:t>    $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775 dlc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$./dlc bits.c</a:t>
            </a:r>
            <a:endParaRPr lang="zh-CN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Notes: </a:t>
            </a:r>
            <a:r>
              <a:rPr lang="en-US" altLang="zh-CN" dirty="0" smtClean="0"/>
              <a:t>The program produce no output if your code is valid otherwise it warns. 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E675-C33F-4A8D-A6B9-7139EC48F95A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Deadline and 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Due: Sun, Mar.18th, 23:59, 2012</a:t>
            </a:r>
          </a:p>
          <a:p>
            <a:r>
              <a:rPr lang="en-US" altLang="zh-CN" dirty="0" smtClean="0"/>
              <a:t>To hand-in only </a:t>
            </a:r>
            <a:r>
              <a:rPr lang="en-US" altLang="zh-CN" dirty="0" smtClean="0">
                <a:solidFill>
                  <a:srgbClr val="FF0000"/>
                </a:solidFill>
              </a:rPr>
              <a:t>bits.c</a:t>
            </a:r>
            <a:r>
              <a:rPr lang="en-US" altLang="zh-CN" dirty="0" smtClean="0"/>
              <a:t> file, name your bits.c file as Lab1_studentID.c (e.g. Lab1_1030024xxxx.c) and upload to </a:t>
            </a:r>
            <a:r>
              <a:rPr lang="en-US" altLang="zh-CN" u="sng" dirty="0" smtClean="0">
                <a:hlinkClick r:id="rId3"/>
              </a:rPr>
              <a:t>ftp://10.141.247.12/upload/lab1/</a:t>
            </a:r>
            <a:endParaRPr lang="zh-CN" altLang="zh-CN" dirty="0" smtClean="0"/>
          </a:p>
          <a:p>
            <a:r>
              <a:rPr lang="en-US" altLang="zh-CN" dirty="0" smtClean="0"/>
              <a:t>Or send email to </a:t>
            </a:r>
            <a:r>
              <a:rPr lang="en-US" altLang="zh-CN" dirty="0" smtClean="0">
                <a:hlinkClick r:id="rId4"/>
              </a:rPr>
              <a:t>11210240054@fudan.edu.cn</a:t>
            </a:r>
            <a:r>
              <a:rPr lang="en-US" altLang="zh-CN" dirty="0" smtClean="0"/>
              <a:t> if possible before deadline.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16AC-BA24-4E05-B9B1-9E9386DE2B43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Remember </a:t>
            </a:r>
            <a:r>
              <a:rPr lang="en-US" altLang="zh-CN" dirty="0" smtClean="0">
                <a:solidFill>
                  <a:srgbClr val="0070C0"/>
                </a:solidFill>
              </a:rPr>
              <a:t>backup </a:t>
            </a:r>
            <a:r>
              <a:rPr lang="en-US" altLang="zh-CN" dirty="0" smtClean="0"/>
              <a:t>you program at every lab!</a:t>
            </a:r>
          </a:p>
          <a:p>
            <a:r>
              <a:rPr lang="en-US" altLang="zh-CN" dirty="0" smtClean="0"/>
              <a:t>No teamwork allowed and no cheating!</a:t>
            </a:r>
          </a:p>
          <a:p>
            <a:r>
              <a:rPr lang="en-US" altLang="zh-CN" dirty="0" smtClean="0"/>
              <a:t>Read the file </a:t>
            </a:r>
            <a:r>
              <a:rPr lang="en-US" altLang="zh-CN" dirty="0" smtClean="0">
                <a:solidFill>
                  <a:srgbClr val="0070C0"/>
                </a:solidFill>
              </a:rPr>
              <a:t>README, lab1.docx, bits.c</a:t>
            </a:r>
            <a:r>
              <a:rPr lang="en-US" altLang="zh-CN" dirty="0" smtClean="0"/>
              <a:t> and be familiar with </a:t>
            </a:r>
            <a:r>
              <a:rPr lang="en-US" altLang="zh-CN" dirty="0" smtClean="0">
                <a:solidFill>
                  <a:srgbClr val="0070C0"/>
                </a:solidFill>
              </a:rPr>
              <a:t>basic linux operations </a:t>
            </a:r>
            <a:r>
              <a:rPr lang="en-US" altLang="zh-CN" dirty="0" smtClean="0"/>
              <a:t>before the lab.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A526-5006-4D65-A0E3-6785FDCBD52A}" type="datetime1">
              <a:rPr lang="zh-CN" altLang="en-US" smtClean="0"/>
              <a:pPr/>
              <a:t>2012/3/4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220</Words>
  <Application>Microsoft Office PowerPoint</Application>
  <PresentationFormat>全屏显示(4:3)</PresentationFormat>
  <Paragraphs>44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Lab1 instructions</vt:lpstr>
      <vt:lpstr>File download</vt:lpstr>
      <vt:lpstr>btest.c</vt:lpstr>
      <vt:lpstr>dlc</vt:lpstr>
      <vt:lpstr>Deadline and  upload</vt:lpstr>
      <vt:lpstr>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instrutions</dc:title>
  <dc:creator>Aborn</dc:creator>
  <cp:lastModifiedBy>Aborn</cp:lastModifiedBy>
  <cp:revision>26</cp:revision>
  <dcterms:created xsi:type="dcterms:W3CDTF">2012-03-04T12:58:45Z</dcterms:created>
  <dcterms:modified xsi:type="dcterms:W3CDTF">2012-03-04T13:38:20Z</dcterms:modified>
</cp:coreProperties>
</file>