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906F1-AAF2-6B6F-FE3A-F1324D27B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4FE5E6-239A-9062-3A38-6A4AFC4BB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0B1907-F915-DFD9-879A-026B6DE5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287285-46E3-19AE-A71D-B5E5DE1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583006-68DF-A277-78DB-870CEEA0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4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E7BDF-62B3-2EF3-E627-391ABFCB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22FF86-C0D5-9DD8-41F9-9E98D4DD5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D0F2CD-E5A2-96B3-71C8-51D7180F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25E1E7-7CB0-E2B3-3540-E35E07DC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C5F64A-BE46-B6A8-2FBC-93186B1C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50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5E9C39-2639-2B86-05F8-850643155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D9A1FF-7D77-80DF-9E8E-9E66CE106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6EBD2-8E4E-86CC-A871-03F4A2CD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E6BE3-15C0-FF04-E595-09815A22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36273-C018-7E83-E459-5C9142E6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2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37ACB-0423-B5E4-2E01-A0E24800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C65C7-95AF-BBE6-D13B-9FD40A4E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7CED0-6D28-65DA-A8D8-7C7C1F50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18F0C9-4B3C-8931-36FF-C10F1499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AE380-3C31-7EA3-2F0D-C3C25F41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6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4B060-2E4C-544C-DD09-07C10A15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A359BD-7B2F-BA26-B5F5-0E1D77FC5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A0FB6-9F55-8B7D-1050-AF6D7FC3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F0C9D-2B18-DF5F-F552-4C8E6994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B88B9-E38B-7B6A-EC31-5C639824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70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3E68-4B69-E008-0165-EF6CE827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DBB8B-B401-4C06-6D7D-33EE7B83F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591482-0951-81F2-D805-0C68FAEF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9FDCC-B9AA-89D8-B371-0AF98A73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244290-680D-546F-5B98-7E6EFF12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272042-BD0F-6581-867B-BC3574CA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79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06593-1585-75C3-49B1-BA32A50D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AB691D-27F8-CCE5-E93F-40648219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767735-832A-ABAF-4F49-DCDCF9FA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54909F-9E5A-F6F3-D749-835D6C810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52558D-CDAD-9457-63BE-169B116C7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A1CFEC-0E88-3726-894F-0274FFF7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43749F-6FF8-5A1E-A078-6B039C29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4D40B8-92A4-D66B-89B1-6B2D05FD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5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36DBC-911B-0E3A-D9BD-125578D7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9D2401-9E37-26A1-802C-58D977F6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BF414E-0816-CA81-63B5-D2DBFC17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58FDC3-AA7F-2578-B8F9-676BCA45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18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E613A6-FB28-DFA2-E21A-483503FE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67E804-2DEB-6576-4170-61898B15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EE1F7F-63F2-FAC5-8B5D-1B738988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7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64D8-465B-5306-539F-BD6C9EAB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662FB-0CB5-15E5-F692-E15DD27B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B35AE8-EBBC-67E4-CDCE-40815E920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0E315E-88EE-1371-D63A-44D2F0B3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B82747-2046-347B-8A42-41D0D19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3288DC-202D-2AE5-198B-7A562F44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8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8B565-560B-FCCA-3C14-01920256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9B0854-BD76-FFAD-2659-5DB96B68D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A8DBF-1DD6-B93D-A573-A1A19801C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1D766C-A5DF-1A20-A29E-F482FCCC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BAC2B-1BEA-3E8E-D61F-D8EB067B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3AA957-F3DD-54EE-5637-A0642A7C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2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14324-8E61-792B-E700-D4446E6A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5C6A1C-96D9-6D73-3FBF-2774EBF8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8E19C-8347-C421-E5FC-C5128E231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7028-8223-4408-9FBB-227929B7CA4D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1DEAC-74DC-5AB6-E931-44B908141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3D6AA-420C-B71B-F9BF-C4146BF80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28FE-60DF-4101-A224-78F05302A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48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2BCB7-0510-96EA-E07A-B83A739BA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Начало</a:t>
            </a:r>
          </a:p>
        </p:txBody>
      </p:sp>
    </p:spTree>
    <p:extLst>
      <p:ext uri="{BB962C8B-B14F-4D97-AF65-F5344CB8AC3E}">
        <p14:creationId xmlns:p14="http://schemas.microsoft.com/office/powerpoint/2010/main" val="295844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B80435-3699-4C11-DB10-91E7AAEE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21"/>
            <a:ext cx="12192000" cy="65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3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A74D76-17D3-44D1-FF97-15094396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31"/>
            <a:ext cx="12192000" cy="66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42F413-BF16-4101-4E0E-BAFEA51B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78"/>
            <a:ext cx="12192000" cy="65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4404E3-60F3-A6E7-75B1-5A1B9B27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200"/>
            <a:ext cx="12192000" cy="61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7C1150-3B65-A9FB-3E37-4D97C7D6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78" y="0"/>
            <a:ext cx="6907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1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BE3F60-2443-BEA2-DBB4-2D1937FC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645"/>
            <a:ext cx="12192000" cy="62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60F2B-AB17-67EF-DA28-C63CCF33CA09}"/>
              </a:ext>
            </a:extLst>
          </p:cNvPr>
          <p:cNvSpPr txBox="1"/>
          <p:nvPr/>
        </p:nvSpPr>
        <p:spPr>
          <a:xfrm>
            <a:off x="5824057" y="3059668"/>
            <a:ext cx="803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raphik"/>
              </a:rPr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8474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Широкоэкранный</PresentationFormat>
  <Paragraphs>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Graphik</vt:lpstr>
      <vt:lpstr>Тема Office</vt:lpstr>
      <vt:lpstr>Начало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Начало</dc:title>
  <dc:creator>Беломытцев Gleb</dc:creator>
  <cp:lastModifiedBy>Беломытцев Gleb</cp:lastModifiedBy>
  <cp:revision>1</cp:revision>
  <dcterms:created xsi:type="dcterms:W3CDTF">2024-01-31T16:30:58Z</dcterms:created>
  <dcterms:modified xsi:type="dcterms:W3CDTF">2024-01-31T16:44:02Z</dcterms:modified>
</cp:coreProperties>
</file>