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8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9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8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902C-B219-4982-B488-92BA687F3105}" type="datetimeFigureOut">
              <a:rPr lang="ru-RU" smtClean="0"/>
              <a:t>21.03.2015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CC7E-4520-459A-A985-66A2B54F8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03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Hell</dc:creator>
  <cp:lastModifiedBy>Hell</cp:lastModifiedBy>
  <cp:revision>1</cp:revision>
  <dcterms:created xsi:type="dcterms:W3CDTF">2015-03-21T19:27:28Z</dcterms:created>
  <dcterms:modified xsi:type="dcterms:W3CDTF">2015-03-21T20:28:50Z</dcterms:modified>
</cp:coreProperties>
</file>