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9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8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03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Hell</dc:creator>
  <cp:lastModifiedBy>Hell</cp:lastModifiedBy>
  <cp:revision>1</cp:revision>
  <dcterms:created xsi:type="dcterms:W3CDTF">2015-03-21T19:27:28Z</dcterms:created>
  <dcterms:modified xsi:type="dcterms:W3CDTF">2015-03-21T19:28:15Z</dcterms:modified>
</cp:coreProperties>
</file>