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6" r:id="rId2"/>
    <p:sldId id="256" r:id="rId3"/>
    <p:sldId id="275" r:id="rId4"/>
    <p:sldId id="280" r:id="rId5"/>
    <p:sldId id="257" r:id="rId6"/>
    <p:sldId id="258" r:id="rId7"/>
    <p:sldId id="281" r:id="rId8"/>
    <p:sldId id="262" r:id="rId9"/>
    <p:sldId id="260" r:id="rId10"/>
    <p:sldId id="271" r:id="rId11"/>
    <p:sldId id="264" r:id="rId12"/>
    <p:sldId id="263" r:id="rId13"/>
    <p:sldId id="265" r:id="rId14"/>
    <p:sldId id="266" r:id="rId15"/>
    <p:sldId id="270" r:id="rId16"/>
    <p:sldId id="267" r:id="rId17"/>
    <p:sldId id="282" r:id="rId18"/>
    <p:sldId id="272" r:id="rId19"/>
    <p:sldId id="273" r:id="rId20"/>
    <p:sldId id="274" r:id="rId21"/>
    <p:sldId id="283" r:id="rId22"/>
    <p:sldId id="279" r:id="rId23"/>
    <p:sldId id="278" r:id="rId24"/>
    <p:sldId id="277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49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2B85F9B-1A07-43DA-ABD7-72EC453A8D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676A5C-76B2-4130-B629-13303490B9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469E7-4A5F-4AE4-9028-4461F85F7C1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65EC5D-1359-4BAD-9ADD-72361F4085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FA0D54-DBA3-45FC-A98E-C4950EC4BA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7C265-44EC-456C-81A9-1CCDFE78F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0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72646-5DE8-4281-86B2-EF9CF8966D56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8847-8067-46DD-9C3E-9909F4C56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6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8847-8067-46DD-9C3E-9909F4C5688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8847-8067-46DD-9C3E-9909F4C5688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1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37DE3-2C34-4635-95B7-A8B92BCEE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AE689F-E80A-41CB-B3D4-20CC05AC0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12102-52C5-483A-89D5-0F54F7FE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47D9-879D-4E25-A9F3-D132447170AD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EA73A-11CA-4FAA-BE6B-2169F7D4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878C7-6AFC-4659-8E47-39C39911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A7EC-3427-4023-B087-F99FC7162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5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230E4-B25F-4F2D-BA2F-63E6650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FF9C-9F28-4E9B-A723-EF93B6ACE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8D90C-E2F2-4C67-9ECA-900C7795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47D9-879D-4E25-A9F3-D132447170AD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98B34-8382-461C-ADDE-A5F4F58F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FE77D-9497-43BA-943F-A376CB4B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A7EC-3427-4023-B087-F99FC7162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03BB75-803D-411D-A5A5-A29464228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CCFF6-1B34-4C7B-9059-72A9114F7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567A0-BA3E-4A08-A5B0-49235F8D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47D9-879D-4E25-A9F3-D132447170AD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53BEB-DA44-4A9F-A25D-C4556C35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E2DB0-D3CE-4849-86F3-2F9BB6D8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A7EC-3427-4023-B087-F99FC7162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8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48004-B893-422F-85ED-15D5320A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1D29E-442C-4854-95BD-48018D27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DBE61-D9BF-4058-83F7-47E0DEA7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47D9-879D-4E25-A9F3-D132447170AD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A859B-3A39-4346-AB36-F1339E62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038EE-05E6-4352-B541-22100F46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A7EC-3427-4023-B087-F99FC7162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7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DB06-35E1-450A-AA25-91418C19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7F7E9-6CCF-44FB-95CD-7B4E33200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2D572-99BD-45CF-9B93-998B2E03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47D9-879D-4E25-A9F3-D132447170AD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B1CD3-07E2-49A4-94F2-0E28C0C0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FA280-6419-41F7-B26F-A64148E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A7EC-3427-4023-B087-F99FC7162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6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736C6-0F8D-43BF-8839-698DF276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07F34-B827-416F-8DB0-A58D6C11F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2A7AA7-9D63-44D7-827A-46BD5100D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60BFB-E213-4DEE-B2D2-6DD25F27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47D9-879D-4E25-A9F3-D132447170AD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6AE26-9ACB-42E2-A424-05EFB9F1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78186-B81A-4FC2-863E-386A1290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A7EC-3427-4023-B087-F99FC7162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6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52E5D-7B81-45B0-B0D7-3CD183AF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515C9-FDEA-4B5B-A9A7-1AEAA8AD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0F4509-141F-4E30-8C3D-56378019C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0EF3BC-F363-4ABF-A257-4C6BC90C1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FBE931-EAD0-4F18-9BFA-94D530227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F0665A-DEFC-4214-A9ED-2A6F9F45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47D9-879D-4E25-A9F3-D132447170AD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B487E1-D56F-4643-B38B-82BC1D1F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E5C6A3-4027-4FA8-8C5E-E656E6DA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A7EC-3427-4023-B087-F99FC7162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5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AEF3C-2120-4D80-BA71-2624BFBB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33692-3E94-4E6F-AED9-42493FFF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47D9-879D-4E25-A9F3-D132447170AD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43A66D-6CB6-4984-BED4-026F2F0C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90DB0B-6E6F-42F7-908E-FF64506E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A7EC-3427-4023-B087-F99FC7162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9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1D9188-6D00-4875-8A73-32906B5A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47D9-879D-4E25-A9F3-D132447170AD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F46EAF-B6C6-4BB1-93CB-8D34FED9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7959C-7D22-4ED1-917D-9D9BC22F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A7EC-3427-4023-B087-F99FC7162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5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7F73-BE5E-4F5E-B086-A6F01306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3B01D-F964-4044-A4D1-15A189FB2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F4AE94-16B8-4504-BDA6-60BA0FAEE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287F9-5CAC-4051-8FDA-D2125DA1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47D9-879D-4E25-A9F3-D132447170AD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00609-9CE7-4057-99B6-5424F033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13C17-3AF5-40B3-A383-09D18DA1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A7EC-3427-4023-B087-F99FC7162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7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ED412-BE71-43D1-A5FB-9A470E7D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16552E-510F-463E-A63C-D67994CE3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C36F8B-2127-44C9-A15D-89AC5B1BB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B89DA-D2B6-4BEC-B437-CC0DE1E1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47D9-879D-4E25-A9F3-D132447170AD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2ABBF1-B26F-4588-B0C3-1FD8BBC2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0A7CF-FA24-434C-BFD0-955B92EA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A7EC-3427-4023-B087-F99FC7162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5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A829F4-A12C-4102-B949-2A0595A7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E27CF-E2F5-4E0F-A59D-AF1A722A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F831D-6239-4696-B894-842238461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47D9-879D-4E25-A9F3-D132447170AD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13AC3-E563-47D4-AC29-4859BCDBF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D21F4-7F07-4781-92BE-D8F3A94D1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A7EC-3427-4023-B087-F99FC7162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0CC89-F5B0-4D8A-AA76-E5BD8F080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096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sz="4400" dirty="0" err="1"/>
              <a:t>마이브릿지</a:t>
            </a:r>
            <a:r>
              <a:rPr lang="ko-KR" altLang="en-US" sz="4400" dirty="0"/>
              <a:t> 과제 </a:t>
            </a:r>
            <a:br>
              <a:rPr lang="en-US" altLang="ko-KR" sz="4400" dirty="0"/>
            </a:br>
            <a:br>
              <a:rPr lang="en-US" altLang="ko-KR" sz="4400" dirty="0"/>
            </a:br>
            <a:r>
              <a:rPr lang="ko-KR" altLang="en-US" sz="4400" dirty="0"/>
              <a:t>메모 웹 어플리케이션</a:t>
            </a:r>
            <a:br>
              <a:rPr lang="en-US" altLang="ko-KR" sz="4400" dirty="0"/>
            </a:br>
            <a:br>
              <a:rPr lang="en-US" altLang="ko-KR" sz="4400" dirty="0"/>
            </a:br>
            <a:r>
              <a:rPr lang="ko-KR" altLang="en-US" sz="4400" dirty="0"/>
              <a:t>화면정의서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00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1A92EA-6A2C-4C43-8F74-64C6E397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51" y="1831629"/>
            <a:ext cx="6961956" cy="35758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1" y="178747"/>
            <a:ext cx="696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라벨의 메모 목록 뷰 </a:t>
            </a:r>
            <a:r>
              <a:rPr lang="en-US" altLang="ko-KR" dirty="0"/>
              <a:t>/ </a:t>
            </a:r>
            <a:r>
              <a:rPr lang="ko-KR" altLang="en-US" dirty="0"/>
              <a:t>전체메모 라벨 </a:t>
            </a:r>
            <a:r>
              <a:rPr lang="en-US" altLang="ko-KR" dirty="0"/>
              <a:t>/ </a:t>
            </a:r>
            <a:r>
              <a:rPr lang="ko-KR" altLang="en-US" dirty="0"/>
              <a:t>라벨설정 </a:t>
            </a:r>
            <a:r>
              <a:rPr lang="ko-KR" altLang="en-US" dirty="0" err="1"/>
              <a:t>모달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EEF5C2-AD8F-4271-A398-0CD05E9ED541}"/>
              </a:ext>
            </a:extLst>
          </p:cNvPr>
          <p:cNvSpPr/>
          <p:nvPr/>
        </p:nvSpPr>
        <p:spPr>
          <a:xfrm>
            <a:off x="8400572" y="1400351"/>
            <a:ext cx="2991555" cy="1908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라벨의 메모 목록 뷰의 라벨지정 버튼을 클릭함으로써 표시된다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모달창이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열린 상태에서는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이외에 모든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엘리먼트는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비활성화된다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09133-5C4E-4F2C-B61B-61DA91BC42F3}"/>
              </a:ext>
            </a:extLst>
          </p:cNvPr>
          <p:cNvGrpSpPr/>
          <p:nvPr/>
        </p:nvGrpSpPr>
        <p:grpSpPr>
          <a:xfrm>
            <a:off x="1205756" y="1942622"/>
            <a:ext cx="6369335" cy="3755378"/>
            <a:chOff x="742911" y="1535693"/>
            <a:chExt cx="6369335" cy="3755378"/>
          </a:xfrm>
        </p:grpSpPr>
        <p:sp>
          <p:nvSpPr>
            <p:cNvPr id="11" name="말풍선: 사각형 10">
              <a:extLst>
                <a:ext uri="{FF2B5EF4-FFF2-40B4-BE49-F238E27FC236}">
                  <a16:creationId xmlns:a16="http://schemas.microsoft.com/office/drawing/2014/main" id="{D4BDDC16-97F6-41A9-97B3-A6975120E3DF}"/>
                </a:ext>
              </a:extLst>
            </p:cNvPr>
            <p:cNvSpPr/>
            <p:nvPr/>
          </p:nvSpPr>
          <p:spPr>
            <a:xfrm>
              <a:off x="3860800" y="1535693"/>
              <a:ext cx="2529916" cy="981729"/>
            </a:xfrm>
            <a:prstGeom prst="wedgeRectCallout">
              <a:avLst>
                <a:gd name="adj1" fmla="val -53536"/>
                <a:gd name="adj2" fmla="val 10001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설정라벨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선택란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라벨목록에 추가한 모든 라벨을 선택할 수 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8087B9D6-93AF-47E8-8F78-49EC383E0A5A}"/>
                </a:ext>
              </a:extLst>
            </p:cNvPr>
            <p:cNvSpPr/>
            <p:nvPr/>
          </p:nvSpPr>
          <p:spPr>
            <a:xfrm>
              <a:off x="742911" y="3933536"/>
              <a:ext cx="2794640" cy="1357535"/>
            </a:xfrm>
            <a:prstGeom prst="wedgeRectCallout">
              <a:avLst>
                <a:gd name="adj1" fmla="val 38828"/>
                <a:gd name="adj2" fmla="val -7362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확인버튼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체크한 메모가 선택한 라벨에 등록된다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라벨에 이미 지정된 메모를 다시 등록하더라도 메모가 라벨에 중복 등록되지 않는다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모달창이</a:t>
              </a:r>
              <a:r>
                <a:rPr lang="ko-KR" altLang="en-US" sz="1000" dirty="0">
                  <a:solidFill>
                    <a:schemeClr val="tx1"/>
                  </a:solidFill>
                </a:rPr>
                <a:t> 꺼진다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95239D06-32B7-41F3-BF73-BF9A3665D6CA}"/>
                </a:ext>
              </a:extLst>
            </p:cNvPr>
            <p:cNvSpPr/>
            <p:nvPr/>
          </p:nvSpPr>
          <p:spPr>
            <a:xfrm>
              <a:off x="4317606" y="3971671"/>
              <a:ext cx="2794640" cy="981729"/>
            </a:xfrm>
            <a:prstGeom prst="wedgeRectCallout">
              <a:avLst>
                <a:gd name="adj1" fmla="val -41552"/>
                <a:gd name="adj2" fmla="val -7821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취소버튼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endParaRPr lang="en-US" altLang="ja-JP" sz="1050" dirty="0">
                <a:solidFill>
                  <a:schemeClr val="tx1"/>
                </a:solidFill>
              </a:endParaRPr>
            </a:p>
            <a:p>
              <a:r>
                <a:rPr lang="ja-JP" altLang="en-US" sz="1050" dirty="0">
                  <a:solidFill>
                    <a:schemeClr val="tx1"/>
                  </a:solidFill>
                </a:rPr>
                <a:t>・</a:t>
              </a:r>
              <a:r>
                <a:rPr lang="ko-KR" altLang="en-US" sz="105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라벨설정을 이루어지지 않는다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ja-JP" altLang="en-US" sz="1050" dirty="0">
                  <a:solidFill>
                    <a:schemeClr val="tx1"/>
                  </a:solidFill>
                </a:rPr>
                <a:t>・</a:t>
              </a:r>
              <a:r>
                <a:rPr lang="ko-KR" altLang="en-US" sz="105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모달창이</a:t>
              </a:r>
              <a:r>
                <a:rPr lang="ko-KR" altLang="en-US" sz="1050" dirty="0">
                  <a:solidFill>
                    <a:schemeClr val="tx1"/>
                  </a:solidFill>
                </a:rPr>
                <a:t> 꺼진다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934E65-812A-4B40-8CEB-6E8B4367AD13}"/>
              </a:ext>
            </a:extLst>
          </p:cNvPr>
          <p:cNvSpPr/>
          <p:nvPr/>
        </p:nvSpPr>
        <p:spPr>
          <a:xfrm>
            <a:off x="3640840" y="3489201"/>
            <a:ext cx="1139611" cy="2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7EB22C-0E81-49D9-AAB5-8F5E38830EC2}"/>
              </a:ext>
            </a:extLst>
          </p:cNvPr>
          <p:cNvSpPr/>
          <p:nvPr/>
        </p:nvSpPr>
        <p:spPr>
          <a:xfrm>
            <a:off x="3540029" y="3826872"/>
            <a:ext cx="783616" cy="2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AD2854-6087-4373-9157-D701718828B3}"/>
              </a:ext>
            </a:extLst>
          </p:cNvPr>
          <p:cNvSpPr/>
          <p:nvPr/>
        </p:nvSpPr>
        <p:spPr>
          <a:xfrm>
            <a:off x="4388643" y="3826872"/>
            <a:ext cx="783616" cy="2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6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589AB0-A062-4B03-BEDD-782FCD2D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50" y="2665886"/>
            <a:ext cx="5396766" cy="27695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1" y="178747"/>
            <a:ext cx="742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라벨의 메모 목록 뷰 </a:t>
            </a:r>
            <a:r>
              <a:rPr lang="en-US" altLang="ko-KR" dirty="0"/>
              <a:t>/ </a:t>
            </a:r>
            <a:r>
              <a:rPr lang="ko-KR" altLang="en-US" dirty="0"/>
              <a:t>전체메모 라벨 </a:t>
            </a:r>
            <a:r>
              <a:rPr lang="en-US" altLang="ko-KR" dirty="0"/>
              <a:t>/ </a:t>
            </a:r>
            <a:r>
              <a:rPr lang="ko-KR" altLang="en-US" dirty="0"/>
              <a:t>삭제확인 </a:t>
            </a:r>
            <a:r>
              <a:rPr lang="ko-KR" altLang="en-US" dirty="0" err="1"/>
              <a:t>다이어로그</a:t>
            </a:r>
            <a:r>
              <a:rPr lang="ko-KR" altLang="en-US" dirty="0"/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EEF5C2-AD8F-4271-A398-0CD05E9ED541}"/>
              </a:ext>
            </a:extLst>
          </p:cNvPr>
          <p:cNvSpPr/>
          <p:nvPr/>
        </p:nvSpPr>
        <p:spPr>
          <a:xfrm>
            <a:off x="8387172" y="1256338"/>
            <a:ext cx="2991555" cy="1908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라벨의 메모 목록 뷰의 삭제버튼을 클릭함으로써 열린다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모달창이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열린 상태에서는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이외에 모든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엘리먼트는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비활성화된다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FC640-CC76-4A5E-9F09-3244228BA9A2}"/>
              </a:ext>
            </a:extLst>
          </p:cNvPr>
          <p:cNvSpPr/>
          <p:nvPr/>
        </p:nvSpPr>
        <p:spPr>
          <a:xfrm>
            <a:off x="5007433" y="4141712"/>
            <a:ext cx="690102" cy="19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96430E92-8F94-408B-B7CC-1D96967D97DB}"/>
              </a:ext>
            </a:extLst>
          </p:cNvPr>
          <p:cNvSpPr/>
          <p:nvPr/>
        </p:nvSpPr>
        <p:spPr>
          <a:xfrm>
            <a:off x="2176215" y="1529717"/>
            <a:ext cx="2943151" cy="1179992"/>
          </a:xfrm>
          <a:prstGeom prst="wedgeRectCallout">
            <a:avLst>
              <a:gd name="adj1" fmla="val 33021"/>
              <a:gd name="adj2" fmla="val 13992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확인메세지란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체크한 메모에 대해 삭제여부를 묻는 메시지가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체크한 메모의 수가 메시지에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381A0E9F-B38E-4FB6-9C26-4184F949F12F}"/>
              </a:ext>
            </a:extLst>
          </p:cNvPr>
          <p:cNvSpPr/>
          <p:nvPr/>
        </p:nvSpPr>
        <p:spPr>
          <a:xfrm>
            <a:off x="5885493" y="4725956"/>
            <a:ext cx="2530538" cy="875706"/>
          </a:xfrm>
          <a:prstGeom prst="wedgeRectCallout">
            <a:avLst>
              <a:gd name="adj1" fmla="val -58018"/>
              <a:gd name="adj2" fmla="val -9593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취소버튼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삭제가 이루어지지 않는다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 err="1">
                <a:solidFill>
                  <a:schemeClr val="tx1"/>
                </a:solidFill>
              </a:rPr>
              <a:t>다이어로그창이</a:t>
            </a:r>
            <a:r>
              <a:rPr lang="ko-KR" altLang="en-US" sz="1000" dirty="0">
                <a:solidFill>
                  <a:schemeClr val="tx1"/>
                </a:solidFill>
              </a:rPr>
              <a:t> 꺼진다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63125B-78DB-405B-9D89-37A79A7CF4D5}"/>
              </a:ext>
            </a:extLst>
          </p:cNvPr>
          <p:cNvSpPr/>
          <p:nvPr/>
        </p:nvSpPr>
        <p:spPr>
          <a:xfrm>
            <a:off x="4290271" y="4141712"/>
            <a:ext cx="690102" cy="19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46863-9044-4903-B20E-D39CB6AABB67}"/>
              </a:ext>
            </a:extLst>
          </p:cNvPr>
          <p:cNvSpPr/>
          <p:nvPr/>
        </p:nvSpPr>
        <p:spPr>
          <a:xfrm>
            <a:off x="4317330" y="3830813"/>
            <a:ext cx="1266723" cy="19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8AD6442A-43BA-4A3A-BD19-16CCF03F5623}"/>
              </a:ext>
            </a:extLst>
          </p:cNvPr>
          <p:cNvSpPr/>
          <p:nvPr/>
        </p:nvSpPr>
        <p:spPr>
          <a:xfrm>
            <a:off x="1759733" y="4637015"/>
            <a:ext cx="2741246" cy="1179992"/>
          </a:xfrm>
          <a:prstGeom prst="wedgeRectCallout">
            <a:avLst>
              <a:gd name="adj1" fmla="val 39375"/>
              <a:gd name="adj2" fmla="val -7013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확인버튼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체크한 메모의 삭제가 이루어진다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체크한 메모가 지정된 모든 라벨 메모목록에서도 해당 메모의 삭제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해제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가 이루어진다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 err="1">
                <a:solidFill>
                  <a:schemeClr val="tx1"/>
                </a:solidFill>
              </a:rPr>
              <a:t>다이어로그창이</a:t>
            </a:r>
            <a:r>
              <a:rPr lang="ko-KR" altLang="en-US" sz="1000" dirty="0">
                <a:solidFill>
                  <a:schemeClr val="tx1"/>
                </a:solidFill>
              </a:rPr>
              <a:t> 꺼진다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001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1EF651B-8E0E-4FA4-A0CE-62B559BF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82" y="2374298"/>
            <a:ext cx="2820638" cy="40620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2" y="178747"/>
            <a:ext cx="5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라벨의 메모 목록 뷰 </a:t>
            </a:r>
            <a:r>
              <a:rPr lang="en-US" altLang="ko-KR" dirty="0"/>
              <a:t>/ </a:t>
            </a:r>
            <a:r>
              <a:rPr lang="ko-KR" altLang="en-US" dirty="0"/>
              <a:t>추가한 라벨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EEF5C2-AD8F-4271-A398-0CD05E9ED541}"/>
              </a:ext>
            </a:extLst>
          </p:cNvPr>
          <p:cNvSpPr/>
          <p:nvPr/>
        </p:nvSpPr>
        <p:spPr>
          <a:xfrm>
            <a:off x="8928795" y="1357768"/>
            <a:ext cx="2991555" cy="1908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조작메뉴는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라벨명변경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라벨삭제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라벨지정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라벨해제가 표시된다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이하의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의해 표시된다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/: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label_id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F30B5F17-1922-4F1B-A4C2-05AD3E8D46CD}"/>
              </a:ext>
            </a:extLst>
          </p:cNvPr>
          <p:cNvSpPr/>
          <p:nvPr/>
        </p:nvSpPr>
        <p:spPr>
          <a:xfrm>
            <a:off x="6111878" y="2598734"/>
            <a:ext cx="2530538" cy="1431729"/>
          </a:xfrm>
          <a:prstGeom prst="wedgeRectCallout">
            <a:avLst>
              <a:gd name="adj1" fmla="val -69594"/>
              <a:gd name="adj2" fmla="val -2678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라벨해제 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체크된 메모를 현재 라벨에서 해제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 err="1">
                <a:solidFill>
                  <a:schemeClr val="tx1"/>
                </a:solidFill>
              </a:rPr>
              <a:t>클릭시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체크한 메모에 대해 라벨해제 </a:t>
            </a:r>
            <a:r>
              <a:rPr lang="ko-KR" altLang="en-US" sz="1000" dirty="0" err="1">
                <a:solidFill>
                  <a:schemeClr val="tx1"/>
                </a:solidFill>
              </a:rPr>
              <a:t>다이어로그창이</a:t>
            </a:r>
            <a:r>
              <a:rPr lang="ko-KR" altLang="en-US" sz="1000" dirty="0">
                <a:solidFill>
                  <a:schemeClr val="tx1"/>
                </a:solidFill>
              </a:rPr>
              <a:t> 열린다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체크한 메모가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개도 없을 시는 비활성화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EC992A19-E511-4BAF-887F-BE38F17BB047}"/>
              </a:ext>
            </a:extLst>
          </p:cNvPr>
          <p:cNvSpPr/>
          <p:nvPr/>
        </p:nvSpPr>
        <p:spPr>
          <a:xfrm>
            <a:off x="5909075" y="1124863"/>
            <a:ext cx="2733341" cy="1018554"/>
          </a:xfrm>
          <a:prstGeom prst="wedgeRectCallout">
            <a:avLst>
              <a:gd name="adj1" fmla="val -88873"/>
              <a:gd name="adj2" fmla="val 9866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라벨지정 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체크한 메모에 대해 라벨지정을 한다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 err="1">
                <a:solidFill>
                  <a:schemeClr val="tx1"/>
                </a:solidFill>
              </a:rPr>
              <a:t>클릭시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라벨지정 </a:t>
            </a:r>
            <a:r>
              <a:rPr lang="ko-KR" altLang="en-US" sz="1000" dirty="0" err="1">
                <a:solidFill>
                  <a:schemeClr val="tx1"/>
                </a:solidFill>
              </a:rPr>
              <a:t>모달창이</a:t>
            </a:r>
            <a:r>
              <a:rPr lang="ko-KR" altLang="en-US" sz="1000" dirty="0">
                <a:solidFill>
                  <a:schemeClr val="tx1"/>
                </a:solidFill>
              </a:rPr>
              <a:t> 열린다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체크한 메모가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개도 없을 시는 비활성화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FC640-CC76-4A5E-9F09-3244228BA9A2}"/>
              </a:ext>
            </a:extLst>
          </p:cNvPr>
          <p:cNvSpPr/>
          <p:nvPr/>
        </p:nvSpPr>
        <p:spPr>
          <a:xfrm>
            <a:off x="3889300" y="2719803"/>
            <a:ext cx="485423" cy="198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050E6D-A7DE-4F9F-8148-02E1B0E90E50}"/>
              </a:ext>
            </a:extLst>
          </p:cNvPr>
          <p:cNvSpPr/>
          <p:nvPr/>
        </p:nvSpPr>
        <p:spPr>
          <a:xfrm>
            <a:off x="4419880" y="2719802"/>
            <a:ext cx="485423" cy="198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96430E92-8F94-408B-B7CC-1D96967D97DB}"/>
              </a:ext>
            </a:extLst>
          </p:cNvPr>
          <p:cNvSpPr/>
          <p:nvPr/>
        </p:nvSpPr>
        <p:spPr>
          <a:xfrm>
            <a:off x="2561008" y="1069155"/>
            <a:ext cx="2943151" cy="658158"/>
          </a:xfrm>
          <a:prstGeom prst="wedgeRectCallout">
            <a:avLst>
              <a:gd name="adj1" fmla="val 13716"/>
              <a:gd name="adj2" fmla="val 14801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라벨명</a:t>
            </a:r>
            <a:r>
              <a:rPr lang="ko-KR" altLang="en-US" sz="1000" dirty="0">
                <a:solidFill>
                  <a:schemeClr val="tx1"/>
                </a:solidFill>
              </a:rPr>
              <a:t> 표시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 </a:t>
            </a:r>
            <a:r>
              <a:rPr lang="ko-KR" altLang="en-US" sz="1000" dirty="0">
                <a:solidFill>
                  <a:schemeClr val="tx1"/>
                </a:solidFill>
              </a:rPr>
              <a:t>선택한 라벨의 라벨명이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92CB1D-24C6-4B96-9C2F-F070EA9CF8CE}"/>
              </a:ext>
            </a:extLst>
          </p:cNvPr>
          <p:cNvSpPr/>
          <p:nvPr/>
        </p:nvSpPr>
        <p:spPr>
          <a:xfrm>
            <a:off x="3092941" y="3042138"/>
            <a:ext cx="2672616" cy="3145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381A0E9F-B38E-4FB6-9C26-4184F949F12F}"/>
              </a:ext>
            </a:extLst>
          </p:cNvPr>
          <p:cNvSpPr/>
          <p:nvPr/>
        </p:nvSpPr>
        <p:spPr>
          <a:xfrm>
            <a:off x="7059132" y="5417756"/>
            <a:ext cx="2530538" cy="1018555"/>
          </a:xfrm>
          <a:prstGeom prst="wedgeRectCallout">
            <a:avLst>
              <a:gd name="adj1" fmla="val -96257"/>
              <a:gd name="adj2" fmla="val -16100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메모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선택한 라벨에 지정된 메모가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A0F4E9-78EF-4AD0-8D4B-B51141347877}"/>
              </a:ext>
            </a:extLst>
          </p:cNvPr>
          <p:cNvSpPr/>
          <p:nvPr/>
        </p:nvSpPr>
        <p:spPr>
          <a:xfrm>
            <a:off x="4144715" y="2446020"/>
            <a:ext cx="485423" cy="198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D7AFD4-171D-477E-BDCD-596FF7E63197}"/>
              </a:ext>
            </a:extLst>
          </p:cNvPr>
          <p:cNvSpPr/>
          <p:nvPr/>
        </p:nvSpPr>
        <p:spPr>
          <a:xfrm>
            <a:off x="4950460" y="2710216"/>
            <a:ext cx="553699" cy="207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FE5E3A48-95FA-4285-B5E0-D8642DE1D9BC}"/>
              </a:ext>
            </a:extLst>
          </p:cNvPr>
          <p:cNvSpPr/>
          <p:nvPr/>
        </p:nvSpPr>
        <p:spPr>
          <a:xfrm>
            <a:off x="271650" y="1820256"/>
            <a:ext cx="2943151" cy="983377"/>
          </a:xfrm>
          <a:prstGeom prst="wedgeRectCallout">
            <a:avLst>
              <a:gd name="adj1" fmla="val 73440"/>
              <a:gd name="adj2" fmla="val 3682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라벨삭제 버튼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라벨의 메모 목록 뷰의 대상인 라벨을 삭제한다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 err="1">
                <a:solidFill>
                  <a:schemeClr val="tx1"/>
                </a:solidFill>
              </a:rPr>
              <a:t>클릭시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라벨삭제 확인 </a:t>
            </a:r>
            <a:r>
              <a:rPr lang="ko-KR" altLang="en-US" sz="1000" dirty="0" err="1">
                <a:solidFill>
                  <a:schemeClr val="tx1"/>
                </a:solidFill>
              </a:rPr>
              <a:t>다이어로그창이</a:t>
            </a:r>
            <a:r>
              <a:rPr lang="ko-KR" altLang="en-US" sz="1000" dirty="0">
                <a:solidFill>
                  <a:schemeClr val="tx1"/>
                </a:solidFill>
              </a:rPr>
              <a:t> 열린다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827756C3-C026-4315-AD1B-F64CD76ED362}"/>
              </a:ext>
            </a:extLst>
          </p:cNvPr>
          <p:cNvSpPr/>
          <p:nvPr/>
        </p:nvSpPr>
        <p:spPr>
          <a:xfrm>
            <a:off x="261068" y="3450617"/>
            <a:ext cx="2943151" cy="1432101"/>
          </a:xfrm>
          <a:prstGeom prst="wedgeRectCallout">
            <a:avLst>
              <a:gd name="adj1" fmla="val 52325"/>
              <a:gd name="adj2" fmla="val -9463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라벨명</a:t>
            </a:r>
            <a:r>
              <a:rPr lang="ko-KR" altLang="en-US" sz="1000" dirty="0">
                <a:solidFill>
                  <a:schemeClr val="tx1"/>
                </a:solidFill>
              </a:rPr>
              <a:t>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 </a:t>
            </a:r>
            <a:r>
              <a:rPr lang="ko-KR" altLang="en-US" sz="1000" dirty="0">
                <a:solidFill>
                  <a:schemeClr val="tx1"/>
                </a:solidFill>
              </a:rPr>
              <a:t>라벨의 메모 목록 뷰의 대상인 라벨명을 변경한다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 </a:t>
            </a:r>
            <a:r>
              <a:rPr lang="ko-KR" altLang="en-US" sz="1000" dirty="0" err="1">
                <a:solidFill>
                  <a:schemeClr val="tx1"/>
                </a:solidFill>
              </a:rPr>
              <a:t>클릭시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라벨명변경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모달창이</a:t>
            </a:r>
            <a:r>
              <a:rPr lang="ko-KR" altLang="en-US" sz="1000" dirty="0">
                <a:solidFill>
                  <a:schemeClr val="tx1"/>
                </a:solidFill>
              </a:rPr>
              <a:t> 열린다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0F6F68-3298-498F-B71B-46305E976BAB}"/>
              </a:ext>
            </a:extLst>
          </p:cNvPr>
          <p:cNvSpPr/>
          <p:nvPr/>
        </p:nvSpPr>
        <p:spPr>
          <a:xfrm>
            <a:off x="3354496" y="2724672"/>
            <a:ext cx="485423" cy="198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95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D3151C-B214-4E40-8D9F-E6952A9E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38" y="1784493"/>
            <a:ext cx="7208636" cy="36841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1" y="178747"/>
            <a:ext cx="696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라벨의 메모 목록 뷰 </a:t>
            </a:r>
            <a:r>
              <a:rPr lang="en-US" altLang="ko-KR" dirty="0"/>
              <a:t>/ </a:t>
            </a:r>
            <a:r>
              <a:rPr lang="ko-KR" altLang="en-US" dirty="0"/>
              <a:t>추가한 라벨 </a:t>
            </a:r>
            <a:r>
              <a:rPr lang="en-US" altLang="ko-KR" dirty="0"/>
              <a:t>/ </a:t>
            </a:r>
            <a:r>
              <a:rPr lang="ko-KR" altLang="en-US" dirty="0" err="1"/>
              <a:t>라벨명변경</a:t>
            </a:r>
            <a:r>
              <a:rPr lang="ko-KR" altLang="en-US" dirty="0"/>
              <a:t> </a:t>
            </a:r>
            <a:r>
              <a:rPr lang="ko-KR" altLang="en-US" dirty="0" err="1"/>
              <a:t>모달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EEF5C2-AD8F-4271-A398-0CD05E9ED541}"/>
              </a:ext>
            </a:extLst>
          </p:cNvPr>
          <p:cNvSpPr/>
          <p:nvPr/>
        </p:nvSpPr>
        <p:spPr>
          <a:xfrm>
            <a:off x="8666901" y="1250782"/>
            <a:ext cx="2991555" cy="1908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라벨의 메모 목록 뷰의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라벨명변경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버튼을 클릭함으로써 표시된다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모달창이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열린 상태에서는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이외에 모든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엘리먼트는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비활성화된다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09133-5C4E-4F2C-B61B-61DA91BC42F3}"/>
              </a:ext>
            </a:extLst>
          </p:cNvPr>
          <p:cNvGrpSpPr/>
          <p:nvPr/>
        </p:nvGrpSpPr>
        <p:grpSpPr>
          <a:xfrm>
            <a:off x="1205756" y="1942622"/>
            <a:ext cx="6369335" cy="3464843"/>
            <a:chOff x="742911" y="1535693"/>
            <a:chExt cx="6369335" cy="3464843"/>
          </a:xfrm>
        </p:grpSpPr>
        <p:sp>
          <p:nvSpPr>
            <p:cNvPr id="11" name="말풍선: 사각형 10">
              <a:extLst>
                <a:ext uri="{FF2B5EF4-FFF2-40B4-BE49-F238E27FC236}">
                  <a16:creationId xmlns:a16="http://schemas.microsoft.com/office/drawing/2014/main" id="{D4BDDC16-97F6-41A9-97B3-A6975120E3DF}"/>
                </a:ext>
              </a:extLst>
            </p:cNvPr>
            <p:cNvSpPr/>
            <p:nvPr/>
          </p:nvSpPr>
          <p:spPr>
            <a:xfrm>
              <a:off x="3860800" y="1535693"/>
              <a:ext cx="2529916" cy="981729"/>
            </a:xfrm>
            <a:prstGeom prst="wedgeRectCallout">
              <a:avLst>
                <a:gd name="adj1" fmla="val -53536"/>
                <a:gd name="adj2" fmla="val 10001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라벨명</a:t>
              </a:r>
              <a:r>
                <a:rPr lang="ko-KR" altLang="en-US" sz="1000" dirty="0">
                  <a:solidFill>
                    <a:schemeClr val="tx1"/>
                  </a:solidFill>
                </a:rPr>
                <a:t> 입력란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기존의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라별명이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입력진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채로 표시된다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br>
                <a:rPr lang="en-US" altLang="ja-JP" sz="1000" dirty="0">
                  <a:solidFill>
                    <a:schemeClr val="tx1"/>
                  </a:solidFill>
                </a:rPr>
              </a:br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변경할 라벨명을 입력 할 수 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공백입력은 허용되지 않는다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8087B9D6-93AF-47E8-8F78-49EC383E0A5A}"/>
                </a:ext>
              </a:extLst>
            </p:cNvPr>
            <p:cNvSpPr/>
            <p:nvPr/>
          </p:nvSpPr>
          <p:spPr>
            <a:xfrm>
              <a:off x="742911" y="3933536"/>
              <a:ext cx="2794640" cy="981729"/>
            </a:xfrm>
            <a:prstGeom prst="wedgeRectCallout">
              <a:avLst>
                <a:gd name="adj1" fmla="val 38828"/>
                <a:gd name="adj2" fmla="val -7362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확인버튼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입력한 라벨명이 라벨 목록 뷰에 반영된다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모달창이</a:t>
              </a:r>
              <a:r>
                <a:rPr lang="ko-KR" altLang="en-US" sz="1000" dirty="0">
                  <a:solidFill>
                    <a:schemeClr val="tx1"/>
                  </a:solidFill>
                </a:rPr>
                <a:t> 꺼진다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95239D06-32B7-41F3-BF73-BF9A3665D6CA}"/>
                </a:ext>
              </a:extLst>
            </p:cNvPr>
            <p:cNvSpPr/>
            <p:nvPr/>
          </p:nvSpPr>
          <p:spPr>
            <a:xfrm>
              <a:off x="4317606" y="4018807"/>
              <a:ext cx="2794640" cy="981729"/>
            </a:xfrm>
            <a:prstGeom prst="wedgeRectCallout">
              <a:avLst>
                <a:gd name="adj1" fmla="val -41552"/>
                <a:gd name="adj2" fmla="val -7821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취소버튼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endParaRPr lang="en-US" altLang="ja-JP" sz="1050" dirty="0">
                <a:solidFill>
                  <a:schemeClr val="tx1"/>
                </a:solidFill>
              </a:endParaRPr>
            </a:p>
            <a:p>
              <a:r>
                <a:rPr lang="ja-JP" altLang="en-US" sz="1050" dirty="0">
                  <a:solidFill>
                    <a:schemeClr val="tx1"/>
                  </a:solidFill>
                </a:rPr>
                <a:t>・</a:t>
              </a:r>
              <a:r>
                <a:rPr lang="ko-KR" altLang="en-US" sz="105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입력한 라벨명이 라벨 목록 뷰에 반영되지 않는다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ja-JP" altLang="en-US" sz="1050" dirty="0">
                  <a:solidFill>
                    <a:schemeClr val="tx1"/>
                  </a:solidFill>
                </a:rPr>
                <a:t>・</a:t>
              </a:r>
              <a:r>
                <a:rPr lang="ko-KR" altLang="en-US" sz="105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모달창이</a:t>
              </a:r>
              <a:r>
                <a:rPr lang="ko-KR" altLang="en-US" sz="1050" dirty="0">
                  <a:solidFill>
                    <a:schemeClr val="tx1"/>
                  </a:solidFill>
                </a:rPr>
                <a:t> 꺼진다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934E65-812A-4B40-8CEB-6E8B4367AD13}"/>
              </a:ext>
            </a:extLst>
          </p:cNvPr>
          <p:cNvSpPr/>
          <p:nvPr/>
        </p:nvSpPr>
        <p:spPr>
          <a:xfrm>
            <a:off x="3640840" y="3489201"/>
            <a:ext cx="1495606" cy="2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7EB22C-0E81-49D9-AAB5-8F5E38830EC2}"/>
              </a:ext>
            </a:extLst>
          </p:cNvPr>
          <p:cNvSpPr/>
          <p:nvPr/>
        </p:nvSpPr>
        <p:spPr>
          <a:xfrm>
            <a:off x="3540029" y="3826872"/>
            <a:ext cx="783616" cy="2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AD2854-6087-4373-9157-D701718828B3}"/>
              </a:ext>
            </a:extLst>
          </p:cNvPr>
          <p:cNvSpPr/>
          <p:nvPr/>
        </p:nvSpPr>
        <p:spPr>
          <a:xfrm>
            <a:off x="4388643" y="3826872"/>
            <a:ext cx="783616" cy="2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0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DEEEBB-5D65-4BD5-B41E-E0B3E177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41" y="2475385"/>
            <a:ext cx="6050784" cy="31051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1" y="178747"/>
            <a:ext cx="742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라벨의 메모 목록 뷰 </a:t>
            </a:r>
            <a:r>
              <a:rPr lang="en-US" altLang="ko-KR" dirty="0"/>
              <a:t>/ </a:t>
            </a:r>
            <a:r>
              <a:rPr lang="ko-KR" altLang="en-US" dirty="0"/>
              <a:t>추가한 라벨 </a:t>
            </a:r>
            <a:r>
              <a:rPr lang="en-US" altLang="ko-KR" dirty="0"/>
              <a:t>/ </a:t>
            </a:r>
            <a:r>
              <a:rPr lang="ko-KR" altLang="en-US" dirty="0" err="1"/>
              <a:t>라벨삭제확인</a:t>
            </a:r>
            <a:r>
              <a:rPr lang="ko-KR" altLang="en-US" dirty="0"/>
              <a:t> </a:t>
            </a:r>
            <a:r>
              <a:rPr lang="ko-KR" altLang="en-US" dirty="0" err="1"/>
              <a:t>다이어로그</a:t>
            </a:r>
            <a:r>
              <a:rPr lang="ko-KR" altLang="en-US" dirty="0"/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EEF5C2-AD8F-4271-A398-0CD05E9ED541}"/>
              </a:ext>
            </a:extLst>
          </p:cNvPr>
          <p:cNvSpPr/>
          <p:nvPr/>
        </p:nvSpPr>
        <p:spPr>
          <a:xfrm>
            <a:off x="8795544" y="1407258"/>
            <a:ext cx="2991555" cy="1908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라벨의 메모 목록 뷰의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라벨삭제버튼을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클릭함으로써 열린다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모달창이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열린 상태에서는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이외에 모든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엘리먼트는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비활성화된다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FC640-CC76-4A5E-9F09-3244228BA9A2}"/>
              </a:ext>
            </a:extLst>
          </p:cNvPr>
          <p:cNvSpPr/>
          <p:nvPr/>
        </p:nvSpPr>
        <p:spPr>
          <a:xfrm>
            <a:off x="5007433" y="4141712"/>
            <a:ext cx="690102" cy="19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96430E92-8F94-408B-B7CC-1D96967D97DB}"/>
              </a:ext>
            </a:extLst>
          </p:cNvPr>
          <p:cNvSpPr/>
          <p:nvPr/>
        </p:nvSpPr>
        <p:spPr>
          <a:xfrm>
            <a:off x="2176215" y="1811045"/>
            <a:ext cx="2943151" cy="898664"/>
          </a:xfrm>
          <a:prstGeom prst="wedgeRectCallout">
            <a:avLst>
              <a:gd name="adj1" fmla="val 33021"/>
              <a:gd name="adj2" fmla="val 13992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확인메세지란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해당 라벨에 대해 삭제여부를 묻는 메시지가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381A0E9F-B38E-4FB6-9C26-4184F949F12F}"/>
              </a:ext>
            </a:extLst>
          </p:cNvPr>
          <p:cNvSpPr/>
          <p:nvPr/>
        </p:nvSpPr>
        <p:spPr>
          <a:xfrm>
            <a:off x="5885493" y="4725956"/>
            <a:ext cx="2530538" cy="709440"/>
          </a:xfrm>
          <a:prstGeom prst="wedgeRectCallout">
            <a:avLst>
              <a:gd name="adj1" fmla="val -58018"/>
              <a:gd name="adj2" fmla="val -9593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취소버튼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삭제가 이루어지지 않는다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 err="1">
                <a:solidFill>
                  <a:schemeClr val="tx1"/>
                </a:solidFill>
              </a:rPr>
              <a:t>다이어로그창이</a:t>
            </a:r>
            <a:r>
              <a:rPr lang="ko-KR" altLang="en-US" sz="1000" dirty="0">
                <a:solidFill>
                  <a:schemeClr val="tx1"/>
                </a:solidFill>
              </a:rPr>
              <a:t> 꺼진다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63125B-78DB-405B-9D89-37A79A7CF4D5}"/>
              </a:ext>
            </a:extLst>
          </p:cNvPr>
          <p:cNvSpPr/>
          <p:nvPr/>
        </p:nvSpPr>
        <p:spPr>
          <a:xfrm>
            <a:off x="4290271" y="4141712"/>
            <a:ext cx="690102" cy="19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46863-9044-4903-B20E-D39CB6AABB67}"/>
              </a:ext>
            </a:extLst>
          </p:cNvPr>
          <p:cNvSpPr/>
          <p:nvPr/>
        </p:nvSpPr>
        <p:spPr>
          <a:xfrm>
            <a:off x="4317330" y="3830813"/>
            <a:ext cx="1266723" cy="19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8AD6442A-43BA-4A3A-BD19-16CCF03F5623}"/>
              </a:ext>
            </a:extLst>
          </p:cNvPr>
          <p:cNvSpPr/>
          <p:nvPr/>
        </p:nvSpPr>
        <p:spPr>
          <a:xfrm>
            <a:off x="1759733" y="4637015"/>
            <a:ext cx="2741246" cy="825270"/>
          </a:xfrm>
          <a:prstGeom prst="wedgeRectCallout">
            <a:avLst>
              <a:gd name="adj1" fmla="val 38727"/>
              <a:gd name="adj2" fmla="val -8949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확인버튼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해당 라벨의 삭제가 이루어진다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 err="1">
                <a:solidFill>
                  <a:schemeClr val="tx1"/>
                </a:solidFill>
              </a:rPr>
              <a:t>다이어로그창이</a:t>
            </a:r>
            <a:r>
              <a:rPr lang="ko-KR" altLang="en-US" sz="1000" dirty="0">
                <a:solidFill>
                  <a:schemeClr val="tx1"/>
                </a:solidFill>
              </a:rPr>
              <a:t> 꺼진다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27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1A92EA-6A2C-4C43-8F74-64C6E397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51" y="1831629"/>
            <a:ext cx="6961956" cy="35758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1" y="178747"/>
            <a:ext cx="696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라벨의 메모 목록 뷰 </a:t>
            </a:r>
            <a:r>
              <a:rPr lang="en-US" altLang="ko-KR" dirty="0"/>
              <a:t>/ </a:t>
            </a:r>
            <a:r>
              <a:rPr lang="ko-KR" altLang="en-US" dirty="0"/>
              <a:t>추가한 라벨 </a:t>
            </a:r>
            <a:r>
              <a:rPr lang="en-US" altLang="ko-KR" dirty="0"/>
              <a:t>/ </a:t>
            </a:r>
            <a:r>
              <a:rPr lang="ko-KR" altLang="en-US" dirty="0"/>
              <a:t>라벨설정 </a:t>
            </a:r>
            <a:r>
              <a:rPr lang="ko-KR" altLang="en-US" dirty="0" err="1"/>
              <a:t>모달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EEF5C2-AD8F-4271-A398-0CD05E9ED541}"/>
              </a:ext>
            </a:extLst>
          </p:cNvPr>
          <p:cNvSpPr/>
          <p:nvPr/>
        </p:nvSpPr>
        <p:spPr>
          <a:xfrm>
            <a:off x="8489349" y="1658400"/>
            <a:ext cx="2991555" cy="21684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전체메모 라벨의 라벨설정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동일하다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라벨의 메모 목록 뷰의 라벨지정 버튼을 클릭함으로써 표시된다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모달창이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열린 상태에서는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이외에 모든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엘리먼트는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비활성화된다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09133-5C4E-4F2C-B61B-61DA91BC42F3}"/>
              </a:ext>
            </a:extLst>
          </p:cNvPr>
          <p:cNvGrpSpPr/>
          <p:nvPr/>
        </p:nvGrpSpPr>
        <p:grpSpPr>
          <a:xfrm>
            <a:off x="4323645" y="1942622"/>
            <a:ext cx="3251446" cy="3417707"/>
            <a:chOff x="3860800" y="1535693"/>
            <a:chExt cx="3251446" cy="3417707"/>
          </a:xfrm>
        </p:grpSpPr>
        <p:sp>
          <p:nvSpPr>
            <p:cNvPr id="11" name="말풍선: 사각형 10">
              <a:extLst>
                <a:ext uri="{FF2B5EF4-FFF2-40B4-BE49-F238E27FC236}">
                  <a16:creationId xmlns:a16="http://schemas.microsoft.com/office/drawing/2014/main" id="{D4BDDC16-97F6-41A9-97B3-A6975120E3DF}"/>
                </a:ext>
              </a:extLst>
            </p:cNvPr>
            <p:cNvSpPr/>
            <p:nvPr/>
          </p:nvSpPr>
          <p:spPr>
            <a:xfrm>
              <a:off x="3860800" y="1535693"/>
              <a:ext cx="2529916" cy="981729"/>
            </a:xfrm>
            <a:prstGeom prst="wedgeRectCallout">
              <a:avLst>
                <a:gd name="adj1" fmla="val -53536"/>
                <a:gd name="adj2" fmla="val 10001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설정라벨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선택란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라벨목록에 추가한 모든 라벨을 선택할 수 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95239D06-32B7-41F3-BF73-BF9A3665D6CA}"/>
                </a:ext>
              </a:extLst>
            </p:cNvPr>
            <p:cNvSpPr/>
            <p:nvPr/>
          </p:nvSpPr>
          <p:spPr>
            <a:xfrm>
              <a:off x="4317606" y="3971671"/>
              <a:ext cx="2794640" cy="981729"/>
            </a:xfrm>
            <a:prstGeom prst="wedgeRectCallout">
              <a:avLst>
                <a:gd name="adj1" fmla="val -41552"/>
                <a:gd name="adj2" fmla="val -7821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취소버튼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endParaRPr lang="en-US" altLang="ja-JP" sz="1050" dirty="0">
                <a:solidFill>
                  <a:schemeClr val="tx1"/>
                </a:solidFill>
              </a:endParaRPr>
            </a:p>
            <a:p>
              <a:r>
                <a:rPr lang="ja-JP" altLang="en-US" sz="1050" dirty="0">
                  <a:solidFill>
                    <a:schemeClr val="tx1"/>
                  </a:solidFill>
                </a:rPr>
                <a:t>・</a:t>
              </a:r>
              <a:r>
                <a:rPr lang="ko-KR" altLang="en-US" sz="105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라벨설정을 이루어지지 않는다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ja-JP" altLang="en-US" sz="1050" dirty="0">
                  <a:solidFill>
                    <a:schemeClr val="tx1"/>
                  </a:solidFill>
                </a:rPr>
                <a:t>・</a:t>
              </a:r>
              <a:r>
                <a:rPr lang="ko-KR" altLang="en-US" sz="105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모달창이</a:t>
              </a:r>
              <a:r>
                <a:rPr lang="ko-KR" altLang="en-US" sz="1050" dirty="0">
                  <a:solidFill>
                    <a:schemeClr val="tx1"/>
                  </a:solidFill>
                </a:rPr>
                <a:t> 꺼진다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934E65-812A-4B40-8CEB-6E8B4367AD13}"/>
              </a:ext>
            </a:extLst>
          </p:cNvPr>
          <p:cNvSpPr/>
          <p:nvPr/>
        </p:nvSpPr>
        <p:spPr>
          <a:xfrm>
            <a:off x="3640840" y="3489201"/>
            <a:ext cx="1139611" cy="2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7EB22C-0E81-49D9-AAB5-8F5E38830EC2}"/>
              </a:ext>
            </a:extLst>
          </p:cNvPr>
          <p:cNvSpPr/>
          <p:nvPr/>
        </p:nvSpPr>
        <p:spPr>
          <a:xfrm>
            <a:off x="3540029" y="3826872"/>
            <a:ext cx="783616" cy="2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AD2854-6087-4373-9157-D701718828B3}"/>
              </a:ext>
            </a:extLst>
          </p:cNvPr>
          <p:cNvSpPr/>
          <p:nvPr/>
        </p:nvSpPr>
        <p:spPr>
          <a:xfrm>
            <a:off x="4388643" y="3826872"/>
            <a:ext cx="783616" cy="2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0C27E754-4D00-4E9A-8B87-82F6D53CB593}"/>
              </a:ext>
            </a:extLst>
          </p:cNvPr>
          <p:cNvSpPr/>
          <p:nvPr/>
        </p:nvSpPr>
        <p:spPr>
          <a:xfrm>
            <a:off x="1137197" y="4491385"/>
            <a:ext cx="2794640" cy="1357535"/>
          </a:xfrm>
          <a:prstGeom prst="wedgeRectCallout">
            <a:avLst>
              <a:gd name="adj1" fmla="val 38828"/>
              <a:gd name="adj2" fmla="val -7362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확인버튼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클릭 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체크한 메모가 선택한 라벨에 등록된다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라벨에 이미 지정된 메모를 다시 등록하더라도 메모가 라벨에 중복 등록되지 않는다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클릭 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모달창이</a:t>
            </a:r>
            <a:r>
              <a:rPr lang="ko-KR" altLang="en-US" sz="1000" dirty="0">
                <a:solidFill>
                  <a:schemeClr val="tx1"/>
                </a:solidFill>
              </a:rPr>
              <a:t> 꺼진다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290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7E9284-ADAF-4600-93AC-28267D1F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89" y="2710446"/>
            <a:ext cx="6040288" cy="3074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1" y="178747"/>
            <a:ext cx="742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라벨의 메모 목록 뷰 </a:t>
            </a:r>
            <a:r>
              <a:rPr lang="en-US" altLang="ko-KR" dirty="0"/>
              <a:t>/ </a:t>
            </a:r>
            <a:r>
              <a:rPr lang="ko-KR" altLang="en-US" dirty="0"/>
              <a:t>추가한 라벨 </a:t>
            </a:r>
            <a:r>
              <a:rPr lang="en-US" altLang="ko-KR" dirty="0"/>
              <a:t>/ </a:t>
            </a:r>
            <a:r>
              <a:rPr lang="ko-KR" altLang="en-US" dirty="0"/>
              <a:t>라벨해제확인 </a:t>
            </a:r>
            <a:r>
              <a:rPr lang="ko-KR" altLang="en-US" dirty="0" err="1"/>
              <a:t>다이어로그</a:t>
            </a:r>
            <a:r>
              <a:rPr lang="ko-KR" altLang="en-US" dirty="0"/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EEF5C2-AD8F-4271-A398-0CD05E9ED541}"/>
              </a:ext>
            </a:extLst>
          </p:cNvPr>
          <p:cNvSpPr/>
          <p:nvPr/>
        </p:nvSpPr>
        <p:spPr>
          <a:xfrm>
            <a:off x="8708933" y="1491331"/>
            <a:ext cx="2991555" cy="1908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라벨의 메모 목록 뷰의 라벨해제버튼을 클릭함으로써 열린다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모달창이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열린 상태에서는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이외에 모든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엘리먼트는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비활성화된다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FC640-CC76-4A5E-9F09-3244228BA9A2}"/>
              </a:ext>
            </a:extLst>
          </p:cNvPr>
          <p:cNvSpPr/>
          <p:nvPr/>
        </p:nvSpPr>
        <p:spPr>
          <a:xfrm>
            <a:off x="5007433" y="4416921"/>
            <a:ext cx="690102" cy="19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381A0E9F-B38E-4FB6-9C26-4184F949F12F}"/>
              </a:ext>
            </a:extLst>
          </p:cNvPr>
          <p:cNvSpPr/>
          <p:nvPr/>
        </p:nvSpPr>
        <p:spPr>
          <a:xfrm>
            <a:off x="5885493" y="5001165"/>
            <a:ext cx="2530538" cy="709440"/>
          </a:xfrm>
          <a:prstGeom prst="wedgeRectCallout">
            <a:avLst>
              <a:gd name="adj1" fmla="val -58018"/>
              <a:gd name="adj2" fmla="val -9593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취소버튼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라벨 지정취소가 이루어지지 않는다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 err="1">
                <a:solidFill>
                  <a:schemeClr val="tx1"/>
                </a:solidFill>
              </a:rPr>
              <a:t>다이어로그창이</a:t>
            </a:r>
            <a:r>
              <a:rPr lang="ko-KR" altLang="en-US" sz="1000" dirty="0">
                <a:solidFill>
                  <a:schemeClr val="tx1"/>
                </a:solidFill>
              </a:rPr>
              <a:t> 꺼진다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63125B-78DB-405B-9D89-37A79A7CF4D5}"/>
              </a:ext>
            </a:extLst>
          </p:cNvPr>
          <p:cNvSpPr/>
          <p:nvPr/>
        </p:nvSpPr>
        <p:spPr>
          <a:xfrm>
            <a:off x="4290271" y="4416921"/>
            <a:ext cx="690102" cy="19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46863-9044-4903-B20E-D39CB6AABB67}"/>
              </a:ext>
            </a:extLst>
          </p:cNvPr>
          <p:cNvSpPr/>
          <p:nvPr/>
        </p:nvSpPr>
        <p:spPr>
          <a:xfrm>
            <a:off x="4317330" y="4003830"/>
            <a:ext cx="1380205" cy="301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8AD6442A-43BA-4A3A-BD19-16CCF03F5623}"/>
              </a:ext>
            </a:extLst>
          </p:cNvPr>
          <p:cNvSpPr/>
          <p:nvPr/>
        </p:nvSpPr>
        <p:spPr>
          <a:xfrm>
            <a:off x="1759733" y="4912224"/>
            <a:ext cx="2741246" cy="825270"/>
          </a:xfrm>
          <a:prstGeom prst="wedgeRectCallout">
            <a:avLst>
              <a:gd name="adj1" fmla="val 38727"/>
              <a:gd name="adj2" fmla="val -8949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확인버튼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체크된 메모가 현재 라벨에서 </a:t>
            </a:r>
            <a:r>
              <a:rPr lang="ko-KR" altLang="en-US" sz="1000" dirty="0" err="1">
                <a:solidFill>
                  <a:schemeClr val="tx1"/>
                </a:solidFill>
              </a:rPr>
              <a:t>지정해제되어진다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 err="1">
                <a:solidFill>
                  <a:schemeClr val="tx1"/>
                </a:solidFill>
              </a:rPr>
              <a:t>다이어로그창이</a:t>
            </a:r>
            <a:r>
              <a:rPr lang="ko-KR" altLang="en-US" sz="1000" dirty="0">
                <a:solidFill>
                  <a:schemeClr val="tx1"/>
                </a:solidFill>
              </a:rPr>
              <a:t> 꺼진다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ABB50F66-39D4-413F-A419-F5D769F9834B}"/>
              </a:ext>
            </a:extLst>
          </p:cNvPr>
          <p:cNvSpPr/>
          <p:nvPr/>
        </p:nvSpPr>
        <p:spPr>
          <a:xfrm>
            <a:off x="2160728" y="1687764"/>
            <a:ext cx="3288202" cy="1179992"/>
          </a:xfrm>
          <a:prstGeom prst="wedgeRectCallout">
            <a:avLst>
              <a:gd name="adj1" fmla="val 33021"/>
              <a:gd name="adj2" fmla="val 13992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확인메세지란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체크한 메모에 대하 라벨에서 지정해제 여부를 묻는 메시지가 표시된다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체크한 메모의 수가 메시지에 표시된다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3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0CC89-F5B0-4D8A-AA76-E5BD8F080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482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메모의 상세 조회 뷰</a:t>
            </a:r>
            <a:br>
              <a:rPr lang="en-US" altLang="ko-KR" sz="3200" dirty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0428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BECECB-7C4C-476D-B069-5B22F68B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03" y="2190727"/>
            <a:ext cx="4352779" cy="42988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BF11D7-5D32-4D35-8EA7-07086FFB694D}"/>
              </a:ext>
            </a:extLst>
          </p:cNvPr>
          <p:cNvSpPr/>
          <p:nvPr/>
        </p:nvSpPr>
        <p:spPr>
          <a:xfrm>
            <a:off x="1801999" y="2296416"/>
            <a:ext cx="2626518" cy="522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C90FAD-316B-413E-B662-11B49F6C90CF}"/>
              </a:ext>
            </a:extLst>
          </p:cNvPr>
          <p:cNvSpPr/>
          <p:nvPr/>
        </p:nvSpPr>
        <p:spPr>
          <a:xfrm>
            <a:off x="1801999" y="2925073"/>
            <a:ext cx="3932975" cy="3124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17263A06-A5AB-4D58-BC2F-805252C93618}"/>
              </a:ext>
            </a:extLst>
          </p:cNvPr>
          <p:cNvSpPr/>
          <p:nvPr/>
        </p:nvSpPr>
        <p:spPr>
          <a:xfrm>
            <a:off x="6218191" y="5744985"/>
            <a:ext cx="3573877" cy="964090"/>
          </a:xfrm>
          <a:prstGeom prst="wedgeRectCallout">
            <a:avLst>
              <a:gd name="adj1" fmla="val -56108"/>
              <a:gd name="adj2" fmla="val -10505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내용 </a:t>
            </a:r>
            <a:r>
              <a:rPr lang="ko-KR" altLang="en-US" sz="1100" dirty="0" err="1">
                <a:solidFill>
                  <a:schemeClr val="tx1"/>
                </a:solidFill>
              </a:rPr>
              <a:t>표시란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ja-JP" altLang="en-US" sz="1100" dirty="0">
                <a:solidFill>
                  <a:schemeClr val="tx1"/>
                </a:solidFill>
              </a:rPr>
              <a:t>・ </a:t>
            </a:r>
            <a:r>
              <a:rPr lang="ko-KR" altLang="en-US" sz="1100" dirty="0">
                <a:solidFill>
                  <a:schemeClr val="tx1"/>
                </a:solidFill>
              </a:rPr>
              <a:t>내용이 표시된다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100" dirty="0">
                <a:solidFill>
                  <a:schemeClr val="tx1"/>
                </a:solidFill>
              </a:rPr>
              <a:t>・ </a:t>
            </a:r>
            <a:r>
              <a:rPr lang="ko-KR" altLang="en-US" sz="1100" dirty="0">
                <a:solidFill>
                  <a:schemeClr val="tx1"/>
                </a:solidFill>
              </a:rPr>
              <a:t>작성시 입력했던 </a:t>
            </a:r>
            <a:r>
              <a:rPr lang="ko-KR" altLang="en-US" sz="1100" dirty="0" err="1">
                <a:solidFill>
                  <a:schemeClr val="tx1"/>
                </a:solidFill>
              </a:rPr>
              <a:t>띄워쓰기</a:t>
            </a:r>
            <a:r>
              <a:rPr lang="ko-KR" altLang="en-US" sz="1100" dirty="0">
                <a:solidFill>
                  <a:schemeClr val="tx1"/>
                </a:solidFill>
              </a:rPr>
              <a:t> 그대로 표시된다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A76EE59E-2819-466B-BCC9-DB247A60F208}"/>
              </a:ext>
            </a:extLst>
          </p:cNvPr>
          <p:cNvSpPr/>
          <p:nvPr/>
        </p:nvSpPr>
        <p:spPr>
          <a:xfrm>
            <a:off x="329377" y="872849"/>
            <a:ext cx="3484268" cy="1079750"/>
          </a:xfrm>
          <a:prstGeom prst="wedgeRectCallout">
            <a:avLst>
              <a:gd name="adj1" fmla="val 10782"/>
              <a:gd name="adj2" fmla="val 762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제목 </a:t>
            </a:r>
            <a:r>
              <a:rPr lang="ko-KR" altLang="en-US" sz="1050" dirty="0" err="1">
                <a:solidFill>
                  <a:schemeClr val="tx1"/>
                </a:solidFill>
              </a:rPr>
              <a:t>표시란</a:t>
            </a:r>
            <a:endParaRPr lang="en-US" altLang="ko-KR" sz="1050" dirty="0">
              <a:solidFill>
                <a:schemeClr val="tx1"/>
              </a:solidFill>
            </a:endParaRPr>
          </a:p>
          <a:p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제목이 표시된다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표시영역보다 문자가 길어도 생략되지 않고 </a:t>
            </a:r>
            <a:r>
              <a:rPr lang="ko-KR" altLang="en-US" sz="1050" dirty="0" err="1">
                <a:solidFill>
                  <a:schemeClr val="tx1"/>
                </a:solidFill>
              </a:rPr>
              <a:t>띄워쓰기되어</a:t>
            </a:r>
            <a:r>
              <a:rPr lang="ko-KR" altLang="en-US" sz="1050" dirty="0">
                <a:solidFill>
                  <a:schemeClr val="tx1"/>
                </a:solidFill>
              </a:rPr>
              <a:t> 전체를 표시한다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2" y="178747"/>
            <a:ext cx="357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 상세 조회 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1B88C6-0598-4098-A041-B0F68AC09C95}"/>
              </a:ext>
            </a:extLst>
          </p:cNvPr>
          <p:cNvSpPr/>
          <p:nvPr/>
        </p:nvSpPr>
        <p:spPr>
          <a:xfrm>
            <a:off x="8894223" y="1463090"/>
            <a:ext cx="2991555" cy="1844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 상세 조회 뷰에서는 메모 내용의 수정이 이루어지지 않는다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이하의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의해 표시된다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/: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label_id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/: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memo_id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3EA3EF6B-8EC6-468D-8F78-C75F8266C5AC}"/>
              </a:ext>
            </a:extLst>
          </p:cNvPr>
          <p:cNvSpPr/>
          <p:nvPr/>
        </p:nvSpPr>
        <p:spPr>
          <a:xfrm>
            <a:off x="4157132" y="567696"/>
            <a:ext cx="3484268" cy="964091"/>
          </a:xfrm>
          <a:prstGeom prst="wedgeRectCallout">
            <a:avLst>
              <a:gd name="adj1" fmla="val -15971"/>
              <a:gd name="adj2" fmla="val 11321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수정버튼</a:t>
            </a:r>
            <a:endParaRPr lang="en-US" altLang="ko-KR" sz="1050" dirty="0">
              <a:solidFill>
                <a:schemeClr val="tx1"/>
              </a:solidFill>
            </a:endParaRPr>
          </a:p>
          <a:p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메모의 내용을 수정한다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 err="1">
                <a:solidFill>
                  <a:schemeClr val="tx1"/>
                </a:solidFill>
              </a:rPr>
              <a:t>클릭시</a:t>
            </a:r>
            <a:r>
              <a:rPr lang="ko-KR" altLang="en-US" sz="1050" dirty="0">
                <a:solidFill>
                  <a:schemeClr val="tx1"/>
                </a:solidFill>
              </a:rPr>
              <a:t> 메모 수정 </a:t>
            </a:r>
            <a:r>
              <a:rPr lang="ko-KR" altLang="en-US" sz="1050" dirty="0" err="1">
                <a:solidFill>
                  <a:schemeClr val="tx1"/>
                </a:solidFill>
              </a:rPr>
              <a:t>모달이</a:t>
            </a:r>
            <a:r>
              <a:rPr lang="ko-KR" altLang="en-US" sz="1050" dirty="0">
                <a:solidFill>
                  <a:schemeClr val="tx1"/>
                </a:solidFill>
              </a:rPr>
              <a:t> 열린다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C0714C-21A3-4797-822E-2FDBE54438A6}"/>
              </a:ext>
            </a:extLst>
          </p:cNvPr>
          <p:cNvSpPr/>
          <p:nvPr/>
        </p:nvSpPr>
        <p:spPr>
          <a:xfrm>
            <a:off x="5136967" y="2334120"/>
            <a:ext cx="331678" cy="29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711B0A-2603-4F73-BEDE-497C0CB2532A}"/>
              </a:ext>
            </a:extLst>
          </p:cNvPr>
          <p:cNvSpPr/>
          <p:nvPr/>
        </p:nvSpPr>
        <p:spPr>
          <a:xfrm>
            <a:off x="5523200" y="2334120"/>
            <a:ext cx="331678" cy="29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A2E9D400-5BAE-45C5-BA6B-7453D994C996}"/>
              </a:ext>
            </a:extLst>
          </p:cNvPr>
          <p:cNvSpPr/>
          <p:nvPr/>
        </p:nvSpPr>
        <p:spPr>
          <a:xfrm>
            <a:off x="6692334" y="1659472"/>
            <a:ext cx="2126817" cy="1319276"/>
          </a:xfrm>
          <a:prstGeom prst="wedgeRectCallout">
            <a:avLst>
              <a:gd name="adj1" fmla="val -86931"/>
              <a:gd name="adj2" fmla="val 732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삭제 버튼</a:t>
            </a:r>
            <a:endParaRPr lang="en-US" altLang="ko-KR" sz="1050" dirty="0">
              <a:solidFill>
                <a:schemeClr val="tx1"/>
              </a:solidFill>
            </a:endParaRPr>
          </a:p>
          <a:p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해당 메모를 삭제한다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해당 메모가 지정된 모든 라벨 메모목록에서도 해당 메모가 삭제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해제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r>
              <a:rPr lang="ko-KR" altLang="en-US" sz="1050" dirty="0">
                <a:solidFill>
                  <a:schemeClr val="tx1"/>
                </a:solidFill>
              </a:rPr>
              <a:t>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E7ED1F-E51B-4255-A73B-B7FE7C30949B}"/>
              </a:ext>
            </a:extLst>
          </p:cNvPr>
          <p:cNvSpPr/>
          <p:nvPr/>
        </p:nvSpPr>
        <p:spPr>
          <a:xfrm>
            <a:off x="5131201" y="2676965"/>
            <a:ext cx="627787" cy="142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606C9374-D373-4775-B9AF-63EB06211D98}"/>
              </a:ext>
            </a:extLst>
          </p:cNvPr>
          <p:cNvSpPr/>
          <p:nvPr/>
        </p:nvSpPr>
        <p:spPr>
          <a:xfrm>
            <a:off x="6486846" y="3736523"/>
            <a:ext cx="2126817" cy="1119562"/>
          </a:xfrm>
          <a:prstGeom prst="wedgeRectCallout">
            <a:avLst>
              <a:gd name="adj1" fmla="val -82758"/>
              <a:gd name="adj2" fmla="val -12750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날짜표시란</a:t>
            </a:r>
            <a:endParaRPr lang="en-US" altLang="ko-KR" sz="1050" dirty="0">
              <a:solidFill>
                <a:schemeClr val="tx1"/>
              </a:solidFill>
            </a:endParaRPr>
          </a:p>
          <a:p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메모가 업데이트된 날짜를 표시한다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11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E93A8F4-3BE9-4FDA-91AC-1A4D9463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75" y="1769372"/>
            <a:ext cx="6585516" cy="33551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1" y="178747"/>
            <a:ext cx="696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 상세 조회 뷰 </a:t>
            </a:r>
            <a:r>
              <a:rPr lang="en-US" altLang="ko-KR" dirty="0"/>
              <a:t>/ </a:t>
            </a:r>
            <a:r>
              <a:rPr lang="ko-KR" altLang="en-US" dirty="0"/>
              <a:t>메모수정 </a:t>
            </a:r>
            <a:r>
              <a:rPr lang="ko-KR" altLang="en-US" dirty="0" err="1"/>
              <a:t>모달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EEF5C2-AD8F-4271-A398-0CD05E9ED541}"/>
              </a:ext>
            </a:extLst>
          </p:cNvPr>
          <p:cNvSpPr/>
          <p:nvPr/>
        </p:nvSpPr>
        <p:spPr>
          <a:xfrm>
            <a:off x="8780923" y="1206407"/>
            <a:ext cx="2991555" cy="19458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 상세 조회 뷰의 수정 버튼을 클릭함으로써 표시된다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모달창이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열린 상태에서는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이외에 모든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엘리먼트는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비활성화된다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387A0BE-80A8-48E7-85FF-FFFFF03C0210}"/>
              </a:ext>
            </a:extLst>
          </p:cNvPr>
          <p:cNvGrpSpPr/>
          <p:nvPr/>
        </p:nvGrpSpPr>
        <p:grpSpPr>
          <a:xfrm>
            <a:off x="933048" y="672079"/>
            <a:ext cx="7510840" cy="5762062"/>
            <a:chOff x="763894" y="169029"/>
            <a:chExt cx="7510840" cy="5762062"/>
          </a:xfrm>
        </p:grpSpPr>
        <p:sp>
          <p:nvSpPr>
            <p:cNvPr id="22" name="말풍선: 사각형 21">
              <a:extLst>
                <a:ext uri="{FF2B5EF4-FFF2-40B4-BE49-F238E27FC236}">
                  <a16:creationId xmlns:a16="http://schemas.microsoft.com/office/drawing/2014/main" id="{754E8BD2-FEFE-43E4-9B7D-82AD74B15F6C}"/>
                </a:ext>
              </a:extLst>
            </p:cNvPr>
            <p:cNvSpPr/>
            <p:nvPr/>
          </p:nvSpPr>
          <p:spPr>
            <a:xfrm>
              <a:off x="4473896" y="169029"/>
              <a:ext cx="3231414" cy="981729"/>
            </a:xfrm>
            <a:prstGeom prst="wedgeRectCallout">
              <a:avLst>
                <a:gd name="adj1" fmla="val -90030"/>
                <a:gd name="adj2" fmla="val 96398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제목 수정란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기존의 내용이 입력되어 진 상태로 표시된다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수정할 내용을 입력할 수 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공백입력은 허용되지 않는다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말풍선: 사각형 22">
              <a:extLst>
                <a:ext uri="{FF2B5EF4-FFF2-40B4-BE49-F238E27FC236}">
                  <a16:creationId xmlns:a16="http://schemas.microsoft.com/office/drawing/2014/main" id="{B5F3ED74-894D-4416-A878-0A7784F0B2A9}"/>
                </a:ext>
              </a:extLst>
            </p:cNvPr>
            <p:cNvSpPr/>
            <p:nvPr/>
          </p:nvSpPr>
          <p:spPr>
            <a:xfrm>
              <a:off x="763894" y="4895807"/>
              <a:ext cx="2794640" cy="981729"/>
            </a:xfrm>
            <a:prstGeom prst="wedgeRectCallout">
              <a:avLst>
                <a:gd name="adj1" fmla="val 38828"/>
                <a:gd name="adj2" fmla="val -7362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확인버튼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입력한 내용으로 메모가 수정된다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모달창이</a:t>
              </a:r>
              <a:r>
                <a:rPr lang="ko-KR" altLang="en-US" sz="1000" dirty="0">
                  <a:solidFill>
                    <a:schemeClr val="tx1"/>
                  </a:solidFill>
                </a:rPr>
                <a:t> 꺼진다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4" name="말풍선: 사각형 23">
              <a:extLst>
                <a:ext uri="{FF2B5EF4-FFF2-40B4-BE49-F238E27FC236}">
                  <a16:creationId xmlns:a16="http://schemas.microsoft.com/office/drawing/2014/main" id="{01D49124-6D6F-4F1F-A56B-1E21E4B37552}"/>
                </a:ext>
              </a:extLst>
            </p:cNvPr>
            <p:cNvSpPr/>
            <p:nvPr/>
          </p:nvSpPr>
          <p:spPr>
            <a:xfrm>
              <a:off x="5083964" y="4949362"/>
              <a:ext cx="3190770" cy="981729"/>
            </a:xfrm>
            <a:prstGeom prst="wedgeRectCallout">
              <a:avLst>
                <a:gd name="adj1" fmla="val -41552"/>
                <a:gd name="adj2" fmla="val -7821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취소버튼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endParaRPr lang="en-US" altLang="ja-JP" sz="1050" dirty="0">
                <a:solidFill>
                  <a:schemeClr val="tx1"/>
                </a:solidFill>
              </a:endParaRPr>
            </a:p>
            <a:p>
              <a:r>
                <a:rPr lang="ja-JP" altLang="en-US" sz="1050" dirty="0">
                  <a:solidFill>
                    <a:schemeClr val="tx1"/>
                  </a:solidFill>
                </a:rPr>
                <a:t>・</a:t>
              </a:r>
              <a:r>
                <a:rPr lang="ko-KR" altLang="en-US" sz="105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메모의 수정이 이루어지지 않는다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ja-JP" altLang="en-US" sz="1050" dirty="0">
                  <a:solidFill>
                    <a:schemeClr val="tx1"/>
                  </a:solidFill>
                </a:rPr>
                <a:t>・</a:t>
              </a:r>
              <a:r>
                <a:rPr lang="ko-KR" altLang="en-US" sz="105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모달창이</a:t>
              </a:r>
              <a:r>
                <a:rPr lang="ko-KR" altLang="en-US" sz="1050" dirty="0">
                  <a:solidFill>
                    <a:schemeClr val="tx1"/>
                  </a:solidFill>
                </a:rPr>
                <a:t> 꺼진다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DFFCA8-A8A0-4057-86CF-C46608E603F2}"/>
              </a:ext>
            </a:extLst>
          </p:cNvPr>
          <p:cNvSpPr/>
          <p:nvPr/>
        </p:nvSpPr>
        <p:spPr>
          <a:xfrm>
            <a:off x="2675710" y="2184184"/>
            <a:ext cx="3583047" cy="22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C0DF51-1C12-4835-952B-0D9BEE5E43CC}"/>
              </a:ext>
            </a:extLst>
          </p:cNvPr>
          <p:cNvSpPr/>
          <p:nvPr/>
        </p:nvSpPr>
        <p:spPr>
          <a:xfrm>
            <a:off x="3185918" y="4822435"/>
            <a:ext cx="783616" cy="2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C64E22-437B-4423-8165-38792B40C66D}"/>
              </a:ext>
            </a:extLst>
          </p:cNvPr>
          <p:cNvSpPr/>
          <p:nvPr/>
        </p:nvSpPr>
        <p:spPr>
          <a:xfrm>
            <a:off x="4896821" y="4815258"/>
            <a:ext cx="783616" cy="2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AF85C5-E830-4BBA-9115-FEC245BE7601}"/>
              </a:ext>
            </a:extLst>
          </p:cNvPr>
          <p:cNvSpPr/>
          <p:nvPr/>
        </p:nvSpPr>
        <p:spPr>
          <a:xfrm>
            <a:off x="2675710" y="2476967"/>
            <a:ext cx="3583047" cy="2270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EDD27A42-555A-438E-A1AA-E6A9026C5E78}"/>
              </a:ext>
            </a:extLst>
          </p:cNvPr>
          <p:cNvSpPr/>
          <p:nvPr/>
        </p:nvSpPr>
        <p:spPr>
          <a:xfrm>
            <a:off x="6601301" y="4018819"/>
            <a:ext cx="3053918" cy="903217"/>
          </a:xfrm>
          <a:prstGeom prst="wedgeRectCallout">
            <a:avLst>
              <a:gd name="adj1" fmla="val -58412"/>
              <a:gd name="adj2" fmla="val -7966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내용 수정란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기존의 내용이 입력되어 진 상태로 표시된다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수정할 내용을 입력할 수 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868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F8BE049-35C1-4FDD-985B-8A128AD5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45" y="1355800"/>
            <a:ext cx="6289719" cy="36102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885FCA-0847-4E18-8214-D1B13ED9CD6B}"/>
              </a:ext>
            </a:extLst>
          </p:cNvPr>
          <p:cNvSpPr/>
          <p:nvPr/>
        </p:nvSpPr>
        <p:spPr>
          <a:xfrm>
            <a:off x="3327945" y="2098170"/>
            <a:ext cx="1297321" cy="2784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94714576-C912-4D6C-AE32-6C474B5AC444}"/>
              </a:ext>
            </a:extLst>
          </p:cNvPr>
          <p:cNvSpPr/>
          <p:nvPr/>
        </p:nvSpPr>
        <p:spPr>
          <a:xfrm>
            <a:off x="1854009" y="5473058"/>
            <a:ext cx="2235200" cy="722489"/>
          </a:xfrm>
          <a:prstGeom prst="wedgeRectCallout">
            <a:avLst>
              <a:gd name="adj1" fmla="val 33130"/>
              <a:gd name="adj2" fmla="val -10422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라벨 목록 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8111CF-B137-46D8-B2FD-13222D52C66D}"/>
              </a:ext>
            </a:extLst>
          </p:cNvPr>
          <p:cNvSpPr/>
          <p:nvPr/>
        </p:nvSpPr>
        <p:spPr>
          <a:xfrm>
            <a:off x="4744207" y="2098170"/>
            <a:ext cx="1825268" cy="2784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2D5273ED-7669-418A-BCCE-3572277DE1E4}"/>
              </a:ext>
            </a:extLst>
          </p:cNvPr>
          <p:cNvSpPr/>
          <p:nvPr/>
        </p:nvSpPr>
        <p:spPr>
          <a:xfrm>
            <a:off x="5278078" y="5634759"/>
            <a:ext cx="1929797" cy="430185"/>
          </a:xfrm>
          <a:prstGeom prst="wedgeRectCallout">
            <a:avLst>
              <a:gd name="adj1" fmla="val -27815"/>
              <a:gd name="adj2" fmla="val -20367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라벨의 메모 목록 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559210-7261-4B34-85C1-0E9329629F6D}"/>
              </a:ext>
            </a:extLst>
          </p:cNvPr>
          <p:cNvSpPr/>
          <p:nvPr/>
        </p:nvSpPr>
        <p:spPr>
          <a:xfrm>
            <a:off x="6688416" y="2098169"/>
            <a:ext cx="2757424" cy="2784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353310BC-2459-4FAA-A84E-3C67BB97196D}"/>
              </a:ext>
            </a:extLst>
          </p:cNvPr>
          <p:cNvSpPr/>
          <p:nvPr/>
        </p:nvSpPr>
        <p:spPr>
          <a:xfrm>
            <a:off x="8363752" y="5634759"/>
            <a:ext cx="2235200" cy="722489"/>
          </a:xfrm>
          <a:prstGeom prst="wedgeRectCallout">
            <a:avLst>
              <a:gd name="adj1" fmla="val -40426"/>
              <a:gd name="adj2" fmla="val -13852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메모 상제 조회 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DFB64-9671-49AC-B975-78F8F1FF9F75}"/>
              </a:ext>
            </a:extLst>
          </p:cNvPr>
          <p:cNvSpPr/>
          <p:nvPr/>
        </p:nvSpPr>
        <p:spPr>
          <a:xfrm>
            <a:off x="3354579" y="1798243"/>
            <a:ext cx="6033991" cy="273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3BA26A5D-97A5-4BB4-8DB2-9D5D673D66EB}"/>
              </a:ext>
            </a:extLst>
          </p:cNvPr>
          <p:cNvSpPr/>
          <p:nvPr/>
        </p:nvSpPr>
        <p:spPr>
          <a:xfrm>
            <a:off x="1332318" y="1436998"/>
            <a:ext cx="1731653" cy="722490"/>
          </a:xfrm>
          <a:prstGeom prst="wedgeRectCallout">
            <a:avLst>
              <a:gd name="adj1" fmla="val 61703"/>
              <a:gd name="adj2" fmla="val 1806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탑메뉴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F042B-9D4C-45CB-B4FF-350677B11BDB}"/>
              </a:ext>
            </a:extLst>
          </p:cNvPr>
          <p:cNvSpPr txBox="1"/>
          <p:nvPr/>
        </p:nvSpPr>
        <p:spPr>
          <a:xfrm>
            <a:off x="228956" y="333978"/>
            <a:ext cx="357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전체 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023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F11BE9-6B52-46CC-8E8C-BBF49379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48" y="2132044"/>
            <a:ext cx="6009170" cy="34492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1" y="178747"/>
            <a:ext cx="742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 상세 조회 뷰 </a:t>
            </a:r>
            <a:r>
              <a:rPr lang="en-US" altLang="ko-KR" dirty="0"/>
              <a:t>/ </a:t>
            </a:r>
            <a:r>
              <a:rPr lang="ko-KR" altLang="en-US" dirty="0"/>
              <a:t>메모삭제 </a:t>
            </a:r>
            <a:r>
              <a:rPr lang="ko-KR" altLang="en-US" dirty="0" err="1"/>
              <a:t>다이어로그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EEF5C2-AD8F-4271-A398-0CD05E9ED541}"/>
              </a:ext>
            </a:extLst>
          </p:cNvPr>
          <p:cNvSpPr/>
          <p:nvPr/>
        </p:nvSpPr>
        <p:spPr>
          <a:xfrm>
            <a:off x="8693374" y="1036351"/>
            <a:ext cx="2991555" cy="1908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 상세 조회 뷰의 삭제버튼을 클릭함으로써 열린다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모달창이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열린 상태에서는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이외에 모든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엘리먼트는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비활성화된다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FC640-CC76-4A5E-9F09-3244228BA9A2}"/>
              </a:ext>
            </a:extLst>
          </p:cNvPr>
          <p:cNvSpPr/>
          <p:nvPr/>
        </p:nvSpPr>
        <p:spPr>
          <a:xfrm>
            <a:off x="5007433" y="4141712"/>
            <a:ext cx="690102" cy="19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96430E92-8F94-408B-B7CC-1D96967D97DB}"/>
              </a:ext>
            </a:extLst>
          </p:cNvPr>
          <p:cNvSpPr/>
          <p:nvPr/>
        </p:nvSpPr>
        <p:spPr>
          <a:xfrm>
            <a:off x="2238358" y="1896335"/>
            <a:ext cx="2943151" cy="911642"/>
          </a:xfrm>
          <a:prstGeom prst="wedgeRectCallout">
            <a:avLst>
              <a:gd name="adj1" fmla="val 33021"/>
              <a:gd name="adj2" fmla="val 13992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확인메세지란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해당 메모에 대해 삭제여부를 묻는 메시지가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381A0E9F-B38E-4FB6-9C26-4184F949F12F}"/>
              </a:ext>
            </a:extLst>
          </p:cNvPr>
          <p:cNvSpPr/>
          <p:nvPr/>
        </p:nvSpPr>
        <p:spPr>
          <a:xfrm>
            <a:off x="5885493" y="4725956"/>
            <a:ext cx="2530538" cy="709440"/>
          </a:xfrm>
          <a:prstGeom prst="wedgeRectCallout">
            <a:avLst>
              <a:gd name="adj1" fmla="val -58018"/>
              <a:gd name="adj2" fmla="val -9593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취소버튼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삭제가 이루어지지 않는다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 err="1">
                <a:solidFill>
                  <a:schemeClr val="tx1"/>
                </a:solidFill>
              </a:rPr>
              <a:t>다이어로그창이</a:t>
            </a:r>
            <a:r>
              <a:rPr lang="ko-KR" altLang="en-US" sz="1000" dirty="0">
                <a:solidFill>
                  <a:schemeClr val="tx1"/>
                </a:solidFill>
              </a:rPr>
              <a:t> 꺼진다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63125B-78DB-405B-9D89-37A79A7CF4D5}"/>
              </a:ext>
            </a:extLst>
          </p:cNvPr>
          <p:cNvSpPr/>
          <p:nvPr/>
        </p:nvSpPr>
        <p:spPr>
          <a:xfrm>
            <a:off x="4290271" y="4141712"/>
            <a:ext cx="690102" cy="19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46863-9044-4903-B20E-D39CB6AABB67}"/>
              </a:ext>
            </a:extLst>
          </p:cNvPr>
          <p:cNvSpPr/>
          <p:nvPr/>
        </p:nvSpPr>
        <p:spPr>
          <a:xfrm>
            <a:off x="4317330" y="3830813"/>
            <a:ext cx="1266723" cy="19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8AD6442A-43BA-4A3A-BD19-16CCF03F5623}"/>
              </a:ext>
            </a:extLst>
          </p:cNvPr>
          <p:cNvSpPr/>
          <p:nvPr/>
        </p:nvSpPr>
        <p:spPr>
          <a:xfrm>
            <a:off x="1759733" y="4637015"/>
            <a:ext cx="2741246" cy="1179992"/>
          </a:xfrm>
          <a:prstGeom prst="wedgeRectCallout">
            <a:avLst>
              <a:gd name="adj1" fmla="val 39375"/>
              <a:gd name="adj2" fmla="val -7013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확인버튼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해당 메모의 삭제가 이루어진다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해당 메모가 지정된 모든 라벨 메모목록에서도 해당 메모의 삭제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해제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가 이루어진다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 err="1">
                <a:solidFill>
                  <a:schemeClr val="tx1"/>
                </a:solidFill>
              </a:rPr>
              <a:t>다이어로그창이</a:t>
            </a:r>
            <a:r>
              <a:rPr lang="ko-KR" altLang="en-US" sz="1000" dirty="0">
                <a:solidFill>
                  <a:schemeClr val="tx1"/>
                </a:solidFill>
              </a:rPr>
              <a:t> 꺼진다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82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0CC89-F5B0-4D8A-AA76-E5BD8F080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4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ETC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2567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4E5C2D-84E3-44F9-BB0E-F5B4ABF8F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29" y="2075077"/>
            <a:ext cx="6445068" cy="36994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1" y="178747"/>
            <a:ext cx="742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에러 팝업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CCE49CFF-F486-446F-81D4-86C84D53934E}"/>
              </a:ext>
            </a:extLst>
          </p:cNvPr>
          <p:cNvSpPr/>
          <p:nvPr/>
        </p:nvSpPr>
        <p:spPr>
          <a:xfrm>
            <a:off x="8602461" y="1190636"/>
            <a:ext cx="2823101" cy="948884"/>
          </a:xfrm>
          <a:prstGeom prst="wedgeRectCallout">
            <a:avLst>
              <a:gd name="adj1" fmla="val -135724"/>
              <a:gd name="adj2" fmla="val 772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에러 팝업</a:t>
            </a:r>
            <a:endParaRPr lang="en-US" altLang="ko-KR" sz="1050" dirty="0">
              <a:solidFill>
                <a:schemeClr val="tx1"/>
              </a:solidFill>
            </a:endParaRPr>
          </a:p>
          <a:p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상황에 해당하는 </a:t>
            </a:r>
            <a:r>
              <a:rPr lang="ko-KR" altLang="en-US" sz="1050" dirty="0" err="1">
                <a:solidFill>
                  <a:schemeClr val="tx1"/>
                </a:solidFill>
              </a:rPr>
              <a:t>에러메세지를</a:t>
            </a:r>
            <a:r>
              <a:rPr lang="ko-KR" altLang="en-US" sz="1050" dirty="0">
                <a:solidFill>
                  <a:schemeClr val="tx1"/>
                </a:solidFill>
              </a:rPr>
              <a:t> 표시한다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BE0D5C-2F64-44C2-8FA0-23D32A755BC7}"/>
              </a:ext>
            </a:extLst>
          </p:cNvPr>
          <p:cNvSpPr/>
          <p:nvPr/>
        </p:nvSpPr>
        <p:spPr>
          <a:xfrm>
            <a:off x="3648575" y="2433511"/>
            <a:ext cx="2484176" cy="789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69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39A1A2-FE10-4370-BC06-6D0DC79E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43" y="892252"/>
            <a:ext cx="5445927" cy="27564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1" y="178747"/>
            <a:ext cx="742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URL</a:t>
            </a:r>
            <a:r>
              <a:rPr lang="ko-KR" altLang="en-US" dirty="0"/>
              <a:t>에 의한 화면표시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446668-EDA5-418B-B2E7-090526E1F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19" y="3327519"/>
            <a:ext cx="5676660" cy="3258393"/>
          </a:xfrm>
          <a:prstGeom prst="rect">
            <a:avLst/>
          </a:prstGeom>
        </p:spPr>
      </p:pic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CCE49CFF-F486-446F-81D4-86C84D53934E}"/>
              </a:ext>
            </a:extLst>
          </p:cNvPr>
          <p:cNvSpPr/>
          <p:nvPr/>
        </p:nvSpPr>
        <p:spPr>
          <a:xfrm>
            <a:off x="3641646" y="746752"/>
            <a:ext cx="3484268" cy="1079750"/>
          </a:xfrm>
          <a:prstGeom prst="wedgeRectCallout">
            <a:avLst>
              <a:gd name="adj1" fmla="val -120691"/>
              <a:gd name="adj2" fmla="val -2162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</a:rPr>
              <a:t>URL: /all </a:t>
            </a:r>
          </a:p>
          <a:p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전체메모의 메모 목록 뷰가 표시된다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라벨 목록 뷰에 전체메모 라벨이 선택되어 표시된다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181D52-3520-4455-A4D8-0AEC2C998317}"/>
              </a:ext>
            </a:extLst>
          </p:cNvPr>
          <p:cNvSpPr/>
          <p:nvPr/>
        </p:nvSpPr>
        <p:spPr>
          <a:xfrm>
            <a:off x="562824" y="951353"/>
            <a:ext cx="564639" cy="212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5536B2F8-3E66-4E8C-9838-E95999ABC9EE}"/>
              </a:ext>
            </a:extLst>
          </p:cNvPr>
          <p:cNvSpPr/>
          <p:nvPr/>
        </p:nvSpPr>
        <p:spPr>
          <a:xfrm>
            <a:off x="985421" y="4774796"/>
            <a:ext cx="4900474" cy="1079750"/>
          </a:xfrm>
          <a:prstGeom prst="wedgeRectCallout">
            <a:avLst>
              <a:gd name="adj1" fmla="val 65465"/>
              <a:gd name="adj2" fmla="val -14249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</a:rPr>
              <a:t>URL: /:</a:t>
            </a:r>
            <a:r>
              <a:rPr lang="en-US" altLang="ja-JP" sz="1050" dirty="0" err="1">
                <a:solidFill>
                  <a:schemeClr val="tx1"/>
                </a:solidFill>
              </a:rPr>
              <a:t>label_id</a:t>
            </a:r>
            <a:endParaRPr lang="en-US" altLang="ja-JP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라벨 </a:t>
            </a:r>
            <a:r>
              <a:rPr lang="ko-KR" altLang="en-US" sz="1050" dirty="0" err="1">
                <a:solidFill>
                  <a:schemeClr val="tx1"/>
                </a:solidFill>
              </a:rPr>
              <a:t>목록뷰에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라벨아이디에</a:t>
            </a:r>
            <a:r>
              <a:rPr lang="ko-KR" altLang="en-US" sz="1050" dirty="0">
                <a:solidFill>
                  <a:schemeClr val="tx1"/>
                </a:solidFill>
              </a:rPr>
              <a:t> 해당하는 라벨이 선택되어 표시된다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라벨 목록 뷰에 </a:t>
            </a:r>
            <a:r>
              <a:rPr lang="ko-KR" altLang="en-US" sz="1050" dirty="0" err="1">
                <a:solidFill>
                  <a:schemeClr val="tx1"/>
                </a:solidFill>
              </a:rPr>
              <a:t>라벨아이디에</a:t>
            </a:r>
            <a:r>
              <a:rPr lang="ko-KR" altLang="en-US" sz="1050" dirty="0">
                <a:solidFill>
                  <a:schemeClr val="tx1"/>
                </a:solidFill>
              </a:rPr>
              <a:t> 해당하는 라벨이 선택되어 표시된다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 err="1">
                <a:solidFill>
                  <a:schemeClr val="tx1"/>
                </a:solidFill>
              </a:rPr>
              <a:t>라벨아이디의</a:t>
            </a:r>
            <a:r>
              <a:rPr lang="ko-KR" altLang="en-US" sz="1050" dirty="0">
                <a:solidFill>
                  <a:schemeClr val="tx1"/>
                </a:solidFill>
              </a:rPr>
              <a:t> 해당하는 라벨이 없을 경우 </a:t>
            </a:r>
            <a:r>
              <a:rPr lang="ko-KR" altLang="en-US" sz="1050" dirty="0" err="1">
                <a:solidFill>
                  <a:schemeClr val="tx1"/>
                </a:solidFill>
              </a:rPr>
              <a:t>에러메세지가</a:t>
            </a:r>
            <a:r>
              <a:rPr lang="ko-KR" altLang="en-US" sz="1050" dirty="0">
                <a:solidFill>
                  <a:schemeClr val="tx1"/>
                </a:solidFill>
              </a:rPr>
              <a:t> 출력된다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171B6A-19F5-4C5C-8E38-16C3D4080915}"/>
              </a:ext>
            </a:extLst>
          </p:cNvPr>
          <p:cNvSpPr/>
          <p:nvPr/>
        </p:nvSpPr>
        <p:spPr>
          <a:xfrm>
            <a:off x="6716530" y="3526192"/>
            <a:ext cx="1601847" cy="202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F379B95-4B2E-49F1-9E6F-E63293E91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7" y="3429000"/>
            <a:ext cx="5464708" cy="31367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35A474-2DFD-4743-9821-8DB16E65A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06" y="848241"/>
            <a:ext cx="5578094" cy="32018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1" y="178747"/>
            <a:ext cx="742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URL</a:t>
            </a:r>
            <a:r>
              <a:rPr lang="ko-KR" altLang="en-US" dirty="0"/>
              <a:t>에 의한 화면표시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CCE49CFF-F486-446F-81D4-86C84D53934E}"/>
              </a:ext>
            </a:extLst>
          </p:cNvPr>
          <p:cNvSpPr/>
          <p:nvPr/>
        </p:nvSpPr>
        <p:spPr>
          <a:xfrm>
            <a:off x="5348545" y="848241"/>
            <a:ext cx="4629956" cy="1079750"/>
          </a:xfrm>
          <a:prstGeom prst="wedgeRectCallout">
            <a:avLst>
              <a:gd name="adj1" fmla="val -120691"/>
              <a:gd name="adj2" fmla="val -2162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en-US" altLang="ja-JP" sz="1050" dirty="0">
                <a:solidFill>
                  <a:schemeClr val="tx1"/>
                </a:solidFill>
              </a:rPr>
              <a:t>URL: /all/:</a:t>
            </a:r>
            <a:r>
              <a:rPr lang="en-US" altLang="ja-JP" sz="1050" dirty="0" err="1">
                <a:solidFill>
                  <a:schemeClr val="tx1"/>
                </a:solidFill>
              </a:rPr>
              <a:t>memo_id</a:t>
            </a:r>
            <a:endParaRPr lang="en-US" altLang="ja-JP" sz="1050" dirty="0">
              <a:solidFill>
                <a:schemeClr val="tx1"/>
              </a:solidFill>
            </a:endParaRPr>
          </a:p>
          <a:p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전체메모의 메모 목록 뷰가 표시된다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메모아이디의</a:t>
            </a:r>
            <a:r>
              <a:rPr lang="ko-KR" altLang="en-US" sz="1050" dirty="0">
                <a:solidFill>
                  <a:schemeClr val="tx1"/>
                </a:solidFill>
              </a:rPr>
              <a:t> 메모가 메모 상세조회 뷰에 표시된다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라벨 목록 뷰에 전체메모 라벨이 선택되어 표시된다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메모 목록 뷰에 </a:t>
            </a:r>
            <a:r>
              <a:rPr lang="ko-KR" altLang="en-US" sz="1050" dirty="0" err="1">
                <a:solidFill>
                  <a:schemeClr val="tx1"/>
                </a:solidFill>
              </a:rPr>
              <a:t>메모아이디의</a:t>
            </a:r>
            <a:r>
              <a:rPr lang="ko-KR" altLang="en-US" sz="1050" dirty="0">
                <a:solidFill>
                  <a:schemeClr val="tx1"/>
                </a:solidFill>
              </a:rPr>
              <a:t> 해당하는 메모가 선택되어 표시된다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br>
              <a:rPr lang="en-US" altLang="ko-KR" sz="1050" dirty="0">
                <a:solidFill>
                  <a:schemeClr val="tx1"/>
                </a:solidFill>
              </a:rPr>
            </a:b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181D52-3520-4455-A4D8-0AEC2C998317}"/>
              </a:ext>
            </a:extLst>
          </p:cNvPr>
          <p:cNvSpPr/>
          <p:nvPr/>
        </p:nvSpPr>
        <p:spPr>
          <a:xfrm>
            <a:off x="1042219" y="1003454"/>
            <a:ext cx="1683226" cy="269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5536B2F8-3E66-4E8C-9838-E95999ABC9EE}"/>
              </a:ext>
            </a:extLst>
          </p:cNvPr>
          <p:cNvSpPr/>
          <p:nvPr/>
        </p:nvSpPr>
        <p:spPr>
          <a:xfrm>
            <a:off x="1216242" y="4821197"/>
            <a:ext cx="4518734" cy="1234963"/>
          </a:xfrm>
          <a:prstGeom prst="wedgeRectCallout">
            <a:avLst>
              <a:gd name="adj1" fmla="val 71217"/>
              <a:gd name="adj2" fmla="val -12635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라벨 </a:t>
            </a:r>
            <a:r>
              <a:rPr lang="en-US" altLang="ja-JP" sz="1050" dirty="0">
                <a:solidFill>
                  <a:schemeClr val="tx1"/>
                </a:solidFill>
              </a:rPr>
              <a:t>URL: /:</a:t>
            </a:r>
            <a:r>
              <a:rPr lang="en-US" altLang="ja-JP" sz="1050" dirty="0" err="1">
                <a:solidFill>
                  <a:schemeClr val="tx1"/>
                </a:solidFill>
              </a:rPr>
              <a:t>label_id</a:t>
            </a:r>
            <a:r>
              <a:rPr lang="en-US" altLang="ja-JP" sz="1050" dirty="0">
                <a:solidFill>
                  <a:schemeClr val="tx1"/>
                </a:solidFill>
              </a:rPr>
              <a:t>/:</a:t>
            </a:r>
            <a:r>
              <a:rPr lang="en-US" altLang="ja-JP" sz="1050" dirty="0" err="1">
                <a:solidFill>
                  <a:schemeClr val="tx1"/>
                </a:solidFill>
              </a:rPr>
              <a:t>memo_id</a:t>
            </a:r>
            <a:endParaRPr lang="en-US" altLang="ja-JP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라벨아이디의</a:t>
            </a:r>
            <a:r>
              <a:rPr lang="ko-KR" altLang="en-US" sz="1050" dirty="0">
                <a:solidFill>
                  <a:schemeClr val="tx1"/>
                </a:solidFill>
              </a:rPr>
              <a:t> 라벨 메모 목록 뷰가 표시된다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메모아이디의</a:t>
            </a:r>
            <a:r>
              <a:rPr lang="ko-KR" altLang="en-US" sz="1050" dirty="0">
                <a:solidFill>
                  <a:schemeClr val="tx1"/>
                </a:solidFill>
              </a:rPr>
              <a:t> 메모가 메모 상세조회 뷰에 표시된다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라벨 목록 뷰에 </a:t>
            </a:r>
            <a:r>
              <a:rPr lang="ko-KR" altLang="en-US" sz="1050" dirty="0" err="1">
                <a:solidFill>
                  <a:schemeClr val="tx1"/>
                </a:solidFill>
              </a:rPr>
              <a:t>라벨아이디에</a:t>
            </a:r>
            <a:r>
              <a:rPr lang="ko-KR" altLang="en-US" sz="1050" dirty="0">
                <a:solidFill>
                  <a:schemeClr val="tx1"/>
                </a:solidFill>
              </a:rPr>
              <a:t> 해당하는 라벨이 선택되어 표시된다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메모 목록 뷰에 </a:t>
            </a:r>
            <a:r>
              <a:rPr lang="ko-KR" altLang="en-US" sz="1050" dirty="0" err="1">
                <a:solidFill>
                  <a:schemeClr val="tx1"/>
                </a:solidFill>
              </a:rPr>
              <a:t>메모아이디의</a:t>
            </a:r>
            <a:r>
              <a:rPr lang="ko-KR" altLang="en-US" sz="1050" dirty="0">
                <a:solidFill>
                  <a:schemeClr val="tx1"/>
                </a:solidFill>
              </a:rPr>
              <a:t> 해당하는 메모가 선택되어 표시된다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 err="1">
                <a:solidFill>
                  <a:schemeClr val="tx1"/>
                </a:solidFill>
              </a:rPr>
              <a:t>라벨아이디의</a:t>
            </a:r>
            <a:r>
              <a:rPr lang="ko-KR" altLang="en-US" sz="1050" dirty="0">
                <a:solidFill>
                  <a:schemeClr val="tx1"/>
                </a:solidFill>
              </a:rPr>
              <a:t> 해당하는 라벨이 없을 경우 </a:t>
            </a:r>
            <a:r>
              <a:rPr lang="ko-KR" altLang="en-US" sz="1050" dirty="0" err="1">
                <a:solidFill>
                  <a:schemeClr val="tx1"/>
                </a:solidFill>
              </a:rPr>
              <a:t>에러메세지가</a:t>
            </a:r>
            <a:r>
              <a:rPr lang="ko-KR" altLang="en-US" sz="1050" dirty="0">
                <a:solidFill>
                  <a:schemeClr val="tx1"/>
                </a:solidFill>
              </a:rPr>
              <a:t> 출력된다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171B6A-19F5-4C5C-8E38-16C3D4080915}"/>
              </a:ext>
            </a:extLst>
          </p:cNvPr>
          <p:cNvSpPr/>
          <p:nvPr/>
        </p:nvSpPr>
        <p:spPr>
          <a:xfrm>
            <a:off x="6885658" y="3570580"/>
            <a:ext cx="2302730" cy="264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32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0CC89-F5B0-4D8A-AA76-E5BD8F080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4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200"/>
              <a:t>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528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FCCB64-502E-41F3-99BB-E3AAFDC4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95" y="1828003"/>
            <a:ext cx="6870424" cy="35060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2" y="178748"/>
            <a:ext cx="210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메모작성 </a:t>
            </a:r>
            <a:r>
              <a:rPr lang="ko-KR" altLang="en-US" dirty="0" err="1"/>
              <a:t>모달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EEF5C2-AD8F-4271-A398-0CD05E9ED541}"/>
              </a:ext>
            </a:extLst>
          </p:cNvPr>
          <p:cNvSpPr/>
          <p:nvPr/>
        </p:nvSpPr>
        <p:spPr>
          <a:xfrm>
            <a:off x="8702413" y="370592"/>
            <a:ext cx="2991555" cy="19458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탑메뉴의 메모작성 버튼을 클릭함으로써 표시된다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모달창이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열린 상태에서는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이외에 모든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엘리먼트는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비활성화된다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387A0BE-80A8-48E7-85FF-FFFFF03C0210}"/>
              </a:ext>
            </a:extLst>
          </p:cNvPr>
          <p:cNvGrpSpPr/>
          <p:nvPr/>
        </p:nvGrpSpPr>
        <p:grpSpPr>
          <a:xfrm>
            <a:off x="1616630" y="931611"/>
            <a:ext cx="7669414" cy="5674679"/>
            <a:chOff x="763894" y="330907"/>
            <a:chExt cx="7669414" cy="5674679"/>
          </a:xfrm>
        </p:grpSpPr>
        <p:sp>
          <p:nvSpPr>
            <p:cNvPr id="22" name="말풍선: 사각형 21">
              <a:extLst>
                <a:ext uri="{FF2B5EF4-FFF2-40B4-BE49-F238E27FC236}">
                  <a16:creationId xmlns:a16="http://schemas.microsoft.com/office/drawing/2014/main" id="{754E8BD2-FEFE-43E4-9B7D-82AD74B15F6C}"/>
                </a:ext>
              </a:extLst>
            </p:cNvPr>
            <p:cNvSpPr/>
            <p:nvPr/>
          </p:nvSpPr>
          <p:spPr>
            <a:xfrm>
              <a:off x="4092185" y="330907"/>
              <a:ext cx="3231414" cy="797935"/>
            </a:xfrm>
            <a:prstGeom prst="wedgeRectCallout">
              <a:avLst>
                <a:gd name="adj1" fmla="val -90030"/>
                <a:gd name="adj2" fmla="val 96398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제목 입력란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내용을 입력할 수 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공백입력은 허용되지 않는다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말풍선: 사각형 22">
              <a:extLst>
                <a:ext uri="{FF2B5EF4-FFF2-40B4-BE49-F238E27FC236}">
                  <a16:creationId xmlns:a16="http://schemas.microsoft.com/office/drawing/2014/main" id="{B5F3ED74-894D-4416-A878-0A7784F0B2A9}"/>
                </a:ext>
              </a:extLst>
            </p:cNvPr>
            <p:cNvSpPr/>
            <p:nvPr/>
          </p:nvSpPr>
          <p:spPr>
            <a:xfrm>
              <a:off x="763894" y="5023857"/>
              <a:ext cx="2794640" cy="981729"/>
            </a:xfrm>
            <a:prstGeom prst="wedgeRectCallout">
              <a:avLst>
                <a:gd name="adj1" fmla="val 38828"/>
                <a:gd name="adj2" fmla="val -7362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확인버튼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입력한 내용으로 메모가 작성된다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</a:t>
              </a:r>
              <a:r>
                <a:rPr lang="ko-KR" altLang="en-US" sz="100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모달창이</a:t>
              </a:r>
              <a:r>
                <a:rPr lang="ko-KR" altLang="en-US" sz="1000" dirty="0">
                  <a:solidFill>
                    <a:schemeClr val="tx1"/>
                  </a:solidFill>
                </a:rPr>
                <a:t> 꺼진다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4" name="말풍선: 사각형 23">
              <a:extLst>
                <a:ext uri="{FF2B5EF4-FFF2-40B4-BE49-F238E27FC236}">
                  <a16:creationId xmlns:a16="http://schemas.microsoft.com/office/drawing/2014/main" id="{01D49124-6D6F-4F1F-A56B-1E21E4B37552}"/>
                </a:ext>
              </a:extLst>
            </p:cNvPr>
            <p:cNvSpPr/>
            <p:nvPr/>
          </p:nvSpPr>
          <p:spPr>
            <a:xfrm>
              <a:off x="5242538" y="4993750"/>
              <a:ext cx="3190770" cy="981729"/>
            </a:xfrm>
            <a:prstGeom prst="wedgeRectCallout">
              <a:avLst>
                <a:gd name="adj1" fmla="val -41552"/>
                <a:gd name="adj2" fmla="val -7821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취소버튼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endParaRPr lang="en-US" altLang="ja-JP" sz="1050" dirty="0">
                <a:solidFill>
                  <a:schemeClr val="tx1"/>
                </a:solidFill>
              </a:endParaRPr>
            </a:p>
            <a:p>
              <a:r>
                <a:rPr lang="ja-JP" altLang="en-US" sz="1050" dirty="0">
                  <a:solidFill>
                    <a:schemeClr val="tx1"/>
                  </a:solidFill>
                </a:rPr>
                <a:t>・</a:t>
              </a:r>
              <a:r>
                <a:rPr lang="ko-KR" altLang="en-US" sz="105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메모의 작성이 이루어지지 않는다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ja-JP" altLang="en-US" sz="1050" dirty="0">
                  <a:solidFill>
                    <a:schemeClr val="tx1"/>
                  </a:solidFill>
                </a:rPr>
                <a:t>・</a:t>
              </a:r>
              <a:r>
                <a:rPr lang="ko-KR" altLang="en-US" sz="1050" dirty="0">
                  <a:solidFill>
                    <a:schemeClr val="tx1"/>
                  </a:solidFill>
                </a:rPr>
                <a:t>클릭 시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모달창이</a:t>
              </a:r>
              <a:r>
                <a:rPr lang="ko-KR" altLang="en-US" sz="1050" dirty="0">
                  <a:solidFill>
                    <a:schemeClr val="tx1"/>
                  </a:solidFill>
                </a:rPr>
                <a:t> 꺼진다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DFFCA8-A8A0-4057-86CF-C46608E603F2}"/>
              </a:ext>
            </a:extLst>
          </p:cNvPr>
          <p:cNvSpPr/>
          <p:nvPr/>
        </p:nvSpPr>
        <p:spPr>
          <a:xfrm>
            <a:off x="3323781" y="2264082"/>
            <a:ext cx="3583047" cy="262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C0DF51-1C12-4835-952B-0D9BEE5E43CC}"/>
              </a:ext>
            </a:extLst>
          </p:cNvPr>
          <p:cNvSpPr/>
          <p:nvPr/>
        </p:nvSpPr>
        <p:spPr>
          <a:xfrm>
            <a:off x="3815238" y="5017541"/>
            <a:ext cx="783616" cy="2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C64E22-437B-4423-8165-38792B40C66D}"/>
              </a:ext>
            </a:extLst>
          </p:cNvPr>
          <p:cNvSpPr/>
          <p:nvPr/>
        </p:nvSpPr>
        <p:spPr>
          <a:xfrm>
            <a:off x="5552082" y="5017541"/>
            <a:ext cx="783616" cy="2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AF85C5-E830-4BBA-9115-FEC245BE7601}"/>
              </a:ext>
            </a:extLst>
          </p:cNvPr>
          <p:cNvSpPr/>
          <p:nvPr/>
        </p:nvSpPr>
        <p:spPr>
          <a:xfrm>
            <a:off x="3323781" y="2580413"/>
            <a:ext cx="3583047" cy="2334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EDD27A42-555A-438E-A1AA-E6A9026C5E78}"/>
              </a:ext>
            </a:extLst>
          </p:cNvPr>
          <p:cNvSpPr/>
          <p:nvPr/>
        </p:nvSpPr>
        <p:spPr>
          <a:xfrm>
            <a:off x="7273554" y="3581010"/>
            <a:ext cx="2172288" cy="848948"/>
          </a:xfrm>
          <a:prstGeom prst="wedgeRectCallout">
            <a:avLst>
              <a:gd name="adj1" fmla="val -58412"/>
              <a:gd name="adj2" fmla="val -7966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내용 입력란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ja-JP" altLang="en-US" sz="1050" dirty="0">
                <a:solidFill>
                  <a:schemeClr val="tx1"/>
                </a:solidFill>
              </a:rPr>
              <a:t>・</a:t>
            </a:r>
            <a:r>
              <a:rPr lang="ko-KR" altLang="en-US" sz="1050" dirty="0">
                <a:solidFill>
                  <a:schemeClr val="tx1"/>
                </a:solidFill>
              </a:rPr>
              <a:t>내용을 입력할 수 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671EA3B4-A075-4B99-86AD-066D51078247}"/>
              </a:ext>
            </a:extLst>
          </p:cNvPr>
          <p:cNvSpPr/>
          <p:nvPr/>
        </p:nvSpPr>
        <p:spPr>
          <a:xfrm>
            <a:off x="698132" y="769629"/>
            <a:ext cx="3231414" cy="797935"/>
          </a:xfrm>
          <a:prstGeom prst="wedgeRectCallout">
            <a:avLst>
              <a:gd name="adj1" fmla="val -8984"/>
              <a:gd name="adj2" fmla="val 8193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메모작성 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 err="1">
                <a:solidFill>
                  <a:schemeClr val="tx1"/>
                </a:solidFill>
              </a:rPr>
              <a:t>모달이</a:t>
            </a:r>
            <a:r>
              <a:rPr lang="ko-KR" altLang="en-US" sz="1000" dirty="0">
                <a:solidFill>
                  <a:schemeClr val="tx1"/>
                </a:solidFill>
              </a:rPr>
              <a:t> 비활성화 된 상태에서 </a:t>
            </a:r>
            <a:r>
              <a:rPr lang="ko-KR" altLang="en-US" sz="1000" dirty="0" err="1">
                <a:solidFill>
                  <a:schemeClr val="tx1"/>
                </a:solidFill>
              </a:rPr>
              <a:t>클릭시</a:t>
            </a:r>
            <a:r>
              <a:rPr lang="ko-KR" altLang="en-US" sz="1000" dirty="0">
                <a:solidFill>
                  <a:schemeClr val="tx1"/>
                </a:solidFill>
              </a:rPr>
              <a:t> 메모작성 </a:t>
            </a:r>
            <a:r>
              <a:rPr lang="ko-KR" altLang="en-US" sz="1000" dirty="0" err="1">
                <a:solidFill>
                  <a:schemeClr val="tx1"/>
                </a:solidFill>
              </a:rPr>
              <a:t>모달창이</a:t>
            </a:r>
            <a:r>
              <a:rPr lang="ko-KR" altLang="en-US" sz="1000" dirty="0">
                <a:solidFill>
                  <a:schemeClr val="tx1"/>
                </a:solidFill>
              </a:rPr>
              <a:t> 열린다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8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0CC89-F5B0-4D8A-AA76-E5BD8F080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482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라벨 목록 뷰</a:t>
            </a:r>
            <a:br>
              <a:rPr lang="en-US" altLang="ko-KR" sz="3200" dirty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641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B239C55-EEA7-431D-8C42-F890A18D0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44" y="922514"/>
            <a:ext cx="2486025" cy="5257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C9A520-C03B-4A54-BEE1-1CED7AA59548}"/>
              </a:ext>
            </a:extLst>
          </p:cNvPr>
          <p:cNvSpPr/>
          <p:nvPr/>
        </p:nvSpPr>
        <p:spPr>
          <a:xfrm>
            <a:off x="1777620" y="5582805"/>
            <a:ext cx="2617639" cy="616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BF11D7-5D32-4D35-8EA7-07086FFB694D}"/>
              </a:ext>
            </a:extLst>
          </p:cNvPr>
          <p:cNvSpPr/>
          <p:nvPr/>
        </p:nvSpPr>
        <p:spPr>
          <a:xfrm>
            <a:off x="1786496" y="903464"/>
            <a:ext cx="2626518" cy="522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C90FAD-316B-413E-B662-11B49F6C90CF}"/>
              </a:ext>
            </a:extLst>
          </p:cNvPr>
          <p:cNvSpPr/>
          <p:nvPr/>
        </p:nvSpPr>
        <p:spPr>
          <a:xfrm>
            <a:off x="1768740" y="1486845"/>
            <a:ext cx="2626519" cy="3909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17263A06-A5AB-4D58-BC2F-805252C93618}"/>
              </a:ext>
            </a:extLst>
          </p:cNvPr>
          <p:cNvSpPr/>
          <p:nvPr/>
        </p:nvSpPr>
        <p:spPr>
          <a:xfrm>
            <a:off x="4957403" y="4655756"/>
            <a:ext cx="2975620" cy="964090"/>
          </a:xfrm>
          <a:prstGeom prst="wedgeRectCallout">
            <a:avLst>
              <a:gd name="adj1" fmla="val -64163"/>
              <a:gd name="adj2" fmla="val 8095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라벨추가 버튼</a:t>
            </a:r>
            <a:endParaRPr lang="en-US" altLang="ko-KR" sz="1100" dirty="0">
              <a:solidFill>
                <a:schemeClr val="tx1"/>
              </a:solidFill>
            </a:endParaRP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ja-JP" altLang="en-US" sz="1100" dirty="0">
                <a:solidFill>
                  <a:schemeClr val="tx1"/>
                </a:solidFill>
              </a:rPr>
              <a:t>・ </a:t>
            </a:r>
            <a:r>
              <a:rPr lang="ko-KR" altLang="en-US" sz="1100" dirty="0">
                <a:solidFill>
                  <a:schemeClr val="tx1"/>
                </a:solidFill>
              </a:rPr>
              <a:t>버튼을 누르면 라벨추가 </a:t>
            </a:r>
            <a:r>
              <a:rPr lang="ko-KR" altLang="en-US" sz="1100" dirty="0" err="1">
                <a:solidFill>
                  <a:schemeClr val="tx1"/>
                </a:solidFill>
              </a:rPr>
              <a:t>모달창이</a:t>
            </a:r>
            <a:r>
              <a:rPr lang="ko-KR" altLang="en-US" sz="1100" dirty="0">
                <a:solidFill>
                  <a:schemeClr val="tx1"/>
                </a:solidFill>
              </a:rPr>
              <a:t> 열린다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A76EE59E-2819-466B-BCC9-DB247A60F208}"/>
              </a:ext>
            </a:extLst>
          </p:cNvPr>
          <p:cNvSpPr/>
          <p:nvPr/>
        </p:nvSpPr>
        <p:spPr>
          <a:xfrm>
            <a:off x="5092869" y="869650"/>
            <a:ext cx="3484268" cy="1079750"/>
          </a:xfrm>
          <a:prstGeom prst="wedgeRectCallout">
            <a:avLst>
              <a:gd name="adj1" fmla="val -63363"/>
              <a:gd name="adj2" fmla="val -183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전체메모 라벨</a:t>
            </a:r>
            <a:endParaRPr lang="en-US" altLang="ko-KR" sz="1050" dirty="0">
              <a:solidFill>
                <a:schemeClr val="tx1"/>
              </a:solidFill>
            </a:endParaRPr>
          </a:p>
          <a:p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ja-JP" altLang="en-US" sz="1050" dirty="0">
                <a:solidFill>
                  <a:schemeClr val="tx1"/>
                </a:solidFill>
              </a:rPr>
              <a:t>・ </a:t>
            </a:r>
            <a:r>
              <a:rPr lang="ko-KR" altLang="en-US" sz="1050" dirty="0">
                <a:solidFill>
                  <a:schemeClr val="tx1"/>
                </a:solidFill>
              </a:rPr>
              <a:t>클릭 시 전체 메모목록이 라벨의 메모 목록 뷰에 보여진다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291EE529-5184-4605-A634-AB631B2CB3B9}"/>
              </a:ext>
            </a:extLst>
          </p:cNvPr>
          <p:cNvSpPr/>
          <p:nvPr/>
        </p:nvSpPr>
        <p:spPr>
          <a:xfrm>
            <a:off x="5092869" y="2686352"/>
            <a:ext cx="3484268" cy="1174448"/>
          </a:xfrm>
          <a:prstGeom prst="wedgeRectCallout">
            <a:avLst>
              <a:gd name="adj1" fmla="val -62715"/>
              <a:gd name="adj2" fmla="val -7688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추가 라벨 목록</a:t>
            </a:r>
            <a:endParaRPr lang="en-US" altLang="ko-KR" sz="1100" dirty="0">
              <a:solidFill>
                <a:schemeClr val="tx1"/>
              </a:solidFill>
            </a:endParaRPr>
          </a:p>
          <a:p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ja-JP" altLang="en-US" sz="1100" dirty="0">
                <a:solidFill>
                  <a:schemeClr val="tx1"/>
                </a:solidFill>
              </a:rPr>
              <a:t>・</a:t>
            </a:r>
            <a:r>
              <a:rPr lang="ko-KR" altLang="en-US" sz="1100" dirty="0">
                <a:solidFill>
                  <a:schemeClr val="tx1"/>
                </a:solidFill>
              </a:rPr>
              <a:t>라벨추가를 통해 추가된 라벨이 표시된다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100" dirty="0">
                <a:solidFill>
                  <a:schemeClr val="tx1"/>
                </a:solidFill>
              </a:rPr>
              <a:t>・</a:t>
            </a:r>
            <a:r>
              <a:rPr lang="ko-KR" altLang="en-US" sz="1100" dirty="0">
                <a:solidFill>
                  <a:schemeClr val="tx1"/>
                </a:solidFill>
              </a:rPr>
              <a:t>클릭 시 해당 라벨에 지정된 메모 목록이 라벨의 메모 목록 뷰에 보여진다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2" y="178747"/>
            <a:ext cx="357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라벨 목록 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1B88C6-0598-4098-A041-B0F68AC09C95}"/>
              </a:ext>
            </a:extLst>
          </p:cNvPr>
          <p:cNvSpPr/>
          <p:nvPr/>
        </p:nvSpPr>
        <p:spPr>
          <a:xfrm>
            <a:off x="8971871" y="832556"/>
            <a:ext cx="2991555" cy="382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선택된 라벨은 하늘색으로 채워진다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라벨의 추가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라벨명변경에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의해 갱신된 사항은 즉시 반영된다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레벨에 해당하는 메모 수가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라벨명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옆에 표시된다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라벨지정의 추가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삭제에 의해 갱신된 라벨의 메모 수는 즉시 반영된다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41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2" y="178747"/>
            <a:ext cx="357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라벨 목록 뷰 </a:t>
            </a:r>
            <a:r>
              <a:rPr lang="en-US" altLang="ko-KR" dirty="0"/>
              <a:t>/ </a:t>
            </a:r>
            <a:r>
              <a:rPr lang="ko-KR" altLang="en-US" dirty="0"/>
              <a:t>라벨추가 </a:t>
            </a:r>
            <a:r>
              <a:rPr lang="ko-KR" altLang="en-US" dirty="0" err="1"/>
              <a:t>모달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EEF5C2-AD8F-4271-A398-0CD05E9ED541}"/>
              </a:ext>
            </a:extLst>
          </p:cNvPr>
          <p:cNvSpPr/>
          <p:nvPr/>
        </p:nvSpPr>
        <p:spPr>
          <a:xfrm>
            <a:off x="8400572" y="1400351"/>
            <a:ext cx="2991555" cy="1908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라벨 목록 뷰의 라벨추가 버튼을 클릭함으로써 표시된다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모달창이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열린 상태에서는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이외에 모든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엘리먼트는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비활성화된다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5944C35-2BDC-406C-A13E-0429756AB2BD}"/>
              </a:ext>
            </a:extLst>
          </p:cNvPr>
          <p:cNvGrpSpPr/>
          <p:nvPr/>
        </p:nvGrpSpPr>
        <p:grpSpPr>
          <a:xfrm>
            <a:off x="869776" y="1400351"/>
            <a:ext cx="7068482" cy="4057297"/>
            <a:chOff x="542398" y="1400351"/>
            <a:chExt cx="7068482" cy="40572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F909133-5C4E-4F2C-B61B-61DA91BC42F3}"/>
                </a:ext>
              </a:extLst>
            </p:cNvPr>
            <p:cNvGrpSpPr/>
            <p:nvPr/>
          </p:nvGrpSpPr>
          <p:grpSpPr>
            <a:xfrm>
              <a:off x="542398" y="1400351"/>
              <a:ext cx="7068482" cy="4057297"/>
              <a:chOff x="406931" y="993422"/>
              <a:chExt cx="7068482" cy="4057297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690FAFF0-3B48-460C-BAEE-444C4EC3F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6931" y="993422"/>
                <a:ext cx="7068482" cy="4057297"/>
              </a:xfrm>
              <a:prstGeom prst="rect">
                <a:avLst/>
              </a:prstGeom>
            </p:spPr>
          </p:pic>
          <p:sp>
            <p:nvSpPr>
              <p:cNvPr id="11" name="말풍선: 사각형 10">
                <a:extLst>
                  <a:ext uri="{FF2B5EF4-FFF2-40B4-BE49-F238E27FC236}">
                    <a16:creationId xmlns:a16="http://schemas.microsoft.com/office/drawing/2014/main" id="{D4BDDC16-97F6-41A9-97B3-A6975120E3DF}"/>
                  </a:ext>
                </a:extLst>
              </p:cNvPr>
              <p:cNvSpPr/>
              <p:nvPr/>
            </p:nvSpPr>
            <p:spPr>
              <a:xfrm>
                <a:off x="3860800" y="1535693"/>
                <a:ext cx="2015011" cy="981729"/>
              </a:xfrm>
              <a:prstGeom prst="wedgeRectCallout">
                <a:avLst>
                  <a:gd name="adj1" fmla="val -53536"/>
                  <a:gd name="adj2" fmla="val 10001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err="1">
                    <a:solidFill>
                      <a:schemeClr val="tx1"/>
                    </a:solidFill>
                  </a:rPr>
                  <a:t>라벨명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입력란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・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라벨명을 입력 할 수 있다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・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공백입력은 허용되지 않는다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  <p:sp>
            <p:nvSpPr>
              <p:cNvPr id="15" name="말풍선: 사각형 14">
                <a:extLst>
                  <a:ext uri="{FF2B5EF4-FFF2-40B4-BE49-F238E27FC236}">
                    <a16:creationId xmlns:a16="http://schemas.microsoft.com/office/drawing/2014/main" id="{8087B9D6-93AF-47E8-8F78-49EC383E0A5A}"/>
                  </a:ext>
                </a:extLst>
              </p:cNvPr>
              <p:cNvSpPr/>
              <p:nvPr/>
            </p:nvSpPr>
            <p:spPr>
              <a:xfrm>
                <a:off x="538724" y="3900248"/>
                <a:ext cx="2794640" cy="981729"/>
              </a:xfrm>
              <a:prstGeom prst="wedgeRectCallout">
                <a:avLst>
                  <a:gd name="adj1" fmla="val 38828"/>
                  <a:gd name="adj2" fmla="val -7362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확인버튼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・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클릭 시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입력한 라벨명의 라벨이 라벨 목록 뷰에 등록된다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・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클릭 시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000" dirty="0" err="1">
                    <a:solidFill>
                      <a:schemeClr val="tx1"/>
                    </a:solidFill>
                  </a:rPr>
                  <a:t>모달창이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꺼진다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17" name="말풍선: 사각형 16">
                <a:extLst>
                  <a:ext uri="{FF2B5EF4-FFF2-40B4-BE49-F238E27FC236}">
                    <a16:creationId xmlns:a16="http://schemas.microsoft.com/office/drawing/2014/main" id="{95239D06-32B7-41F3-BF73-BF9A3665D6CA}"/>
                  </a:ext>
                </a:extLst>
              </p:cNvPr>
              <p:cNvSpPr/>
              <p:nvPr/>
            </p:nvSpPr>
            <p:spPr>
              <a:xfrm>
                <a:off x="4572789" y="3928938"/>
                <a:ext cx="2794640" cy="981729"/>
              </a:xfrm>
              <a:prstGeom prst="wedgeRectCallout">
                <a:avLst>
                  <a:gd name="adj1" fmla="val -41552"/>
                  <a:gd name="adj2" fmla="val -7821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chemeClr val="tx1"/>
                    </a:solidFill>
                  </a:rPr>
                  <a:t>취소버튼</a:t>
                </a:r>
                <a:endParaRPr lang="en-US" altLang="ko-KR" sz="1050" dirty="0">
                  <a:solidFill>
                    <a:schemeClr val="tx1"/>
                  </a:solidFill>
                </a:endParaRPr>
              </a:p>
              <a:p>
                <a:endParaRPr lang="en-US" altLang="ja-JP" sz="1050" dirty="0">
                  <a:solidFill>
                    <a:schemeClr val="tx1"/>
                  </a:solidFill>
                </a:endParaRPr>
              </a:p>
              <a:p>
                <a:r>
                  <a:rPr lang="ja-JP" altLang="en-US" sz="1050" dirty="0">
                    <a:solidFill>
                      <a:schemeClr val="tx1"/>
                    </a:solidFill>
                  </a:rPr>
                  <a:t>・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클릭 시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입력한 라벨명의 라벨이 라벨 목록 뷰에 등록되지 않는다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ja-JP" altLang="en-US" sz="1050" dirty="0">
                    <a:solidFill>
                      <a:schemeClr val="tx1"/>
                    </a:solidFill>
                  </a:rPr>
                  <a:t>・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클릭 시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050" dirty="0" err="1">
                    <a:solidFill>
                      <a:schemeClr val="tx1"/>
                    </a:solidFill>
                  </a:rPr>
                  <a:t>모달창이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 꺼진다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4934E65-812A-4B40-8CEB-6E8B4367AD13}"/>
                </a:ext>
              </a:extLst>
            </p:cNvPr>
            <p:cNvSpPr/>
            <p:nvPr/>
          </p:nvSpPr>
          <p:spPr>
            <a:xfrm>
              <a:off x="3313462" y="3489201"/>
              <a:ext cx="1495606" cy="2135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A7EB22C-0E81-49D9-AAB5-8F5E38830EC2}"/>
                </a:ext>
              </a:extLst>
            </p:cNvPr>
            <p:cNvSpPr/>
            <p:nvPr/>
          </p:nvSpPr>
          <p:spPr>
            <a:xfrm>
              <a:off x="3235230" y="3826872"/>
              <a:ext cx="783616" cy="2935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8AD2854-6087-4373-9157-D701718828B3}"/>
                </a:ext>
              </a:extLst>
            </p:cNvPr>
            <p:cNvSpPr/>
            <p:nvPr/>
          </p:nvSpPr>
          <p:spPr>
            <a:xfrm>
              <a:off x="4061265" y="3826872"/>
              <a:ext cx="783616" cy="2935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654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0CC89-F5B0-4D8A-AA76-E5BD8F080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482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라벨의 메모 목록 뷰</a:t>
            </a:r>
            <a:br>
              <a:rPr lang="en-US" altLang="ko-KR" sz="3200" dirty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0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2" y="178747"/>
            <a:ext cx="5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라벨의 메모 목록 뷰 </a:t>
            </a:r>
            <a:r>
              <a:rPr lang="en-US" altLang="ko-KR" dirty="0"/>
              <a:t>/ </a:t>
            </a:r>
            <a:r>
              <a:rPr lang="ko-KR" altLang="en-US" dirty="0"/>
              <a:t>기본 레이아웃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EEF5C2-AD8F-4271-A398-0CD05E9ED541}"/>
              </a:ext>
            </a:extLst>
          </p:cNvPr>
          <p:cNvSpPr/>
          <p:nvPr/>
        </p:nvSpPr>
        <p:spPr>
          <a:xfrm>
            <a:off x="8346758" y="577048"/>
            <a:ext cx="2991555" cy="24370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조작메뉴의 버튼은 전체메모 라벨과 추가한 라벨 중 어떤 라벨을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선택했는냐에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따라 해당 라벨에 메뉴버튼이 표시된다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조건에 따라 비활성화되는 버튼이 존재한다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선택된 메모는 하늘색으로 채워진다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A4544-E106-4017-9342-5DA756C4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277" y="1973958"/>
            <a:ext cx="2823379" cy="40490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B7D1EC5-D308-42F0-A394-9BEF82414674}"/>
              </a:ext>
            </a:extLst>
          </p:cNvPr>
          <p:cNvSpPr/>
          <p:nvPr/>
        </p:nvSpPr>
        <p:spPr>
          <a:xfrm>
            <a:off x="3308000" y="2012161"/>
            <a:ext cx="2381926" cy="270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EC992A19-E511-4BAF-887F-BE38F17BB047}"/>
              </a:ext>
            </a:extLst>
          </p:cNvPr>
          <p:cNvSpPr/>
          <p:nvPr/>
        </p:nvSpPr>
        <p:spPr>
          <a:xfrm>
            <a:off x="332218" y="1877825"/>
            <a:ext cx="2473010" cy="1019700"/>
          </a:xfrm>
          <a:prstGeom prst="wedgeRectCallout">
            <a:avLst>
              <a:gd name="adj1" fmla="val 78630"/>
              <a:gd name="adj2" fmla="val 27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라벨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메모 조작 메뉴</a:t>
            </a:r>
            <a:br>
              <a:rPr lang="en-US" altLang="ko-KR" sz="1000" dirty="0">
                <a:solidFill>
                  <a:schemeClr val="tx1"/>
                </a:solidFill>
              </a:rPr>
            </a:b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 </a:t>
            </a:r>
            <a:r>
              <a:rPr lang="ko-KR" altLang="en-US" sz="1000" dirty="0">
                <a:solidFill>
                  <a:schemeClr val="tx1"/>
                </a:solidFill>
              </a:rPr>
              <a:t>라벨과 메모에 대해 조작을 하는 버튼을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FC640-CC76-4A5E-9F09-3244228BA9A2}"/>
              </a:ext>
            </a:extLst>
          </p:cNvPr>
          <p:cNvSpPr/>
          <p:nvPr/>
        </p:nvSpPr>
        <p:spPr>
          <a:xfrm>
            <a:off x="3599177" y="2312421"/>
            <a:ext cx="1851707" cy="270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19F113D4-3E44-47EF-BB34-945CB3947BBE}"/>
              </a:ext>
            </a:extLst>
          </p:cNvPr>
          <p:cNvSpPr/>
          <p:nvPr/>
        </p:nvSpPr>
        <p:spPr>
          <a:xfrm>
            <a:off x="544525" y="3957721"/>
            <a:ext cx="2943151" cy="1247317"/>
          </a:xfrm>
          <a:prstGeom prst="wedgeRectCallout">
            <a:avLst>
              <a:gd name="adj1" fmla="val 40889"/>
              <a:gd name="adj2" fmla="val -14274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메모 </a:t>
            </a:r>
            <a:r>
              <a:rPr lang="ko-KR" altLang="en-US" sz="1000" dirty="0" err="1">
                <a:solidFill>
                  <a:schemeClr val="tx1"/>
                </a:solidFill>
              </a:rPr>
              <a:t>체크란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 err="1">
                <a:solidFill>
                  <a:schemeClr val="tx1"/>
                </a:solidFill>
              </a:rPr>
              <a:t>체크시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특정 라벨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메모 조작 메뉴에 대한 대상이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복수 메모에 대해 체크가능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br>
              <a:rPr lang="en-US" altLang="ko-KR" sz="1000" dirty="0">
                <a:solidFill>
                  <a:schemeClr val="tx1"/>
                </a:solidFill>
              </a:rPr>
            </a:b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8B452-1D55-4EFF-82B2-CC65F2D68ED6}"/>
              </a:ext>
            </a:extLst>
          </p:cNvPr>
          <p:cNvSpPr/>
          <p:nvPr/>
        </p:nvSpPr>
        <p:spPr>
          <a:xfrm>
            <a:off x="3194462" y="2840658"/>
            <a:ext cx="161293" cy="115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4D1AA6BA-C059-427A-8E34-58DE90759741}"/>
              </a:ext>
            </a:extLst>
          </p:cNvPr>
          <p:cNvSpPr/>
          <p:nvPr/>
        </p:nvSpPr>
        <p:spPr>
          <a:xfrm>
            <a:off x="3933891" y="4454208"/>
            <a:ext cx="3754168" cy="1247317"/>
          </a:xfrm>
          <a:prstGeom prst="wedgeRectCallout">
            <a:avLst>
              <a:gd name="adj1" fmla="val -37303"/>
              <a:gd name="adj2" fmla="val -1502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메모 </a:t>
            </a:r>
            <a:r>
              <a:rPr lang="ko-KR" altLang="en-US" sz="1000" dirty="0" err="1">
                <a:solidFill>
                  <a:schemeClr val="tx1"/>
                </a:solidFill>
              </a:rPr>
              <a:t>표시란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첫번째 줄은 타이틀이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두번째 줄은 메모의 시작부분이 표시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영역을 넘어는 텍스트는 </a:t>
            </a:r>
            <a:r>
              <a:rPr lang="en-US" altLang="ko-KR" sz="1000" dirty="0">
                <a:solidFill>
                  <a:schemeClr val="tx1"/>
                </a:solidFill>
              </a:rPr>
              <a:t>…</a:t>
            </a:r>
            <a:r>
              <a:rPr lang="ko-KR" altLang="en-US" sz="1000" dirty="0">
                <a:solidFill>
                  <a:schemeClr val="tx1"/>
                </a:solidFill>
              </a:rPr>
              <a:t>로 생략된다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선택 시 해당 메모에 대한 메모 상세 조회 뷰가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메모가 존재하지 않을 시 메모가 존재하지 않는 다는 화면을 표시한다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59A8DF-4FC8-43CF-807A-23257863203F}"/>
              </a:ext>
            </a:extLst>
          </p:cNvPr>
          <p:cNvSpPr/>
          <p:nvPr/>
        </p:nvSpPr>
        <p:spPr>
          <a:xfrm>
            <a:off x="5238353" y="2669300"/>
            <a:ext cx="565049" cy="207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2F30C39D-717C-4911-9F80-9DF85C725C23}"/>
              </a:ext>
            </a:extLst>
          </p:cNvPr>
          <p:cNvSpPr/>
          <p:nvPr/>
        </p:nvSpPr>
        <p:spPr>
          <a:xfrm>
            <a:off x="5523380" y="3267944"/>
            <a:ext cx="2262333" cy="689777"/>
          </a:xfrm>
          <a:prstGeom prst="wedgeRectCallout">
            <a:avLst>
              <a:gd name="adj1" fmla="val -36009"/>
              <a:gd name="adj2" fmla="val -11059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날짜표시란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 </a:t>
            </a:r>
            <a:r>
              <a:rPr lang="ko-KR" altLang="en-US" sz="1000" dirty="0">
                <a:solidFill>
                  <a:schemeClr val="tx1"/>
                </a:solidFill>
              </a:rPr>
              <a:t>메모를 업데이트한 날짜가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96430E92-8F94-408B-B7CC-1D96967D97DB}"/>
              </a:ext>
            </a:extLst>
          </p:cNvPr>
          <p:cNvSpPr/>
          <p:nvPr/>
        </p:nvSpPr>
        <p:spPr>
          <a:xfrm>
            <a:off x="2140988" y="970002"/>
            <a:ext cx="1810448" cy="638273"/>
          </a:xfrm>
          <a:prstGeom prst="wedgeRectCallout">
            <a:avLst>
              <a:gd name="adj1" fmla="val 60466"/>
              <a:gd name="adj2" fmla="val 985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라벨명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표시란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 </a:t>
            </a:r>
            <a:r>
              <a:rPr lang="ko-KR" altLang="en-US" sz="1000" dirty="0">
                <a:solidFill>
                  <a:schemeClr val="tx1"/>
                </a:solidFill>
              </a:rPr>
              <a:t>라벨명이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FDBF1F-3E5C-49A4-8E14-F31E3953BFCF}"/>
              </a:ext>
            </a:extLst>
          </p:cNvPr>
          <p:cNvSpPr/>
          <p:nvPr/>
        </p:nvSpPr>
        <p:spPr>
          <a:xfrm>
            <a:off x="3375506" y="2669301"/>
            <a:ext cx="1712593" cy="442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69882E-90B5-4208-9311-E63E0D080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13" y="3669880"/>
            <a:ext cx="1968644" cy="281597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E32628A-CE44-40F3-91A3-E865599C9BDC}"/>
              </a:ext>
            </a:extLst>
          </p:cNvPr>
          <p:cNvCxnSpPr/>
          <p:nvPr/>
        </p:nvCxnSpPr>
        <p:spPr>
          <a:xfrm flipV="1">
            <a:off x="7628248" y="4454208"/>
            <a:ext cx="1131674" cy="87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1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65EABD6-568A-4908-BF0F-4CFA59463663}"/>
              </a:ext>
            </a:extLst>
          </p:cNvPr>
          <p:cNvSpPr txBox="1"/>
          <p:nvPr/>
        </p:nvSpPr>
        <p:spPr>
          <a:xfrm>
            <a:off x="282222" y="178747"/>
            <a:ext cx="5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라벨의 메모 목록 뷰 </a:t>
            </a:r>
            <a:r>
              <a:rPr lang="en-US" altLang="ko-KR" dirty="0"/>
              <a:t>/ </a:t>
            </a:r>
            <a:r>
              <a:rPr lang="ko-KR" altLang="en-US" dirty="0"/>
              <a:t>전체메모 라벨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EEF5C2-AD8F-4271-A398-0CD05E9ED541}"/>
              </a:ext>
            </a:extLst>
          </p:cNvPr>
          <p:cNvSpPr/>
          <p:nvPr/>
        </p:nvSpPr>
        <p:spPr>
          <a:xfrm>
            <a:off x="8862770" y="1348416"/>
            <a:ext cx="2991555" cy="1908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화면제어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조작메뉴에는 라벨지정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 버튼이 표시된다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이하의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의해 출력된다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/all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A4544-E106-4017-9342-5DA756C4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84" y="2222535"/>
            <a:ext cx="2823379" cy="4049032"/>
          </a:xfrm>
          <a:prstGeom prst="rect">
            <a:avLst/>
          </a:prstGeom>
        </p:spPr>
      </p:pic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F30B5F17-1922-4F1B-A4C2-05AD3E8D46CD}"/>
              </a:ext>
            </a:extLst>
          </p:cNvPr>
          <p:cNvSpPr/>
          <p:nvPr/>
        </p:nvSpPr>
        <p:spPr>
          <a:xfrm>
            <a:off x="5713963" y="1341696"/>
            <a:ext cx="2702068" cy="1460911"/>
          </a:xfrm>
          <a:prstGeom prst="wedgeRectCallout">
            <a:avLst>
              <a:gd name="adj1" fmla="val -82992"/>
              <a:gd name="adj2" fmla="val 3632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삭제 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체크한 메모에 대해 삭제를 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체크한 메모가 지정된 모든 라벨 메모목록에서도 해당 메모가 삭제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해제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 err="1">
                <a:solidFill>
                  <a:schemeClr val="tx1"/>
                </a:solidFill>
              </a:rPr>
              <a:t>클릭시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체크한 메모에 대해 삭제확인 </a:t>
            </a:r>
            <a:r>
              <a:rPr lang="ko-KR" altLang="en-US" sz="1000" dirty="0" err="1">
                <a:solidFill>
                  <a:schemeClr val="tx1"/>
                </a:solidFill>
              </a:rPr>
              <a:t>다이어로그창이</a:t>
            </a:r>
            <a:r>
              <a:rPr lang="ko-KR" altLang="en-US" sz="1000" dirty="0">
                <a:solidFill>
                  <a:schemeClr val="tx1"/>
                </a:solidFill>
              </a:rPr>
              <a:t> 열린다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체크한 메모가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개도 없을 시는 비활성화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EC992A19-E511-4BAF-887F-BE38F17BB047}"/>
              </a:ext>
            </a:extLst>
          </p:cNvPr>
          <p:cNvSpPr/>
          <p:nvPr/>
        </p:nvSpPr>
        <p:spPr>
          <a:xfrm>
            <a:off x="188515" y="2334827"/>
            <a:ext cx="2656911" cy="1553592"/>
          </a:xfrm>
          <a:prstGeom prst="wedgeRectCallout">
            <a:avLst>
              <a:gd name="adj1" fmla="val 79734"/>
              <a:gd name="adj2" fmla="val -2403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라벨지정 버튼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체크한 메모에 대해 라벨지정을 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 err="1">
                <a:solidFill>
                  <a:schemeClr val="tx1"/>
                </a:solidFill>
              </a:rPr>
              <a:t>클릭시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라벨지정 </a:t>
            </a:r>
            <a:r>
              <a:rPr lang="ko-KR" altLang="en-US" sz="1000" dirty="0" err="1">
                <a:solidFill>
                  <a:schemeClr val="tx1"/>
                </a:solidFill>
              </a:rPr>
              <a:t>모달창이</a:t>
            </a:r>
            <a:r>
              <a:rPr lang="ko-KR" altLang="en-US" sz="1000" dirty="0">
                <a:solidFill>
                  <a:schemeClr val="tx1"/>
                </a:solidFill>
              </a:rPr>
              <a:t> 열린다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체크한 메모가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개도 없을 시는 비활성화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추가한 라벨이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개도 없을 시는 비활성화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FC640-CC76-4A5E-9F09-3244228BA9A2}"/>
              </a:ext>
            </a:extLst>
          </p:cNvPr>
          <p:cNvSpPr/>
          <p:nvPr/>
        </p:nvSpPr>
        <p:spPr>
          <a:xfrm>
            <a:off x="3711743" y="2604395"/>
            <a:ext cx="485423" cy="198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050E6D-A7DE-4F9F-8148-02E1B0E90E50}"/>
              </a:ext>
            </a:extLst>
          </p:cNvPr>
          <p:cNvSpPr/>
          <p:nvPr/>
        </p:nvSpPr>
        <p:spPr>
          <a:xfrm>
            <a:off x="4242323" y="2604394"/>
            <a:ext cx="485423" cy="198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96430E92-8F94-408B-B7CC-1D96967D97DB}"/>
              </a:ext>
            </a:extLst>
          </p:cNvPr>
          <p:cNvSpPr/>
          <p:nvPr/>
        </p:nvSpPr>
        <p:spPr>
          <a:xfrm>
            <a:off x="1679352" y="1019337"/>
            <a:ext cx="2943151" cy="658158"/>
          </a:xfrm>
          <a:prstGeom prst="wedgeRectCallout">
            <a:avLst>
              <a:gd name="adj1" fmla="val 33021"/>
              <a:gd name="adj2" fmla="val 13992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라벨명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표시란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 </a:t>
            </a:r>
            <a:r>
              <a:rPr lang="ko-KR" altLang="en-US" sz="1000" dirty="0">
                <a:solidFill>
                  <a:schemeClr val="tx1"/>
                </a:solidFill>
              </a:rPr>
              <a:t>라벨명이 </a:t>
            </a:r>
            <a:r>
              <a:rPr lang="ja-JP" altLang="en-US" sz="1000" dirty="0">
                <a:solidFill>
                  <a:schemeClr val="tx1"/>
                </a:solidFill>
              </a:rPr>
              <a:t>「</a:t>
            </a:r>
            <a:r>
              <a:rPr lang="ko-KR" altLang="en-US" sz="1000" dirty="0">
                <a:solidFill>
                  <a:schemeClr val="tx1"/>
                </a:solidFill>
              </a:rPr>
              <a:t>전체메모</a:t>
            </a:r>
            <a:r>
              <a:rPr lang="ja-JP" altLang="en-US" sz="1000" dirty="0">
                <a:solidFill>
                  <a:schemeClr val="tx1"/>
                </a:solidFill>
              </a:rPr>
              <a:t>」</a:t>
            </a:r>
            <a:r>
              <a:rPr lang="ko-KR" altLang="en-US" sz="1000" dirty="0">
                <a:solidFill>
                  <a:schemeClr val="tx1"/>
                </a:solidFill>
              </a:rPr>
              <a:t>로 고정된다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92CB1D-24C6-4B96-9C2F-F070EA9CF8CE}"/>
              </a:ext>
            </a:extLst>
          </p:cNvPr>
          <p:cNvSpPr/>
          <p:nvPr/>
        </p:nvSpPr>
        <p:spPr>
          <a:xfrm>
            <a:off x="2915384" y="2926730"/>
            <a:ext cx="2672616" cy="3145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381A0E9F-B38E-4FB6-9C26-4184F949F12F}"/>
              </a:ext>
            </a:extLst>
          </p:cNvPr>
          <p:cNvSpPr/>
          <p:nvPr/>
        </p:nvSpPr>
        <p:spPr>
          <a:xfrm>
            <a:off x="6096000" y="4756246"/>
            <a:ext cx="2530538" cy="709440"/>
          </a:xfrm>
          <a:prstGeom prst="wedgeRectCallout">
            <a:avLst>
              <a:gd name="adj1" fmla="val -66788"/>
              <a:gd name="adj2" fmla="val -20480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메모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</a:t>
            </a:r>
            <a:r>
              <a:rPr lang="ko-KR" altLang="en-US" sz="1000" dirty="0">
                <a:solidFill>
                  <a:schemeClr val="tx1"/>
                </a:solidFill>
              </a:rPr>
              <a:t>등록된 모든 메모가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49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noFill/>
        </a:ln>
      </a:spPr>
      <a:bodyPr rtlCol="0" anchor="ctr"/>
      <a:lstStyle>
        <a:defPPr algn="l">
          <a:defRPr sz="1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1400</Words>
  <Application>Microsoft Office PowerPoint</Application>
  <PresentationFormat>와이드스크린</PresentationFormat>
  <Paragraphs>348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마이브릿지 과제   메모 웹 어플리케이션  화면정의서 </vt:lpstr>
      <vt:lpstr>PowerPoint 프레젠테이션</vt:lpstr>
      <vt:lpstr>PowerPoint 프레젠테이션</vt:lpstr>
      <vt:lpstr>라벨 목록 뷰 </vt:lpstr>
      <vt:lpstr>PowerPoint 프레젠테이션</vt:lpstr>
      <vt:lpstr>PowerPoint 프레젠테이션</vt:lpstr>
      <vt:lpstr>라벨의 메모 목록 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메모의 상세 조회 뷰 </vt:lpstr>
      <vt:lpstr>PowerPoint 프레젠테이션</vt:lpstr>
      <vt:lpstr>PowerPoint 프레젠테이션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hellraris-desktop</dc:creator>
  <cp:lastModifiedBy>hellraris-desktop</cp:lastModifiedBy>
  <cp:revision>64</cp:revision>
  <dcterms:created xsi:type="dcterms:W3CDTF">2019-10-13T00:28:53Z</dcterms:created>
  <dcterms:modified xsi:type="dcterms:W3CDTF">2019-10-13T05:22:15Z</dcterms:modified>
</cp:coreProperties>
</file>