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94428"/>
  </p:normalViewPr>
  <p:slideViewPr>
    <p:cSldViewPr>
      <p:cViewPr varScale="1">
        <p:scale>
          <a:sx n="108" d="100"/>
          <a:sy n="108" d="100"/>
        </p:scale>
        <p:origin x="12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274F0-83E3-4E54-B720-591847E6CD06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BB326-45C0-42F7-A92F-43B8B7D39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74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491" y="205884"/>
            <a:ext cx="1125787" cy="1423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80524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</p:txBody>
      </p:sp>
      <p:sp>
        <p:nvSpPr>
          <p:cNvPr id="8" name="Fluxograma: Processo 7"/>
          <p:cNvSpPr/>
          <p:nvPr userDrawn="1"/>
        </p:nvSpPr>
        <p:spPr>
          <a:xfrm>
            <a:off x="9071113" y="0"/>
            <a:ext cx="89756" cy="685800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Processo 11"/>
          <p:cNvSpPr/>
          <p:nvPr userDrawn="1"/>
        </p:nvSpPr>
        <p:spPr>
          <a:xfrm>
            <a:off x="0" y="0"/>
            <a:ext cx="89756" cy="6858000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50700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33545CA-6194-47C2-A2C6-6C2F98C208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Espaço Reservado para Número de Slide 5"/>
          <p:cNvSpPr txBox="1">
            <a:spLocks/>
          </p:cNvSpPr>
          <p:nvPr userDrawn="1"/>
        </p:nvSpPr>
        <p:spPr>
          <a:xfrm>
            <a:off x="2987344" y="6516600"/>
            <a:ext cx="3155032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Faculdade de Computação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01700" indent="-444500" algn="l" defTabSz="91440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8888" indent="-344488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09738" indent="-338138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dirty="0"/>
              <a:t>Programação de Computadores </a:t>
            </a:r>
            <a:r>
              <a:rPr lang="pt-BR" sz="4000" dirty="0" err="1"/>
              <a:t>I</a:t>
            </a:r>
            <a:endParaRPr lang="pt-BR" sz="4000"/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371600" y="378904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Tarefa de Arquivos</a:t>
            </a:r>
          </a:p>
          <a:p>
            <a:pPr marL="0" indent="0" algn="ctr">
              <a:buNone/>
            </a:pP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Marcelle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Mota</a:t>
            </a:r>
          </a:p>
          <a:p>
            <a:pPr marL="0" indent="0" algn="ctr">
              <a:buNone/>
            </a:pP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mpmota@ufpa.br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48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F5672-F40D-604B-B894-FD637573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Formem grupos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7A243-29C1-CF4D-95D0-3FDFBDA3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Escolham 1 gerente geral que vai escolher Escolher 4 subgerentes </a:t>
            </a:r>
          </a:p>
          <a:p>
            <a:r>
              <a:rPr lang="pt-BR" dirty="0"/>
              <a:t>Cada subgerente escolhe sua equipe</a:t>
            </a:r>
          </a:p>
          <a:p>
            <a:r>
              <a:rPr lang="pt-BR" dirty="0"/>
              <a:t>O gerente e os subgerentes não podem tocar no teclado</a:t>
            </a:r>
          </a:p>
          <a:p>
            <a:r>
              <a:rPr lang="pt-BR"/>
              <a:t>O gerente geral é responsável pela unificação dos dados em uma única planilha e pela otimização do código e funções de leitura e busca no arquivo que serão utilizadas por todas as equipes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0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C4977-90C4-664F-96B2-937A4C75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DEFCD2-3EDD-A149-9C63-ACD1A592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programa que leia um arquivo XML do Currículo Lattes, encontre uma </a:t>
            </a:r>
            <a:r>
              <a:rPr lang="pt-BR" u="sng" dirty="0"/>
              <a:t>informação</a:t>
            </a:r>
            <a:r>
              <a:rPr lang="pt-BR" dirty="0"/>
              <a:t> e salve essa informação em uma aba de uma planilha </a:t>
            </a:r>
            <a:r>
              <a:rPr lang="pt-BR" dirty="0" err="1"/>
              <a:t>xls</a:t>
            </a:r>
            <a:r>
              <a:rPr lang="pt-BR" dirty="0"/>
              <a:t> ou similar.</a:t>
            </a:r>
          </a:p>
        </p:txBody>
      </p:sp>
    </p:spTree>
    <p:extLst>
      <p:ext uri="{BB962C8B-B14F-4D97-AF65-F5344CB8AC3E}">
        <p14:creationId xmlns:p14="http://schemas.microsoft.com/office/powerpoint/2010/main" val="914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6DC8-0C3F-6544-8261-81E17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38210-E861-2D4B-B9B1-C03DCCE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Buscar trabalhos publicados em conferências, salvar: título do trabalho, ano, titulo da conferência e DOI.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FD7A1-1312-1E4F-A15D-BE5AE4070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9" y="2853114"/>
            <a:ext cx="8708061" cy="40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6DC8-0C3F-6544-8261-81E17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38210-E861-2D4B-B9B1-C03DCCE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Buscar trabalhos publicados em periódicos científicos, salvar: título do trabalho, ano, titulo do periódico e DOI.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F16B14-6F96-1247-9746-DF8C46134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1782"/>
            <a:ext cx="9144000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6DC8-0C3F-6544-8261-81E17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38210-E861-2D4B-B9B1-C03DCCE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Buscar capítulos de livros publicados, salvar: título, ano, titulo do livro e DOI.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107F53-02D2-AD4E-A994-9AE317AF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140968"/>
            <a:ext cx="9144000" cy="36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6DC8-0C3F-6544-8261-81E17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38210-E861-2D4B-B9B1-C03DCCE0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Buscar apresentação de trabalhos, salvar: título, ano, titulo do evento, local do evento e DOI.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7897DC-5D78-DE42-BDB0-E538D5B6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6952"/>
            <a:ext cx="9144000" cy="31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A9F7A-A7B6-904B-BED3-6AF68E92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esperada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4482E-CD96-FB41-8557-4F49C550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 </a:t>
            </a:r>
            <a:r>
              <a:rPr lang="pt-BR" dirty="0" err="1"/>
              <a:t>excel</a:t>
            </a:r>
            <a:r>
              <a:rPr lang="pt-BR" dirty="0"/>
              <a:t> ou similar com uma aba para as informações obtidas por cada equipe.</a:t>
            </a:r>
          </a:p>
        </p:txBody>
      </p:sp>
    </p:spTree>
    <p:extLst>
      <p:ext uri="{BB962C8B-B14F-4D97-AF65-F5344CB8AC3E}">
        <p14:creationId xmlns:p14="http://schemas.microsoft.com/office/powerpoint/2010/main" val="1638144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209</Words>
  <Application>Microsoft Macintosh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Programação de Computadores I</vt:lpstr>
      <vt:lpstr>Formem grupos</vt:lpstr>
      <vt:lpstr>Tarefa</vt:lpstr>
      <vt:lpstr>Equipe 1</vt:lpstr>
      <vt:lpstr>Equipe 2</vt:lpstr>
      <vt:lpstr>Equipe 3</vt:lpstr>
      <vt:lpstr>Equipe 4</vt:lpstr>
      <vt:lpstr>Saída esperada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Marcelle</dc:creator>
  <cp:lastModifiedBy>Usuário do Microsoft Office</cp:lastModifiedBy>
  <cp:revision>159</cp:revision>
  <cp:lastPrinted>2019-11-24T23:26:09Z</cp:lastPrinted>
  <dcterms:created xsi:type="dcterms:W3CDTF">2014-09-01T15:05:54Z</dcterms:created>
  <dcterms:modified xsi:type="dcterms:W3CDTF">2019-11-24T23:28:19Z</dcterms:modified>
</cp:coreProperties>
</file>