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07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5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39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1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3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48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1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7CD9-0AFA-4398-BB9C-8E5E4C63B400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3716-4B30-40F4-99FA-42DDE1DFF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3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435" y="89647"/>
            <a:ext cx="4903694" cy="618565"/>
          </a:xfrm>
        </p:spPr>
        <p:txBody>
          <a:bodyPr/>
          <a:lstStyle/>
          <a:p>
            <a:pPr algn="ctr"/>
            <a:r>
              <a:rPr lang="ru-RU" dirty="0" smtClean="0"/>
              <a:t>Форма «Меню»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3081" y="824753"/>
            <a:ext cx="4814047" cy="5044235"/>
          </a:xfrm>
        </p:spPr>
        <p:txBody>
          <a:bodyPr/>
          <a:lstStyle/>
          <a:p>
            <a:r>
              <a:rPr lang="ru-RU" dirty="0" smtClean="0"/>
              <a:t>Форма «Меню» является главной формой модуля приложения.</a:t>
            </a:r>
          </a:p>
          <a:p>
            <a:r>
              <a:rPr lang="ru-RU" dirty="0" smtClean="0"/>
              <a:t>На ней отображаются </a:t>
            </a:r>
            <a:r>
              <a:rPr lang="ru-RU" dirty="0"/>
              <a:t>позиции </a:t>
            </a:r>
            <a:r>
              <a:rPr lang="ru-RU" dirty="0" smtClean="0"/>
              <a:t>меню из базы данных.</a:t>
            </a:r>
          </a:p>
          <a:p>
            <a:r>
              <a:rPr lang="ru-RU" dirty="0" smtClean="0"/>
              <a:t>Также с данной формы возможен переход на форму «Корзина» (щелчком по иконке в правом верхнем углу).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79" y="0"/>
            <a:ext cx="6811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98929"/>
            <a:ext cx="3272118" cy="618565"/>
          </a:xfrm>
        </p:spPr>
        <p:txBody>
          <a:bodyPr/>
          <a:lstStyle/>
          <a:p>
            <a:pPr algn="ctr"/>
            <a:r>
              <a:rPr lang="ru-RU" dirty="0" smtClean="0"/>
              <a:t>Форма «Меню»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27293" y="398929"/>
            <a:ext cx="8964707" cy="8606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Отображение меню должно адаптироваться под размеры формы. </a:t>
            </a:r>
          </a:p>
          <a:p>
            <a:r>
              <a:rPr lang="ru-RU" dirty="0" smtClean="0"/>
              <a:t>На форме в один ряд отображается то количество пунктов меню, которое вмещается на нее по ширине. При сжатии формы позиции меню должны переходить в следующий ряд.</a:t>
            </a:r>
            <a:endParaRPr lang="ru-RU" dirty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1549545"/>
            <a:ext cx="5181602" cy="52166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52" y="1568823"/>
            <a:ext cx="4431690" cy="51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435" y="89647"/>
            <a:ext cx="4903694" cy="618565"/>
          </a:xfrm>
        </p:spPr>
        <p:txBody>
          <a:bodyPr/>
          <a:lstStyle/>
          <a:p>
            <a:pPr algn="ctr"/>
            <a:r>
              <a:rPr lang="ru-RU" dirty="0" smtClean="0"/>
              <a:t>Форма «Выбор пиццы»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3434" y="842683"/>
            <a:ext cx="3827931" cy="5432611"/>
          </a:xfrm>
        </p:spPr>
        <p:txBody>
          <a:bodyPr>
            <a:normAutofit/>
          </a:bodyPr>
          <a:lstStyle/>
          <a:p>
            <a:pPr lvl="0" fontAlgn="base"/>
            <a:r>
              <a:rPr lang="ru-RU" dirty="0" smtClean="0"/>
              <a:t>Переход на данную форму осуществляется при </a:t>
            </a:r>
            <a:r>
              <a:rPr lang="ru-RU" dirty="0"/>
              <a:t>выборе позиции меню на главной форме. </a:t>
            </a:r>
          </a:p>
          <a:p>
            <a:pPr lvl="0" fontAlgn="base"/>
            <a:r>
              <a:rPr lang="ru-RU" dirty="0" smtClean="0"/>
              <a:t>На </a:t>
            </a:r>
            <a:r>
              <a:rPr lang="ru-RU" dirty="0"/>
              <a:t>форме «Выбор пиццы» задается тип пиццы (размер и тип теста), выбирается количество и производится добавление пиццы в </a:t>
            </a:r>
            <a:r>
              <a:rPr lang="ru-RU" dirty="0" smtClean="0"/>
              <a:t>корзину.</a:t>
            </a:r>
          </a:p>
          <a:p>
            <a:pPr lvl="0" fontAlgn="base"/>
            <a:r>
              <a:rPr lang="ru-RU" dirty="0" smtClean="0"/>
              <a:t>При изменении типа пиццы соответствующим образом меняется информация на форме (текст, размещенный ниже названия пиццы).</a:t>
            </a:r>
            <a:endParaRPr lang="ru-RU" dirty="0"/>
          </a:p>
          <a:p>
            <a:pPr lvl="0" fontAlgn="base"/>
            <a:r>
              <a:rPr lang="ru-RU" dirty="0" smtClean="0"/>
              <a:t>Изменение количества производится кнопками «+» и «-». </a:t>
            </a:r>
            <a:r>
              <a:rPr lang="ru-RU" dirty="0"/>
              <a:t>Количество не может превышать </a:t>
            </a:r>
            <a:r>
              <a:rPr lang="ru-RU" dirty="0" smtClean="0"/>
              <a:t>15.</a:t>
            </a:r>
            <a:endParaRPr lang="ru-RU" dirty="0"/>
          </a:p>
          <a:p>
            <a:pPr lvl="0" fontAlgn="base"/>
            <a:r>
              <a:rPr lang="ru-RU" dirty="0" smtClean="0"/>
              <a:t>Кнопка «Добавить в корзину» помещает в корзину заданное количество пицц выбранного типа. </a:t>
            </a:r>
            <a:endParaRPr lang="ru-RU" dirty="0"/>
          </a:p>
          <a:p>
            <a:pPr lvl="0" fontAlgn="base"/>
            <a:r>
              <a:rPr lang="ru-RU" dirty="0" smtClean="0"/>
              <a:t>После добавления в корзину, не покидая данную форму, возможно выбрать и добавить в корзину другой тип такой же пиццы.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5" y="978567"/>
            <a:ext cx="811428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435" y="89647"/>
            <a:ext cx="4903694" cy="618565"/>
          </a:xfrm>
        </p:spPr>
        <p:txBody>
          <a:bodyPr/>
          <a:lstStyle/>
          <a:p>
            <a:pPr algn="ctr"/>
            <a:r>
              <a:rPr lang="ru-RU" dirty="0" smtClean="0"/>
              <a:t>Форма «Выбор пиццы»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3434" y="842684"/>
            <a:ext cx="11295531" cy="519952"/>
          </a:xfrm>
        </p:spPr>
        <p:txBody>
          <a:bodyPr>
            <a:normAutofit/>
          </a:bodyPr>
          <a:lstStyle/>
          <a:p>
            <a:pPr lvl="0" fontAlgn="base"/>
            <a:r>
              <a:rPr lang="ru-RU" dirty="0" smtClean="0"/>
              <a:t>При изменении типа теста соответствующим образом меняется фото пиццы на форме.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36754"/>
            <a:ext cx="5925671" cy="34218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70" y="3217350"/>
            <a:ext cx="6266329" cy="364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435" y="89647"/>
            <a:ext cx="4903694" cy="618565"/>
          </a:xfrm>
        </p:spPr>
        <p:txBody>
          <a:bodyPr/>
          <a:lstStyle/>
          <a:p>
            <a:pPr algn="ctr"/>
            <a:r>
              <a:rPr lang="ru-RU" dirty="0" smtClean="0"/>
              <a:t>Форма «Корзина»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3434" y="842683"/>
            <a:ext cx="5100919" cy="5432611"/>
          </a:xfrm>
        </p:spPr>
        <p:txBody>
          <a:bodyPr>
            <a:normAutofit/>
          </a:bodyPr>
          <a:lstStyle/>
          <a:p>
            <a:pPr lvl="0" fontAlgn="base"/>
            <a:r>
              <a:rPr lang="ru-RU" dirty="0" smtClean="0"/>
              <a:t>На данной форме отображаются </a:t>
            </a:r>
            <a:r>
              <a:rPr lang="ru-RU" dirty="0"/>
              <a:t>все </a:t>
            </a:r>
            <a:r>
              <a:rPr lang="ru-RU" dirty="0" smtClean="0"/>
              <a:t>позиции, добавленные в корзину (фото пиццы соответствует типу теста).</a:t>
            </a:r>
            <a:endParaRPr lang="ru-RU" dirty="0"/>
          </a:p>
          <a:p>
            <a:pPr lvl="0" fontAlgn="base"/>
            <a:r>
              <a:rPr lang="ru-RU" dirty="0" smtClean="0"/>
              <a:t>Кроме </a:t>
            </a:r>
            <a:r>
              <a:rPr lang="ru-RU" dirty="0"/>
              <a:t>того, на данной форме возможно редактирование содержимого «</a:t>
            </a:r>
            <a:r>
              <a:rPr lang="ru-RU" dirty="0" smtClean="0"/>
              <a:t>Корзины»: изменение количества (кнопками «+» и «-») и удаление позиции меню из корзины (щелчком по иконке с изображением мусорного бака).</a:t>
            </a:r>
            <a:endParaRPr lang="ru-RU" dirty="0"/>
          </a:p>
          <a:p>
            <a:pPr lvl="0" fontAlgn="base"/>
            <a:r>
              <a:rPr lang="ru-RU" dirty="0" smtClean="0"/>
              <a:t>Кнопка «Оформить заказ» осуществляет переход соответствующую форму.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96" y="17073"/>
            <a:ext cx="6760174" cy="68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435" y="89647"/>
            <a:ext cx="4903694" cy="61856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Форма «Оформление заказа»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3435" y="842684"/>
            <a:ext cx="3619673" cy="5668332"/>
          </a:xfrm>
        </p:spPr>
        <p:txBody>
          <a:bodyPr>
            <a:normAutofit lnSpcReduction="10000"/>
          </a:bodyPr>
          <a:lstStyle/>
          <a:p>
            <a:pPr lvl="0" fontAlgn="base"/>
            <a:r>
              <a:rPr lang="ru-RU" dirty="0" smtClean="0"/>
              <a:t>Данная форма содержит информацию </a:t>
            </a:r>
            <a:r>
              <a:rPr lang="ru-RU" dirty="0"/>
              <a:t>об общей стоимости заказа. </a:t>
            </a:r>
          </a:p>
          <a:p>
            <a:pPr lvl="0" fontAlgn="base"/>
            <a:r>
              <a:rPr lang="ru-RU" dirty="0" smtClean="0"/>
              <a:t>Перед </a:t>
            </a:r>
            <a:r>
              <a:rPr lang="ru-RU" dirty="0"/>
              <a:t>оформлением заказа можно указать номер бонусной карты клиента (если она имеется</a:t>
            </a:r>
            <a:r>
              <a:rPr lang="ru-RU" dirty="0" smtClean="0"/>
              <a:t>).</a:t>
            </a:r>
          </a:p>
          <a:p>
            <a:pPr lvl="0" fontAlgn="base"/>
            <a:r>
              <a:rPr lang="ru-RU" dirty="0" smtClean="0"/>
              <a:t>Установка флажка «бонусная карта» делает активным список бонусных карт.</a:t>
            </a:r>
          </a:p>
          <a:p>
            <a:pPr lvl="0" fontAlgn="base"/>
            <a:r>
              <a:rPr lang="ru-RU" dirty="0" smtClean="0"/>
              <a:t>После выбора карты на форме отображается информация о количестве бонусов и номинале карты, а также становится активным флажок «списать»</a:t>
            </a:r>
          </a:p>
          <a:p>
            <a:pPr lvl="0" fontAlgn="base"/>
            <a:r>
              <a:rPr lang="ru-RU" dirty="0" smtClean="0"/>
              <a:t>При установке флажка «списать», стоимость заказа уменьшается за счет списания бонусов.</a:t>
            </a:r>
          </a:p>
          <a:p>
            <a:pPr lvl="0" fontAlgn="base"/>
            <a:r>
              <a:rPr lang="ru-RU" dirty="0" smtClean="0"/>
              <a:t>После </a:t>
            </a:r>
            <a:r>
              <a:rPr lang="ru-RU" dirty="0"/>
              <a:t>оформления заказа в базу данных должна заноситься информация о сделанном заказе и продуктах, входящих в него. </a:t>
            </a:r>
            <a:endParaRPr lang="ru-RU" dirty="0" smtClean="0"/>
          </a:p>
          <a:p>
            <a:pPr lvl="0" fontAlgn="base"/>
            <a:r>
              <a:rPr lang="ru-RU" dirty="0" smtClean="0"/>
              <a:t>Информация о сумме чека, списании и начислении бонусов должна выводиться в виде сообщения.</a:t>
            </a:r>
          </a:p>
          <a:p>
            <a:pPr lvl="0" fontAlgn="base"/>
            <a:r>
              <a:rPr lang="ru-RU" dirty="0" smtClean="0"/>
              <a:t>Также </a:t>
            </a:r>
            <a:r>
              <a:rPr lang="ru-RU" dirty="0"/>
              <a:t>должна очищаться корзина</a:t>
            </a:r>
            <a:r>
              <a:rPr lang="ru-RU" dirty="0" smtClean="0"/>
              <a:t>.</a:t>
            </a:r>
            <a:endParaRPr lang="ru-RU" dirty="0"/>
          </a:p>
          <a:p>
            <a:pPr lvl="0" fontAlgn="base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3" y="198632"/>
            <a:ext cx="2733333" cy="28095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356" y="198632"/>
            <a:ext cx="2742857" cy="28095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924" y="3575155"/>
            <a:ext cx="2742857" cy="27904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861" y="3579917"/>
            <a:ext cx="2733333" cy="27809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1342" y="3820465"/>
            <a:ext cx="1638095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391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Форма «Меню»</vt:lpstr>
      <vt:lpstr>Форма «Меню»</vt:lpstr>
      <vt:lpstr>Форма «Выбор пиццы»</vt:lpstr>
      <vt:lpstr>Форма «Выбор пиццы»</vt:lpstr>
      <vt:lpstr>Форма «Корзина»</vt:lpstr>
      <vt:lpstr>Форма «Оформление заказа»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Форма «Меню»</dc:title>
  <dc:creator>Пользователь Windows</dc:creator>
  <cp:lastModifiedBy>Пользователь Windows</cp:lastModifiedBy>
  <cp:revision>15</cp:revision>
  <dcterms:created xsi:type="dcterms:W3CDTF">2020-02-20T21:11:25Z</dcterms:created>
  <dcterms:modified xsi:type="dcterms:W3CDTF">2020-02-20T22:54:09Z</dcterms:modified>
</cp:coreProperties>
</file>