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1"/>
  </p:notesMasterIdLst>
  <p:handoutMasterIdLst>
    <p:handoutMasterId r:id="rId12"/>
  </p:handout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5A6F2-7EC1-43C6-8D6A-94F7BCA8DB5F}" type="datetimeFigureOut">
              <a:rPr lang="en-GB" smtClean="0"/>
              <a:t>24/06/2016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9DCE3-EF91-4498-A351-652CA59F61C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602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DEC41-EAAA-43A9-862A-5F8F006A83D3}" type="datetimeFigureOut">
              <a:rPr lang="en-GB" smtClean="0"/>
              <a:t>24/06/2016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1F62-ADDC-476E-8DB7-BE9DFE29D4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9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81F62-ADDC-476E-8DB7-BE9DFE29D45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0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C515CD-5508-4FE2-A7F4-3A9A91E5C099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4F2E-2240-4B58-82E8-EECAEA66E685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2ADA-85E9-44E6-90FB-81CE2CC3DEDD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96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BC1-00FC-4948-853C-DCE059EB2522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2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5F44-25B3-44A3-B1CD-CD60ADE13BFD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8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CD43-F8DF-4535-9699-93FF89BC8F06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1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2DB4-72F6-4337-8946-8ECE4F66254D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9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2644-F867-4D79-A68F-2E6AF1699866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6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CF60-3547-4EF8-A524-D6BFBD5F4EBB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5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5451-2B0D-46C7-9928-7B75469BF50C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60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89FA-BBB9-4F75-A3F7-3F65B6B6FA65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2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1927-5C54-4B0F-B483-8E08D30A5B7A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62C-2CB5-4972-9692-9C123919E96D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2C8-6B80-45C4-8A4F-FEF051DDFB54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2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BF0E-1F32-4C47-AAD8-062F0A1293B2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C9C0-EC28-4297-ADC1-74DFC7E63724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3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CDF4-7D6D-494A-8AEC-98ADB41EAFCC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EB7D94-1841-4650-BBFD-560180863E4E}" type="datetime1">
              <a:rPr lang="en-GB" smtClean="0"/>
              <a:t>24/06/2016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60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40712" y="2052935"/>
            <a:ext cx="6319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Secure Bit Exchange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3710" y="3559126"/>
            <a:ext cx="7315201" cy="1478538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Lucrare de Licen</a:t>
            </a:r>
            <a:r>
              <a:rPr lang="ro-RO" sz="1800" dirty="0"/>
              <a:t>ț</a:t>
            </a:r>
            <a:r>
              <a:rPr lang="ro-RO" dirty="0"/>
              <a:t>ă </a:t>
            </a:r>
          </a:p>
          <a:p>
            <a:r>
              <a:rPr lang="ro-RO" dirty="0"/>
              <a:t>propusă de </a:t>
            </a:r>
          </a:p>
          <a:p>
            <a:r>
              <a:rPr lang="ro-RO" b="1" dirty="0"/>
              <a:t>Ioana Alexandra Tănase</a:t>
            </a:r>
          </a:p>
          <a:p>
            <a:r>
              <a:rPr lang="ro-RO" dirty="0"/>
              <a:t>Coordonator știin</a:t>
            </a:r>
            <a:r>
              <a:rPr lang="ro-RO" sz="1800" dirty="0"/>
              <a:t>ț</a:t>
            </a:r>
            <a:r>
              <a:rPr lang="ro-RO" dirty="0"/>
              <a:t>ific</a:t>
            </a:r>
          </a:p>
          <a:p>
            <a:r>
              <a:rPr lang="ro-RO" b="1" dirty="0"/>
              <a:t>Conferen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b="1" dirty="0"/>
              <a:t>iar Dr.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ro-RO" b="1" dirty="0"/>
              <a:t>tefan Ciobâcă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6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Cuvinte cheie</a:t>
            </a:r>
          </a:p>
          <a:p>
            <a:r>
              <a:rPr lang="ro-RO" dirty="0"/>
              <a:t>Ce este Secure Bit Exchange?</a:t>
            </a:r>
          </a:p>
          <a:p>
            <a:r>
              <a:rPr lang="ro-RO" dirty="0"/>
              <a:t>Implementare</a:t>
            </a:r>
          </a:p>
          <a:p>
            <a:r>
              <a:rPr lang="ro-RO" dirty="0"/>
              <a:t>Concluzii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2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5625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Cuvinte cheie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r>
              <a:rPr lang="ro-RO" dirty="0"/>
              <a:t>Anonimat</a:t>
            </a:r>
          </a:p>
          <a:p>
            <a:r>
              <a:rPr lang="ro-RO" dirty="0"/>
              <a:t>Servicii</a:t>
            </a:r>
          </a:p>
          <a:p>
            <a:r>
              <a:rPr lang="ro-RO" dirty="0"/>
              <a:t>Protocol de securitate</a:t>
            </a:r>
          </a:p>
          <a:p>
            <a:r>
              <a:rPr lang="ro-RO" dirty="0"/>
              <a:t>Conexiune TCP/IP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294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Secure Bit Exchange?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/>
              <a:t>Secure Bit Exchange </a:t>
            </a:r>
            <a:r>
              <a:rPr lang="ro-RO" dirty="0"/>
              <a:t>este o aplica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ie Android ce pune în practică protocolul de BitAgreement.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Obiectivul principal al acestui soft este interschimbarea de informa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ii între dispozitive diferite rulând aceea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ro-RO" dirty="0"/>
              <a:t>i aplica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ie.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4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0710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	</a:t>
            </a:r>
            <a:r>
              <a:rPr lang="en-GB" dirty="0"/>
              <a:t>În </a:t>
            </a:r>
            <a:r>
              <a:rPr lang="en-ZA" dirty="0"/>
              <a:t>realizarea</a:t>
            </a:r>
            <a:r>
              <a:rPr lang="en-GB" dirty="0"/>
              <a:t> acestei aplica</a:t>
            </a:r>
            <a:r>
              <a:rPr lang="en-GB" sz="2200" dirty="0"/>
              <a:t>ț</a:t>
            </a:r>
            <a:r>
              <a:rPr lang="en-GB" dirty="0"/>
              <a:t>ii au fost folosite tehnologiile: </a:t>
            </a:r>
            <a:endParaRPr lang="ro-RO" dirty="0"/>
          </a:p>
          <a:p>
            <a:r>
              <a:rPr lang="ro-RO" dirty="0"/>
              <a:t>Android Studio IDE</a:t>
            </a:r>
          </a:p>
          <a:p>
            <a:r>
              <a:rPr lang="ro-RO" dirty="0"/>
              <a:t>API-ul Network Service Discovery pentru controlul serviciilor</a:t>
            </a:r>
          </a:p>
          <a:p>
            <a:r>
              <a:rPr lang="ro-RO" dirty="0"/>
              <a:t>Modelul Server – Client</a:t>
            </a:r>
          </a:p>
          <a:p>
            <a:r>
              <a:rPr lang="ro-RO" dirty="0"/>
              <a:t>API-ul de generare a bi</a:t>
            </a:r>
            <a:r>
              <a:rPr lang="ro-RO" sz="2200" dirty="0">
                <a:cs typeface="Times New Roman" panose="02020603050405020304" pitchFamily="18" charset="0"/>
              </a:rPr>
              <a:t>ț</a:t>
            </a:r>
            <a:r>
              <a:rPr lang="ro-RO" dirty="0"/>
              <a:t>ilor, Random.org </a:t>
            </a:r>
          </a:p>
          <a:p>
            <a:r>
              <a:rPr lang="ro-RO" dirty="0"/>
              <a:t>Protocolul BitAgreement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5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2575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iei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799470"/>
            <a:ext cx="9601200" cy="2493639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6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2870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Protocolul</a:t>
            </a:r>
            <a:r>
              <a:rPr lang="en-GB" dirty="0"/>
              <a:t> </a:t>
            </a:r>
            <a:r>
              <a:rPr lang="en-GB" dirty="0" err="1"/>
              <a:t>BitExchange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16" y="2557463"/>
            <a:ext cx="4362768" cy="331787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7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449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Lucrare și-a propus ca scop crearea unei aplicații care oferă:</a:t>
            </a:r>
          </a:p>
          <a:p>
            <a:r>
              <a:rPr lang="ro-RO" dirty="0"/>
              <a:t>Spațiu sigur de dezvoltare</a:t>
            </a:r>
          </a:p>
          <a:p>
            <a:r>
              <a:rPr lang="ro-RO" dirty="0"/>
              <a:t>Determinarea userului cu drept de start al unui joc</a:t>
            </a:r>
          </a:p>
          <a:p>
            <a:pPr marL="0" indent="0">
              <a:buNone/>
            </a:pPr>
            <a:r>
              <a:rPr lang="ro-RO" dirty="0"/>
              <a:t>Posibile îmbunătățiri ulterioare:</a:t>
            </a:r>
          </a:p>
          <a:p>
            <a:r>
              <a:rPr lang="ro-RO" dirty="0"/>
              <a:t>Menținerea scorului pentru jocul ales de useri</a:t>
            </a:r>
          </a:p>
          <a:p>
            <a:r>
              <a:rPr lang="ro-RO" dirty="0"/>
              <a:t>Sistem de logare și bază de date a istoricului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8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115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Demonstra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9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06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223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PowerPoint Presentation</vt:lpstr>
      <vt:lpstr>Cuprins</vt:lpstr>
      <vt:lpstr>Cuvinte cheie</vt:lpstr>
      <vt:lpstr>Ce este Secure Bit Exchange?</vt:lpstr>
      <vt:lpstr>Implementare</vt:lpstr>
      <vt:lpstr>Arhitectura aplicației</vt:lpstr>
      <vt:lpstr>Protocolul BitExchange</vt:lpstr>
      <vt:lpstr>Concluzii</vt:lpstr>
      <vt:lpstr>Demonstrație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Alexandra Tanase</dc:creator>
  <cp:lastModifiedBy>Ioana Alexandra Tanase</cp:lastModifiedBy>
  <cp:revision>10</cp:revision>
  <dcterms:created xsi:type="dcterms:W3CDTF">2016-06-23T21:54:11Z</dcterms:created>
  <dcterms:modified xsi:type="dcterms:W3CDTF">2016-06-23T23:40:20Z</dcterms:modified>
</cp:coreProperties>
</file>