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0" r:id="rId9"/>
    <p:sldId id="264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0C8"/>
    <a:srgbClr val="1D78CC"/>
    <a:srgbClr val="808080"/>
    <a:srgbClr val="26B3B9"/>
    <a:srgbClr val="151412"/>
    <a:srgbClr val="FF3300"/>
    <a:srgbClr val="FF6600"/>
    <a:srgbClr val="0066FF"/>
    <a:srgbClr val="0099FF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7296" y="4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11466-38EF-3948-A1F9-0AB8539B255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177E1B-E2FA-0D4D-AA22-96F0936521AE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 w="19050" cmpd="sng">
          <a:solidFill>
            <a:schemeClr val="tx2"/>
          </a:solidFill>
        </a:ln>
        <a:effectLst/>
      </dgm:spPr>
      <dgm:t>
        <a:bodyPr/>
        <a:lstStyle/>
        <a:p>
          <a:endParaRPr lang="es-ES" dirty="0">
            <a:ln w="57150" cmpd="sng">
              <a:solidFill>
                <a:schemeClr val="tx1"/>
              </a:solidFill>
            </a:ln>
          </a:endParaRPr>
        </a:p>
      </dgm:t>
    </dgm:pt>
    <dgm:pt modelId="{B42AECF5-0ED9-0240-93CB-706FE321E161}" type="parTrans" cxnId="{F18EF05C-3F28-5A4B-B3E0-EB5338B59BED}">
      <dgm:prSet/>
      <dgm:spPr/>
      <dgm:t>
        <a:bodyPr/>
        <a:lstStyle/>
        <a:p>
          <a:endParaRPr lang="es-ES"/>
        </a:p>
      </dgm:t>
    </dgm:pt>
    <dgm:pt modelId="{6186202A-9419-7F4C-A6D7-BF2EED2DA3F5}" type="sibTrans" cxnId="{F18EF05C-3F28-5A4B-B3E0-EB5338B59BED}">
      <dgm:prSet/>
      <dgm:spPr/>
      <dgm:t>
        <a:bodyPr/>
        <a:lstStyle/>
        <a:p>
          <a:endParaRPr lang="es-ES"/>
        </a:p>
      </dgm:t>
    </dgm:pt>
    <dgm:pt modelId="{75CCB218-70E0-5A40-B066-19C5CD1CBD81}">
      <dgm:prSet phldrT="[Texto]"/>
      <dgm:spPr>
        <a:noFill/>
        <a:ln w="19050" cmpd="sng">
          <a:solidFill>
            <a:srgbClr val="1F497D"/>
          </a:solidFill>
        </a:ln>
        <a:effectLst/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D84B50D-304B-7448-856A-642DD9F9B22F}" type="parTrans" cxnId="{A71E4BEE-F74F-E24C-92A2-B30BAF660944}">
      <dgm:prSet/>
      <dgm:spPr/>
      <dgm:t>
        <a:bodyPr/>
        <a:lstStyle/>
        <a:p>
          <a:endParaRPr lang="es-ES"/>
        </a:p>
      </dgm:t>
    </dgm:pt>
    <dgm:pt modelId="{EE396A4F-592B-C04F-8689-0819B12FA142}" type="sibTrans" cxnId="{A71E4BEE-F74F-E24C-92A2-B30BAF660944}">
      <dgm:prSet/>
      <dgm:spPr/>
      <dgm:t>
        <a:bodyPr/>
        <a:lstStyle/>
        <a:p>
          <a:endParaRPr lang="es-ES"/>
        </a:p>
      </dgm:t>
    </dgm:pt>
    <dgm:pt modelId="{2E6FF259-E01B-5A43-8F2F-C4B5CAF8E5AC}">
      <dgm:prSet phldrT="[Texto]"/>
      <dgm:spPr>
        <a:noFill/>
        <a:ln w="19050" cmpd="sng">
          <a:solidFill>
            <a:srgbClr val="1F497D"/>
          </a:solidFill>
        </a:ln>
        <a:effectLst/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81F3167-09C1-2340-9780-F4ADC1EB10A5}" type="parTrans" cxnId="{52BAC43E-A894-4040-85F4-A74A72385182}">
      <dgm:prSet/>
      <dgm:spPr/>
      <dgm:t>
        <a:bodyPr/>
        <a:lstStyle/>
        <a:p>
          <a:endParaRPr lang="es-ES"/>
        </a:p>
      </dgm:t>
    </dgm:pt>
    <dgm:pt modelId="{D874C03B-3CD4-F443-8A96-8E62189E36CD}" type="sibTrans" cxnId="{52BAC43E-A894-4040-85F4-A74A72385182}">
      <dgm:prSet/>
      <dgm:spPr/>
      <dgm:t>
        <a:bodyPr/>
        <a:lstStyle/>
        <a:p>
          <a:endParaRPr lang="es-ES"/>
        </a:p>
      </dgm:t>
    </dgm:pt>
    <dgm:pt modelId="{7439826C-D999-E14F-9F89-E41CD78F642F}">
      <dgm:prSet phldrT="[Texto]"/>
      <dgm:spPr>
        <a:noFill/>
        <a:ln w="19050" cmpd="sng">
          <a:solidFill>
            <a:srgbClr val="1F497D"/>
          </a:solidFill>
        </a:ln>
        <a:effectLst/>
      </dgm:spPr>
      <dgm:t>
        <a:bodyPr/>
        <a:lstStyle/>
        <a:p>
          <a:endParaRPr lang="es-ES" dirty="0"/>
        </a:p>
      </dgm:t>
    </dgm:pt>
    <dgm:pt modelId="{4189DDEE-3632-C640-A446-9DC90FCFB9CA}" type="parTrans" cxnId="{1BFFD273-F289-8F47-A0D1-5C91802D8921}">
      <dgm:prSet/>
      <dgm:spPr/>
      <dgm:t>
        <a:bodyPr/>
        <a:lstStyle/>
        <a:p>
          <a:endParaRPr lang="es-ES"/>
        </a:p>
      </dgm:t>
    </dgm:pt>
    <dgm:pt modelId="{86A023BB-EFAC-C14A-8F4E-5577CB364B66}" type="sibTrans" cxnId="{1BFFD273-F289-8F47-A0D1-5C91802D8921}">
      <dgm:prSet/>
      <dgm:spPr/>
      <dgm:t>
        <a:bodyPr/>
        <a:lstStyle/>
        <a:p>
          <a:endParaRPr lang="es-ES"/>
        </a:p>
      </dgm:t>
    </dgm:pt>
    <dgm:pt modelId="{358BA149-E571-5A42-8999-67C8AE2DAD98}" type="pres">
      <dgm:prSet presAssocID="{33911466-38EF-3948-A1F9-0AB8539B25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8590580-E988-FC4A-83AA-BEE3E8CD3A2C}" type="pres">
      <dgm:prSet presAssocID="{04177E1B-E2FA-0D4D-AA22-96F0936521AE}" presName="hierRoot1" presStyleCnt="0">
        <dgm:presLayoutVars>
          <dgm:hierBranch val="init"/>
        </dgm:presLayoutVars>
      </dgm:prSet>
      <dgm:spPr/>
    </dgm:pt>
    <dgm:pt modelId="{079AE114-CD0C-F146-8914-9B4D6C2AC38D}" type="pres">
      <dgm:prSet presAssocID="{04177E1B-E2FA-0D4D-AA22-96F0936521AE}" presName="rootComposite1" presStyleCnt="0"/>
      <dgm:spPr/>
    </dgm:pt>
    <dgm:pt modelId="{64628383-E022-1E46-A459-EB262B944DA9}" type="pres">
      <dgm:prSet presAssocID="{04177E1B-E2FA-0D4D-AA22-96F0936521AE}" presName="rootText1" presStyleLbl="node0" presStyleIdx="0" presStyleCnt="1" custScaleX="4844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s-ES"/>
        </a:p>
      </dgm:t>
    </dgm:pt>
    <dgm:pt modelId="{F16E04B4-0F61-4843-9756-6805C0CE8E20}" type="pres">
      <dgm:prSet presAssocID="{04177E1B-E2FA-0D4D-AA22-96F0936521A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33035C8-F0C8-044D-B76A-81EB7DAB74C4}" type="pres">
      <dgm:prSet presAssocID="{04177E1B-E2FA-0D4D-AA22-96F0936521AE}" presName="hierChild2" presStyleCnt="0"/>
      <dgm:spPr/>
    </dgm:pt>
    <dgm:pt modelId="{74E72811-96D7-A943-A657-222D4FB4975A}" type="pres">
      <dgm:prSet presAssocID="{AD84B50D-304B-7448-856A-642DD9F9B22F}" presName="Name37" presStyleLbl="parChTrans1D2" presStyleIdx="0" presStyleCnt="3"/>
      <dgm:spPr/>
      <dgm:t>
        <a:bodyPr/>
        <a:lstStyle/>
        <a:p>
          <a:endParaRPr lang="es-ES"/>
        </a:p>
      </dgm:t>
    </dgm:pt>
    <dgm:pt modelId="{8A43BA16-E9E8-8849-B0FC-2294ED236842}" type="pres">
      <dgm:prSet presAssocID="{75CCB218-70E0-5A40-B066-19C5CD1CBD81}" presName="hierRoot2" presStyleCnt="0">
        <dgm:presLayoutVars>
          <dgm:hierBranch val="init"/>
        </dgm:presLayoutVars>
      </dgm:prSet>
      <dgm:spPr/>
    </dgm:pt>
    <dgm:pt modelId="{36DE9EEF-7638-6A41-99DB-F55F039E6188}" type="pres">
      <dgm:prSet presAssocID="{75CCB218-70E0-5A40-B066-19C5CD1CBD81}" presName="rootComposite" presStyleCnt="0"/>
      <dgm:spPr/>
    </dgm:pt>
    <dgm:pt modelId="{43B410FA-0B22-054B-A679-C394F26ABBA4}" type="pres">
      <dgm:prSet presAssocID="{75CCB218-70E0-5A40-B066-19C5CD1CBD8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BA6881-84A0-A440-B735-A227D1A4CA27}" type="pres">
      <dgm:prSet presAssocID="{75CCB218-70E0-5A40-B066-19C5CD1CBD81}" presName="rootConnector" presStyleLbl="node2" presStyleIdx="0" presStyleCnt="3"/>
      <dgm:spPr/>
      <dgm:t>
        <a:bodyPr/>
        <a:lstStyle/>
        <a:p>
          <a:endParaRPr lang="es-ES"/>
        </a:p>
      </dgm:t>
    </dgm:pt>
    <dgm:pt modelId="{6BA9CB4A-DD91-C345-ACBA-B010D23973D2}" type="pres">
      <dgm:prSet presAssocID="{75CCB218-70E0-5A40-B066-19C5CD1CBD81}" presName="hierChild4" presStyleCnt="0"/>
      <dgm:spPr/>
    </dgm:pt>
    <dgm:pt modelId="{27A30705-AF7C-B245-BC67-1BF12ED14BAF}" type="pres">
      <dgm:prSet presAssocID="{75CCB218-70E0-5A40-B066-19C5CD1CBD81}" presName="hierChild5" presStyleCnt="0"/>
      <dgm:spPr/>
    </dgm:pt>
    <dgm:pt modelId="{DEE31643-8ED4-914E-B186-E29BFC20D85C}" type="pres">
      <dgm:prSet presAssocID="{681F3167-09C1-2340-9780-F4ADC1EB10A5}" presName="Name37" presStyleLbl="parChTrans1D2" presStyleIdx="1" presStyleCnt="3"/>
      <dgm:spPr/>
      <dgm:t>
        <a:bodyPr/>
        <a:lstStyle/>
        <a:p>
          <a:endParaRPr lang="es-ES"/>
        </a:p>
      </dgm:t>
    </dgm:pt>
    <dgm:pt modelId="{C8D37964-7EA1-3244-95AF-D494F4FA8CC5}" type="pres">
      <dgm:prSet presAssocID="{2E6FF259-E01B-5A43-8F2F-C4B5CAF8E5AC}" presName="hierRoot2" presStyleCnt="0">
        <dgm:presLayoutVars>
          <dgm:hierBranch val="init"/>
        </dgm:presLayoutVars>
      </dgm:prSet>
      <dgm:spPr/>
    </dgm:pt>
    <dgm:pt modelId="{874CD965-1392-1641-A638-56F3A0877021}" type="pres">
      <dgm:prSet presAssocID="{2E6FF259-E01B-5A43-8F2F-C4B5CAF8E5AC}" presName="rootComposite" presStyleCnt="0"/>
      <dgm:spPr/>
    </dgm:pt>
    <dgm:pt modelId="{B2C11F12-BC9A-E540-8A01-AB859E833FCF}" type="pres">
      <dgm:prSet presAssocID="{2E6FF259-E01B-5A43-8F2F-C4B5CAF8E5A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1FB8B3-4B60-A14E-9102-4FC0C802D4AB}" type="pres">
      <dgm:prSet presAssocID="{2E6FF259-E01B-5A43-8F2F-C4B5CAF8E5AC}" presName="rootConnector" presStyleLbl="node2" presStyleIdx="1" presStyleCnt="3"/>
      <dgm:spPr/>
      <dgm:t>
        <a:bodyPr/>
        <a:lstStyle/>
        <a:p>
          <a:endParaRPr lang="es-ES"/>
        </a:p>
      </dgm:t>
    </dgm:pt>
    <dgm:pt modelId="{1C820601-E749-6047-9101-6FCAB31828CB}" type="pres">
      <dgm:prSet presAssocID="{2E6FF259-E01B-5A43-8F2F-C4B5CAF8E5AC}" presName="hierChild4" presStyleCnt="0"/>
      <dgm:spPr/>
    </dgm:pt>
    <dgm:pt modelId="{B6799708-1E51-B242-9B08-7B9C8B74F05C}" type="pres">
      <dgm:prSet presAssocID="{2E6FF259-E01B-5A43-8F2F-C4B5CAF8E5AC}" presName="hierChild5" presStyleCnt="0"/>
      <dgm:spPr/>
    </dgm:pt>
    <dgm:pt modelId="{5A48DEB7-2904-A44F-A0A2-291983AC1EC4}" type="pres">
      <dgm:prSet presAssocID="{4189DDEE-3632-C640-A446-9DC90FCFB9CA}" presName="Name37" presStyleLbl="parChTrans1D2" presStyleIdx="2" presStyleCnt="3"/>
      <dgm:spPr/>
      <dgm:t>
        <a:bodyPr/>
        <a:lstStyle/>
        <a:p>
          <a:endParaRPr lang="es-ES"/>
        </a:p>
      </dgm:t>
    </dgm:pt>
    <dgm:pt modelId="{357638E2-00B1-BF4B-B8CE-1500438048A6}" type="pres">
      <dgm:prSet presAssocID="{7439826C-D999-E14F-9F89-E41CD78F642F}" presName="hierRoot2" presStyleCnt="0">
        <dgm:presLayoutVars>
          <dgm:hierBranch val="init"/>
        </dgm:presLayoutVars>
      </dgm:prSet>
      <dgm:spPr/>
    </dgm:pt>
    <dgm:pt modelId="{657E04A5-D543-2943-9A16-6508ECD4ED51}" type="pres">
      <dgm:prSet presAssocID="{7439826C-D999-E14F-9F89-E41CD78F642F}" presName="rootComposite" presStyleCnt="0"/>
      <dgm:spPr/>
    </dgm:pt>
    <dgm:pt modelId="{D06122D8-0BAD-3C48-BB59-CBE3E228BBA4}" type="pres">
      <dgm:prSet presAssocID="{7439826C-D999-E14F-9F89-E41CD78F642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0DE416-923B-0443-B3C8-4392421FCF28}" type="pres">
      <dgm:prSet presAssocID="{7439826C-D999-E14F-9F89-E41CD78F642F}" presName="rootConnector" presStyleLbl="node2" presStyleIdx="2" presStyleCnt="3"/>
      <dgm:spPr/>
      <dgm:t>
        <a:bodyPr/>
        <a:lstStyle/>
        <a:p>
          <a:endParaRPr lang="es-ES"/>
        </a:p>
      </dgm:t>
    </dgm:pt>
    <dgm:pt modelId="{3B74F998-F84E-5F46-B2D6-9F84E16B5B88}" type="pres">
      <dgm:prSet presAssocID="{7439826C-D999-E14F-9F89-E41CD78F642F}" presName="hierChild4" presStyleCnt="0"/>
      <dgm:spPr/>
    </dgm:pt>
    <dgm:pt modelId="{30D9DFC7-D685-6145-A556-E10955817E1F}" type="pres">
      <dgm:prSet presAssocID="{7439826C-D999-E14F-9F89-E41CD78F642F}" presName="hierChild5" presStyleCnt="0"/>
      <dgm:spPr/>
    </dgm:pt>
    <dgm:pt modelId="{B2C1C516-1754-EC42-9848-9DCEF08AA8BB}" type="pres">
      <dgm:prSet presAssocID="{04177E1B-E2FA-0D4D-AA22-96F0936521AE}" presName="hierChild3" presStyleCnt="0"/>
      <dgm:spPr/>
    </dgm:pt>
  </dgm:ptLst>
  <dgm:cxnLst>
    <dgm:cxn modelId="{4E92EB29-5CD1-4E44-8C04-50E16DBABDBF}" type="presOf" srcId="{75CCB218-70E0-5A40-B066-19C5CD1CBD81}" destId="{EBBA6881-84A0-A440-B735-A227D1A4CA27}" srcOrd="1" destOrd="0" presId="urn:microsoft.com/office/officeart/2005/8/layout/orgChart1"/>
    <dgm:cxn modelId="{2F2C4078-C1E6-854E-ACCD-8B5C38D73C18}" type="presOf" srcId="{7439826C-D999-E14F-9F89-E41CD78F642F}" destId="{4F0DE416-923B-0443-B3C8-4392421FCF28}" srcOrd="1" destOrd="0" presId="urn:microsoft.com/office/officeart/2005/8/layout/orgChart1"/>
    <dgm:cxn modelId="{BA8099D7-0E8C-544E-A468-0110E0508B0F}" type="presOf" srcId="{2E6FF259-E01B-5A43-8F2F-C4B5CAF8E5AC}" destId="{B2C11F12-BC9A-E540-8A01-AB859E833FCF}" srcOrd="0" destOrd="0" presId="urn:microsoft.com/office/officeart/2005/8/layout/orgChart1"/>
    <dgm:cxn modelId="{19756219-90D3-4A45-8274-6AADE2954922}" type="presOf" srcId="{04177E1B-E2FA-0D4D-AA22-96F0936521AE}" destId="{64628383-E022-1E46-A459-EB262B944DA9}" srcOrd="0" destOrd="0" presId="urn:microsoft.com/office/officeart/2005/8/layout/orgChart1"/>
    <dgm:cxn modelId="{F18EF05C-3F28-5A4B-B3E0-EB5338B59BED}" srcId="{33911466-38EF-3948-A1F9-0AB8539B2557}" destId="{04177E1B-E2FA-0D4D-AA22-96F0936521AE}" srcOrd="0" destOrd="0" parTransId="{B42AECF5-0ED9-0240-93CB-706FE321E161}" sibTransId="{6186202A-9419-7F4C-A6D7-BF2EED2DA3F5}"/>
    <dgm:cxn modelId="{8D06DEBB-B7C4-1A46-B4B6-3B5921DA4BE8}" type="presOf" srcId="{33911466-38EF-3948-A1F9-0AB8539B2557}" destId="{358BA149-E571-5A42-8999-67C8AE2DAD98}" srcOrd="0" destOrd="0" presId="urn:microsoft.com/office/officeart/2005/8/layout/orgChart1"/>
    <dgm:cxn modelId="{52BAC43E-A894-4040-85F4-A74A72385182}" srcId="{04177E1B-E2FA-0D4D-AA22-96F0936521AE}" destId="{2E6FF259-E01B-5A43-8F2F-C4B5CAF8E5AC}" srcOrd="1" destOrd="0" parTransId="{681F3167-09C1-2340-9780-F4ADC1EB10A5}" sibTransId="{D874C03B-3CD4-F443-8A96-8E62189E36CD}"/>
    <dgm:cxn modelId="{27578BB0-F8D6-5149-9DFD-24FA3706BE6E}" type="presOf" srcId="{75CCB218-70E0-5A40-B066-19C5CD1CBD81}" destId="{43B410FA-0B22-054B-A679-C394F26ABBA4}" srcOrd="0" destOrd="0" presId="urn:microsoft.com/office/officeart/2005/8/layout/orgChart1"/>
    <dgm:cxn modelId="{B0FD4E3B-54F0-844A-808D-4D12F8439E59}" type="presOf" srcId="{4189DDEE-3632-C640-A446-9DC90FCFB9CA}" destId="{5A48DEB7-2904-A44F-A0A2-291983AC1EC4}" srcOrd="0" destOrd="0" presId="urn:microsoft.com/office/officeart/2005/8/layout/orgChart1"/>
    <dgm:cxn modelId="{845837EB-37F0-2B46-9D22-3511A5FFB0A0}" type="presOf" srcId="{04177E1B-E2FA-0D4D-AA22-96F0936521AE}" destId="{F16E04B4-0F61-4843-9756-6805C0CE8E20}" srcOrd="1" destOrd="0" presId="urn:microsoft.com/office/officeart/2005/8/layout/orgChart1"/>
    <dgm:cxn modelId="{1BFFD273-F289-8F47-A0D1-5C91802D8921}" srcId="{04177E1B-E2FA-0D4D-AA22-96F0936521AE}" destId="{7439826C-D999-E14F-9F89-E41CD78F642F}" srcOrd="2" destOrd="0" parTransId="{4189DDEE-3632-C640-A446-9DC90FCFB9CA}" sibTransId="{86A023BB-EFAC-C14A-8F4E-5577CB364B66}"/>
    <dgm:cxn modelId="{83D8CC6C-8106-CD4C-A5C2-961089BD6B7C}" type="presOf" srcId="{7439826C-D999-E14F-9F89-E41CD78F642F}" destId="{D06122D8-0BAD-3C48-BB59-CBE3E228BBA4}" srcOrd="0" destOrd="0" presId="urn:microsoft.com/office/officeart/2005/8/layout/orgChart1"/>
    <dgm:cxn modelId="{75BF574E-05D7-8F41-8A07-3D6523F2945F}" type="presOf" srcId="{AD84B50D-304B-7448-856A-642DD9F9B22F}" destId="{74E72811-96D7-A943-A657-222D4FB4975A}" srcOrd="0" destOrd="0" presId="urn:microsoft.com/office/officeart/2005/8/layout/orgChart1"/>
    <dgm:cxn modelId="{A71E4BEE-F74F-E24C-92A2-B30BAF660944}" srcId="{04177E1B-E2FA-0D4D-AA22-96F0936521AE}" destId="{75CCB218-70E0-5A40-B066-19C5CD1CBD81}" srcOrd="0" destOrd="0" parTransId="{AD84B50D-304B-7448-856A-642DD9F9B22F}" sibTransId="{EE396A4F-592B-C04F-8689-0819B12FA142}"/>
    <dgm:cxn modelId="{FD396133-F6F4-8A4D-BD77-78C5A58877FC}" type="presOf" srcId="{681F3167-09C1-2340-9780-F4ADC1EB10A5}" destId="{DEE31643-8ED4-914E-B186-E29BFC20D85C}" srcOrd="0" destOrd="0" presId="urn:microsoft.com/office/officeart/2005/8/layout/orgChart1"/>
    <dgm:cxn modelId="{C7147BFC-84C0-F94C-9925-7527A6F304C5}" type="presOf" srcId="{2E6FF259-E01B-5A43-8F2F-C4B5CAF8E5AC}" destId="{AD1FB8B3-4B60-A14E-9102-4FC0C802D4AB}" srcOrd="1" destOrd="0" presId="urn:microsoft.com/office/officeart/2005/8/layout/orgChart1"/>
    <dgm:cxn modelId="{20F2CB18-DC4E-4748-B360-BBF9294ECB63}" type="presParOf" srcId="{358BA149-E571-5A42-8999-67C8AE2DAD98}" destId="{98590580-E988-FC4A-83AA-BEE3E8CD3A2C}" srcOrd="0" destOrd="0" presId="urn:microsoft.com/office/officeart/2005/8/layout/orgChart1"/>
    <dgm:cxn modelId="{43F59879-B0A6-1745-964A-73F50A961052}" type="presParOf" srcId="{98590580-E988-FC4A-83AA-BEE3E8CD3A2C}" destId="{079AE114-CD0C-F146-8914-9B4D6C2AC38D}" srcOrd="0" destOrd="0" presId="urn:microsoft.com/office/officeart/2005/8/layout/orgChart1"/>
    <dgm:cxn modelId="{1C2E72E7-4750-FE4C-BE1B-9E5B8DCE8EC8}" type="presParOf" srcId="{079AE114-CD0C-F146-8914-9B4D6C2AC38D}" destId="{64628383-E022-1E46-A459-EB262B944DA9}" srcOrd="0" destOrd="0" presId="urn:microsoft.com/office/officeart/2005/8/layout/orgChart1"/>
    <dgm:cxn modelId="{64B53374-C8D7-2E43-9055-4EB939A97208}" type="presParOf" srcId="{079AE114-CD0C-F146-8914-9B4D6C2AC38D}" destId="{F16E04B4-0F61-4843-9756-6805C0CE8E20}" srcOrd="1" destOrd="0" presId="urn:microsoft.com/office/officeart/2005/8/layout/orgChart1"/>
    <dgm:cxn modelId="{57E4F8EF-E7D4-0042-94B5-AE960A6C84BF}" type="presParOf" srcId="{98590580-E988-FC4A-83AA-BEE3E8CD3A2C}" destId="{933035C8-F0C8-044D-B76A-81EB7DAB74C4}" srcOrd="1" destOrd="0" presId="urn:microsoft.com/office/officeart/2005/8/layout/orgChart1"/>
    <dgm:cxn modelId="{AC622260-F8E1-BF47-A580-76DA0ACD026B}" type="presParOf" srcId="{933035C8-F0C8-044D-B76A-81EB7DAB74C4}" destId="{74E72811-96D7-A943-A657-222D4FB4975A}" srcOrd="0" destOrd="0" presId="urn:microsoft.com/office/officeart/2005/8/layout/orgChart1"/>
    <dgm:cxn modelId="{44770AB6-BB41-5943-9F6C-9D4C8B5541B6}" type="presParOf" srcId="{933035C8-F0C8-044D-B76A-81EB7DAB74C4}" destId="{8A43BA16-E9E8-8849-B0FC-2294ED236842}" srcOrd="1" destOrd="0" presId="urn:microsoft.com/office/officeart/2005/8/layout/orgChart1"/>
    <dgm:cxn modelId="{8D5B7D5B-57C0-DA4E-8DF8-BAFC9F79C969}" type="presParOf" srcId="{8A43BA16-E9E8-8849-B0FC-2294ED236842}" destId="{36DE9EEF-7638-6A41-99DB-F55F039E6188}" srcOrd="0" destOrd="0" presId="urn:microsoft.com/office/officeart/2005/8/layout/orgChart1"/>
    <dgm:cxn modelId="{541A4ED0-D932-6640-ABAF-88C61848CB46}" type="presParOf" srcId="{36DE9EEF-7638-6A41-99DB-F55F039E6188}" destId="{43B410FA-0B22-054B-A679-C394F26ABBA4}" srcOrd="0" destOrd="0" presId="urn:microsoft.com/office/officeart/2005/8/layout/orgChart1"/>
    <dgm:cxn modelId="{14521697-A9B0-0D4C-9270-2037A115D8E2}" type="presParOf" srcId="{36DE9EEF-7638-6A41-99DB-F55F039E6188}" destId="{EBBA6881-84A0-A440-B735-A227D1A4CA27}" srcOrd="1" destOrd="0" presId="urn:microsoft.com/office/officeart/2005/8/layout/orgChart1"/>
    <dgm:cxn modelId="{1F328C35-6BE5-764D-BF4A-C59512BAEA62}" type="presParOf" srcId="{8A43BA16-E9E8-8849-B0FC-2294ED236842}" destId="{6BA9CB4A-DD91-C345-ACBA-B010D23973D2}" srcOrd="1" destOrd="0" presId="urn:microsoft.com/office/officeart/2005/8/layout/orgChart1"/>
    <dgm:cxn modelId="{9134CC47-2C38-C941-A45A-9B9C538004E7}" type="presParOf" srcId="{8A43BA16-E9E8-8849-B0FC-2294ED236842}" destId="{27A30705-AF7C-B245-BC67-1BF12ED14BAF}" srcOrd="2" destOrd="0" presId="urn:microsoft.com/office/officeart/2005/8/layout/orgChart1"/>
    <dgm:cxn modelId="{D04A1C18-3A4C-3044-BF5E-A3BA5125BEFD}" type="presParOf" srcId="{933035C8-F0C8-044D-B76A-81EB7DAB74C4}" destId="{DEE31643-8ED4-914E-B186-E29BFC20D85C}" srcOrd="2" destOrd="0" presId="urn:microsoft.com/office/officeart/2005/8/layout/orgChart1"/>
    <dgm:cxn modelId="{49ED9BB6-56E6-EC49-B7D8-EAC66FD06FD3}" type="presParOf" srcId="{933035C8-F0C8-044D-B76A-81EB7DAB74C4}" destId="{C8D37964-7EA1-3244-95AF-D494F4FA8CC5}" srcOrd="3" destOrd="0" presId="urn:microsoft.com/office/officeart/2005/8/layout/orgChart1"/>
    <dgm:cxn modelId="{1B19D4A7-D3C0-E247-B63B-3620007E5ABF}" type="presParOf" srcId="{C8D37964-7EA1-3244-95AF-D494F4FA8CC5}" destId="{874CD965-1392-1641-A638-56F3A0877021}" srcOrd="0" destOrd="0" presId="urn:microsoft.com/office/officeart/2005/8/layout/orgChart1"/>
    <dgm:cxn modelId="{F63A189B-9C9B-C548-B5DD-3B3E66221771}" type="presParOf" srcId="{874CD965-1392-1641-A638-56F3A0877021}" destId="{B2C11F12-BC9A-E540-8A01-AB859E833FCF}" srcOrd="0" destOrd="0" presId="urn:microsoft.com/office/officeart/2005/8/layout/orgChart1"/>
    <dgm:cxn modelId="{DBE4631C-9E72-9749-9AB7-09DC52CF8755}" type="presParOf" srcId="{874CD965-1392-1641-A638-56F3A0877021}" destId="{AD1FB8B3-4B60-A14E-9102-4FC0C802D4AB}" srcOrd="1" destOrd="0" presId="urn:microsoft.com/office/officeart/2005/8/layout/orgChart1"/>
    <dgm:cxn modelId="{882A7CA5-0325-0B41-8881-C6DF826A115A}" type="presParOf" srcId="{C8D37964-7EA1-3244-95AF-D494F4FA8CC5}" destId="{1C820601-E749-6047-9101-6FCAB31828CB}" srcOrd="1" destOrd="0" presId="urn:microsoft.com/office/officeart/2005/8/layout/orgChart1"/>
    <dgm:cxn modelId="{6D222F05-1E97-E74B-B9AD-54CE773FDD33}" type="presParOf" srcId="{C8D37964-7EA1-3244-95AF-D494F4FA8CC5}" destId="{B6799708-1E51-B242-9B08-7B9C8B74F05C}" srcOrd="2" destOrd="0" presId="urn:microsoft.com/office/officeart/2005/8/layout/orgChart1"/>
    <dgm:cxn modelId="{3FD177D3-CE35-0349-8806-FF24732E6C24}" type="presParOf" srcId="{933035C8-F0C8-044D-B76A-81EB7DAB74C4}" destId="{5A48DEB7-2904-A44F-A0A2-291983AC1EC4}" srcOrd="4" destOrd="0" presId="urn:microsoft.com/office/officeart/2005/8/layout/orgChart1"/>
    <dgm:cxn modelId="{56C0218C-5E63-664E-BD0F-C3F949DC9C93}" type="presParOf" srcId="{933035C8-F0C8-044D-B76A-81EB7DAB74C4}" destId="{357638E2-00B1-BF4B-B8CE-1500438048A6}" srcOrd="5" destOrd="0" presId="urn:microsoft.com/office/officeart/2005/8/layout/orgChart1"/>
    <dgm:cxn modelId="{19240199-7679-FE46-BEE2-EE183B512547}" type="presParOf" srcId="{357638E2-00B1-BF4B-B8CE-1500438048A6}" destId="{657E04A5-D543-2943-9A16-6508ECD4ED51}" srcOrd="0" destOrd="0" presId="urn:microsoft.com/office/officeart/2005/8/layout/orgChart1"/>
    <dgm:cxn modelId="{1321E993-5AA7-E143-9979-CE9BD9347FEB}" type="presParOf" srcId="{657E04A5-D543-2943-9A16-6508ECD4ED51}" destId="{D06122D8-0BAD-3C48-BB59-CBE3E228BBA4}" srcOrd="0" destOrd="0" presId="urn:microsoft.com/office/officeart/2005/8/layout/orgChart1"/>
    <dgm:cxn modelId="{DC1D2834-C872-4D4E-AEF1-10ECFC1F787E}" type="presParOf" srcId="{657E04A5-D543-2943-9A16-6508ECD4ED51}" destId="{4F0DE416-923B-0443-B3C8-4392421FCF28}" srcOrd="1" destOrd="0" presId="urn:microsoft.com/office/officeart/2005/8/layout/orgChart1"/>
    <dgm:cxn modelId="{3CBD6706-C597-6249-BA0A-7681B5F9A50C}" type="presParOf" srcId="{357638E2-00B1-BF4B-B8CE-1500438048A6}" destId="{3B74F998-F84E-5F46-B2D6-9F84E16B5B88}" srcOrd="1" destOrd="0" presId="urn:microsoft.com/office/officeart/2005/8/layout/orgChart1"/>
    <dgm:cxn modelId="{33759CE8-E2A7-FE46-80BB-4C42B7A3AC1A}" type="presParOf" srcId="{357638E2-00B1-BF4B-B8CE-1500438048A6}" destId="{30D9DFC7-D685-6145-A556-E10955817E1F}" srcOrd="2" destOrd="0" presId="urn:microsoft.com/office/officeart/2005/8/layout/orgChart1"/>
    <dgm:cxn modelId="{5BEC99E8-9B6D-1C4E-8567-CE25D1FA1C5C}" type="presParOf" srcId="{98590580-E988-FC4A-83AA-BEE3E8CD3A2C}" destId="{B2C1C516-1754-EC42-9848-9DCEF08AA8BB}" srcOrd="2" destOrd="0" presId="urn:microsoft.com/office/officeart/2005/8/layout/orgChart1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11466-38EF-3948-A1F9-0AB8539B255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177E1B-E2FA-0D4D-AA22-96F0936521AE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B42AECF5-0ED9-0240-93CB-706FE321E161}" type="parTrans" cxnId="{F18EF05C-3F28-5A4B-B3E0-EB5338B59BED}">
      <dgm:prSet/>
      <dgm:spPr/>
      <dgm:t>
        <a:bodyPr/>
        <a:lstStyle/>
        <a:p>
          <a:endParaRPr lang="es-ES"/>
        </a:p>
      </dgm:t>
    </dgm:pt>
    <dgm:pt modelId="{6186202A-9419-7F4C-A6D7-BF2EED2DA3F5}" type="sibTrans" cxnId="{F18EF05C-3F28-5A4B-B3E0-EB5338B59BED}">
      <dgm:prSet/>
      <dgm:spPr/>
      <dgm:t>
        <a:bodyPr/>
        <a:lstStyle/>
        <a:p>
          <a:endParaRPr lang="es-ES"/>
        </a:p>
      </dgm:t>
    </dgm:pt>
    <dgm:pt modelId="{CE9C33D3-C0E9-484B-A561-594C33DEAC47}" type="asst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04A838C-0F2A-A340-9D89-28CC82E31B42}" type="parTrans" cxnId="{2C7EB92C-7403-F84D-BFC9-AA9050804AB7}">
      <dgm:prSet/>
      <dgm:spPr/>
      <dgm:t>
        <a:bodyPr/>
        <a:lstStyle/>
        <a:p>
          <a:endParaRPr lang="es-ES"/>
        </a:p>
      </dgm:t>
    </dgm:pt>
    <dgm:pt modelId="{7E479852-8C22-0548-81D3-B6301CBFBBB9}" type="sibTrans" cxnId="{2C7EB92C-7403-F84D-BFC9-AA9050804AB7}">
      <dgm:prSet/>
      <dgm:spPr/>
      <dgm:t>
        <a:bodyPr/>
        <a:lstStyle/>
        <a:p>
          <a:endParaRPr lang="es-ES"/>
        </a:p>
      </dgm:t>
    </dgm:pt>
    <dgm:pt modelId="{75CCB218-70E0-5A40-B066-19C5CD1CBD81}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D84B50D-304B-7448-856A-642DD9F9B22F}" type="parTrans" cxnId="{A71E4BEE-F74F-E24C-92A2-B30BAF660944}">
      <dgm:prSet/>
      <dgm:spPr>
        <a:ln>
          <a:solidFill>
            <a:srgbClr val="FFFFFF"/>
          </a:solidFill>
        </a:ln>
      </dgm:spPr>
      <dgm:t>
        <a:bodyPr/>
        <a:lstStyle/>
        <a:p>
          <a:endParaRPr lang="es-ES"/>
        </a:p>
      </dgm:t>
    </dgm:pt>
    <dgm:pt modelId="{EE396A4F-592B-C04F-8689-0819B12FA142}" type="sibTrans" cxnId="{A71E4BEE-F74F-E24C-92A2-B30BAF660944}">
      <dgm:prSet/>
      <dgm:spPr/>
      <dgm:t>
        <a:bodyPr/>
        <a:lstStyle/>
        <a:p>
          <a:endParaRPr lang="es-ES"/>
        </a:p>
      </dgm:t>
    </dgm:pt>
    <dgm:pt modelId="{2E6FF259-E01B-5A43-8F2F-C4B5CAF8E5AC}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81F3167-09C1-2340-9780-F4ADC1EB10A5}" type="parTrans" cxnId="{52BAC43E-A894-4040-85F4-A74A72385182}">
      <dgm:prSet/>
      <dgm:spPr>
        <a:ln>
          <a:solidFill>
            <a:srgbClr val="FFFFFF"/>
          </a:solidFill>
        </a:ln>
      </dgm:spPr>
      <dgm:t>
        <a:bodyPr/>
        <a:lstStyle/>
        <a:p>
          <a:endParaRPr lang="es-ES"/>
        </a:p>
      </dgm:t>
    </dgm:pt>
    <dgm:pt modelId="{D874C03B-3CD4-F443-8A96-8E62189E36CD}" type="sibTrans" cxnId="{52BAC43E-A894-4040-85F4-A74A72385182}">
      <dgm:prSet/>
      <dgm:spPr/>
      <dgm:t>
        <a:bodyPr/>
        <a:lstStyle/>
        <a:p>
          <a:endParaRPr lang="es-ES"/>
        </a:p>
      </dgm:t>
    </dgm:pt>
    <dgm:pt modelId="{27EFE6A3-D38D-2A43-9F6B-4BC648D1E76B}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endParaRPr lang="es-ES" dirty="0"/>
        </a:p>
      </dgm:t>
    </dgm:pt>
    <dgm:pt modelId="{8722785C-2DB1-CA4F-8E67-81291C7A956E}" type="parTrans" cxnId="{E3897A64-46A1-4D42-A29F-065E85125D59}">
      <dgm:prSet/>
      <dgm:spPr>
        <a:ln>
          <a:solidFill>
            <a:srgbClr val="FFFFFF"/>
          </a:solidFill>
        </a:ln>
      </dgm:spPr>
      <dgm:t>
        <a:bodyPr/>
        <a:lstStyle/>
        <a:p>
          <a:endParaRPr lang="es-ES"/>
        </a:p>
      </dgm:t>
    </dgm:pt>
    <dgm:pt modelId="{B288805F-094D-D14D-9940-A9405D9D9597}" type="sibTrans" cxnId="{E3897A64-46A1-4D42-A29F-065E85125D59}">
      <dgm:prSet/>
      <dgm:spPr/>
      <dgm:t>
        <a:bodyPr/>
        <a:lstStyle/>
        <a:p>
          <a:endParaRPr lang="es-ES"/>
        </a:p>
      </dgm:t>
    </dgm:pt>
    <dgm:pt modelId="{FB083841-FE87-F643-8859-6DC75C9A918D}" type="asst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endParaRPr lang="es-ES" dirty="0"/>
        </a:p>
      </dgm:t>
    </dgm:pt>
    <dgm:pt modelId="{F941291E-96A7-1242-85A7-075C14159C9B}" type="parTrans" cxnId="{B23E8C71-1DF9-C141-9C8B-25B13E9DFA10}">
      <dgm:prSet/>
      <dgm:spPr>
        <a:ln>
          <a:solidFill>
            <a:srgbClr val="FFFFFF"/>
          </a:solidFill>
        </a:ln>
      </dgm:spPr>
      <dgm:t>
        <a:bodyPr/>
        <a:lstStyle/>
        <a:p>
          <a:endParaRPr lang="es-ES"/>
        </a:p>
      </dgm:t>
    </dgm:pt>
    <dgm:pt modelId="{6920C50E-A554-974A-B5B2-B06D8EDF6098}" type="sibTrans" cxnId="{B23E8C71-1DF9-C141-9C8B-25B13E9DFA10}">
      <dgm:prSet/>
      <dgm:spPr/>
      <dgm:t>
        <a:bodyPr/>
        <a:lstStyle/>
        <a:p>
          <a:endParaRPr lang="es-ES"/>
        </a:p>
      </dgm:t>
    </dgm:pt>
    <dgm:pt modelId="{FA1FDF8C-8BF5-7F4B-83FB-C281E92459C7}" type="asst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endParaRPr lang="es-ES" dirty="0"/>
        </a:p>
      </dgm:t>
    </dgm:pt>
    <dgm:pt modelId="{0EBF756A-A4AA-724E-B03F-B05C608FCF98}" type="parTrans" cxnId="{88BD8BA9-BE32-FF48-A304-2FC5DDD45CB7}">
      <dgm:prSet/>
      <dgm:spPr/>
      <dgm:t>
        <a:bodyPr/>
        <a:lstStyle/>
        <a:p>
          <a:endParaRPr lang="es-ES"/>
        </a:p>
      </dgm:t>
    </dgm:pt>
    <dgm:pt modelId="{A2632826-4640-1447-BC25-342A9143DD0A}" type="sibTrans" cxnId="{88BD8BA9-BE32-FF48-A304-2FC5DDD45CB7}">
      <dgm:prSet/>
      <dgm:spPr/>
      <dgm:t>
        <a:bodyPr/>
        <a:lstStyle/>
        <a:p>
          <a:endParaRPr lang="es-ES"/>
        </a:p>
      </dgm:t>
    </dgm:pt>
    <dgm:pt modelId="{6C42DEA8-7D81-2C47-8AC0-525A92A7A34C}">
      <dgm:prSet phldrT="[Texto]"/>
      <dgm:spPr>
        <a:noFill/>
        <a:ln w="28575" cmpd="sng">
          <a:solidFill>
            <a:srgbClr val="FFFFFF"/>
          </a:solidFill>
        </a:ln>
      </dgm:spPr>
      <dgm:t>
        <a:bodyPr/>
        <a:lstStyle/>
        <a:p>
          <a:endParaRPr lang="es-ES" dirty="0"/>
        </a:p>
      </dgm:t>
    </dgm:pt>
    <dgm:pt modelId="{23316EB0-547C-C04A-88CE-BE768244B63F}" type="parTrans" cxnId="{2718CB68-FABC-7C40-B555-26EFD9B4B98A}">
      <dgm:prSet/>
      <dgm:spPr>
        <a:ln>
          <a:solidFill>
            <a:srgbClr val="FFFFFF"/>
          </a:solidFill>
        </a:ln>
      </dgm:spPr>
      <dgm:t>
        <a:bodyPr/>
        <a:lstStyle/>
        <a:p>
          <a:endParaRPr lang="es-ES"/>
        </a:p>
      </dgm:t>
    </dgm:pt>
    <dgm:pt modelId="{2A68ADCE-1EE2-8E45-A0D7-D25778DBFBE2}" type="sibTrans" cxnId="{2718CB68-FABC-7C40-B555-26EFD9B4B98A}">
      <dgm:prSet/>
      <dgm:spPr/>
      <dgm:t>
        <a:bodyPr/>
        <a:lstStyle/>
        <a:p>
          <a:endParaRPr lang="es-ES"/>
        </a:p>
      </dgm:t>
    </dgm:pt>
    <dgm:pt modelId="{358BA149-E571-5A42-8999-67C8AE2DAD98}" type="pres">
      <dgm:prSet presAssocID="{33911466-38EF-3948-A1F9-0AB8539B25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8590580-E988-FC4A-83AA-BEE3E8CD3A2C}" type="pres">
      <dgm:prSet presAssocID="{04177E1B-E2FA-0D4D-AA22-96F0936521AE}" presName="hierRoot1" presStyleCnt="0">
        <dgm:presLayoutVars>
          <dgm:hierBranch val="init"/>
        </dgm:presLayoutVars>
      </dgm:prSet>
      <dgm:spPr/>
    </dgm:pt>
    <dgm:pt modelId="{079AE114-CD0C-F146-8914-9B4D6C2AC38D}" type="pres">
      <dgm:prSet presAssocID="{04177E1B-E2FA-0D4D-AA22-96F0936521AE}" presName="rootComposite1" presStyleCnt="0"/>
      <dgm:spPr/>
    </dgm:pt>
    <dgm:pt modelId="{64628383-E022-1E46-A459-EB262B944DA9}" type="pres">
      <dgm:prSet presAssocID="{04177E1B-E2FA-0D4D-AA22-96F0936521AE}" presName="rootText1" presStyleLbl="node0" presStyleIdx="0" presStyleCnt="1" custScaleX="4844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s-ES"/>
        </a:p>
      </dgm:t>
    </dgm:pt>
    <dgm:pt modelId="{F16E04B4-0F61-4843-9756-6805C0CE8E20}" type="pres">
      <dgm:prSet presAssocID="{04177E1B-E2FA-0D4D-AA22-96F0936521A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33035C8-F0C8-044D-B76A-81EB7DAB74C4}" type="pres">
      <dgm:prSet presAssocID="{04177E1B-E2FA-0D4D-AA22-96F0936521AE}" presName="hierChild2" presStyleCnt="0"/>
      <dgm:spPr/>
    </dgm:pt>
    <dgm:pt modelId="{74E72811-96D7-A943-A657-222D4FB4975A}" type="pres">
      <dgm:prSet presAssocID="{AD84B50D-304B-7448-856A-642DD9F9B22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8A43BA16-E9E8-8849-B0FC-2294ED236842}" type="pres">
      <dgm:prSet presAssocID="{75CCB218-70E0-5A40-B066-19C5CD1CBD81}" presName="hierRoot2" presStyleCnt="0">
        <dgm:presLayoutVars>
          <dgm:hierBranch val="init"/>
        </dgm:presLayoutVars>
      </dgm:prSet>
      <dgm:spPr/>
    </dgm:pt>
    <dgm:pt modelId="{36DE9EEF-7638-6A41-99DB-F55F039E6188}" type="pres">
      <dgm:prSet presAssocID="{75CCB218-70E0-5A40-B066-19C5CD1CBD81}" presName="rootComposite" presStyleCnt="0"/>
      <dgm:spPr/>
    </dgm:pt>
    <dgm:pt modelId="{43B410FA-0B22-054B-A679-C394F26ABBA4}" type="pres">
      <dgm:prSet presAssocID="{75CCB218-70E0-5A40-B066-19C5CD1CBD8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BA6881-84A0-A440-B735-A227D1A4CA27}" type="pres">
      <dgm:prSet presAssocID="{75CCB218-70E0-5A40-B066-19C5CD1CBD81}" presName="rootConnector" presStyleLbl="node2" presStyleIdx="0" presStyleCnt="4"/>
      <dgm:spPr/>
      <dgm:t>
        <a:bodyPr/>
        <a:lstStyle/>
        <a:p>
          <a:endParaRPr lang="es-ES"/>
        </a:p>
      </dgm:t>
    </dgm:pt>
    <dgm:pt modelId="{6BA9CB4A-DD91-C345-ACBA-B010D23973D2}" type="pres">
      <dgm:prSet presAssocID="{75CCB218-70E0-5A40-B066-19C5CD1CBD81}" presName="hierChild4" presStyleCnt="0"/>
      <dgm:spPr/>
    </dgm:pt>
    <dgm:pt modelId="{27A30705-AF7C-B245-BC67-1BF12ED14BAF}" type="pres">
      <dgm:prSet presAssocID="{75CCB218-70E0-5A40-B066-19C5CD1CBD81}" presName="hierChild5" presStyleCnt="0"/>
      <dgm:spPr/>
    </dgm:pt>
    <dgm:pt modelId="{DEE31643-8ED4-914E-B186-E29BFC20D85C}" type="pres">
      <dgm:prSet presAssocID="{681F3167-09C1-2340-9780-F4ADC1EB10A5}" presName="Name37" presStyleLbl="parChTrans1D2" presStyleIdx="1" presStyleCnt="7"/>
      <dgm:spPr/>
      <dgm:t>
        <a:bodyPr/>
        <a:lstStyle/>
        <a:p>
          <a:endParaRPr lang="es-ES"/>
        </a:p>
      </dgm:t>
    </dgm:pt>
    <dgm:pt modelId="{C8D37964-7EA1-3244-95AF-D494F4FA8CC5}" type="pres">
      <dgm:prSet presAssocID="{2E6FF259-E01B-5A43-8F2F-C4B5CAF8E5AC}" presName="hierRoot2" presStyleCnt="0">
        <dgm:presLayoutVars>
          <dgm:hierBranch val="init"/>
        </dgm:presLayoutVars>
      </dgm:prSet>
      <dgm:spPr/>
    </dgm:pt>
    <dgm:pt modelId="{874CD965-1392-1641-A638-56F3A0877021}" type="pres">
      <dgm:prSet presAssocID="{2E6FF259-E01B-5A43-8F2F-C4B5CAF8E5AC}" presName="rootComposite" presStyleCnt="0"/>
      <dgm:spPr/>
    </dgm:pt>
    <dgm:pt modelId="{B2C11F12-BC9A-E540-8A01-AB859E833FCF}" type="pres">
      <dgm:prSet presAssocID="{2E6FF259-E01B-5A43-8F2F-C4B5CAF8E5A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1FB8B3-4B60-A14E-9102-4FC0C802D4AB}" type="pres">
      <dgm:prSet presAssocID="{2E6FF259-E01B-5A43-8F2F-C4B5CAF8E5AC}" presName="rootConnector" presStyleLbl="node2" presStyleIdx="1" presStyleCnt="4"/>
      <dgm:spPr/>
      <dgm:t>
        <a:bodyPr/>
        <a:lstStyle/>
        <a:p>
          <a:endParaRPr lang="es-ES"/>
        </a:p>
      </dgm:t>
    </dgm:pt>
    <dgm:pt modelId="{1C820601-E749-6047-9101-6FCAB31828CB}" type="pres">
      <dgm:prSet presAssocID="{2E6FF259-E01B-5A43-8F2F-C4B5CAF8E5AC}" presName="hierChild4" presStyleCnt="0"/>
      <dgm:spPr/>
    </dgm:pt>
    <dgm:pt modelId="{B6799708-1E51-B242-9B08-7B9C8B74F05C}" type="pres">
      <dgm:prSet presAssocID="{2E6FF259-E01B-5A43-8F2F-C4B5CAF8E5AC}" presName="hierChild5" presStyleCnt="0"/>
      <dgm:spPr/>
    </dgm:pt>
    <dgm:pt modelId="{4056CCAB-1082-8342-AAF1-D671160B0E33}" type="pres">
      <dgm:prSet presAssocID="{23316EB0-547C-C04A-88CE-BE768244B63F}" presName="Name37" presStyleLbl="parChTrans1D2" presStyleIdx="2" presStyleCnt="7"/>
      <dgm:spPr/>
      <dgm:t>
        <a:bodyPr/>
        <a:lstStyle/>
        <a:p>
          <a:endParaRPr lang="es-ES"/>
        </a:p>
      </dgm:t>
    </dgm:pt>
    <dgm:pt modelId="{F95F9C4A-CB32-BB48-929B-A3A655257B9A}" type="pres">
      <dgm:prSet presAssocID="{6C42DEA8-7D81-2C47-8AC0-525A92A7A34C}" presName="hierRoot2" presStyleCnt="0">
        <dgm:presLayoutVars>
          <dgm:hierBranch val="init"/>
        </dgm:presLayoutVars>
      </dgm:prSet>
      <dgm:spPr/>
    </dgm:pt>
    <dgm:pt modelId="{861D4A5A-4FC1-E944-AFC6-3819C935FE52}" type="pres">
      <dgm:prSet presAssocID="{6C42DEA8-7D81-2C47-8AC0-525A92A7A34C}" presName="rootComposite" presStyleCnt="0"/>
      <dgm:spPr/>
    </dgm:pt>
    <dgm:pt modelId="{D163FF2F-61C3-4F48-B52F-C5892A3A291F}" type="pres">
      <dgm:prSet presAssocID="{6C42DEA8-7D81-2C47-8AC0-525A92A7A3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63C84B-F494-EE43-BF6C-F3D28CD5B14D}" type="pres">
      <dgm:prSet presAssocID="{6C42DEA8-7D81-2C47-8AC0-525A92A7A34C}" presName="rootConnector" presStyleLbl="node2" presStyleIdx="2" presStyleCnt="4"/>
      <dgm:spPr/>
      <dgm:t>
        <a:bodyPr/>
        <a:lstStyle/>
        <a:p>
          <a:endParaRPr lang="es-ES"/>
        </a:p>
      </dgm:t>
    </dgm:pt>
    <dgm:pt modelId="{318E7299-FB60-5943-BB85-5FEB5616E8F0}" type="pres">
      <dgm:prSet presAssocID="{6C42DEA8-7D81-2C47-8AC0-525A92A7A34C}" presName="hierChild4" presStyleCnt="0"/>
      <dgm:spPr/>
    </dgm:pt>
    <dgm:pt modelId="{A4B0EDA6-0C57-7940-AD4A-F5ED4F583D5E}" type="pres">
      <dgm:prSet presAssocID="{6C42DEA8-7D81-2C47-8AC0-525A92A7A34C}" presName="hierChild5" presStyleCnt="0"/>
      <dgm:spPr/>
    </dgm:pt>
    <dgm:pt modelId="{D9FA58BD-98C6-CC4E-8A1A-7CF97D18AC4D}" type="pres">
      <dgm:prSet presAssocID="{8722785C-2DB1-CA4F-8E67-81291C7A956E}" presName="Name37" presStyleLbl="parChTrans1D2" presStyleIdx="3" presStyleCnt="7"/>
      <dgm:spPr/>
      <dgm:t>
        <a:bodyPr/>
        <a:lstStyle/>
        <a:p>
          <a:endParaRPr lang="es-ES"/>
        </a:p>
      </dgm:t>
    </dgm:pt>
    <dgm:pt modelId="{E789E1C1-9387-B744-9432-79F52C1505E4}" type="pres">
      <dgm:prSet presAssocID="{27EFE6A3-D38D-2A43-9F6B-4BC648D1E76B}" presName="hierRoot2" presStyleCnt="0">
        <dgm:presLayoutVars>
          <dgm:hierBranch val="init"/>
        </dgm:presLayoutVars>
      </dgm:prSet>
      <dgm:spPr/>
    </dgm:pt>
    <dgm:pt modelId="{A011A85C-16F4-C94A-B9C9-50C0FFE1E9B7}" type="pres">
      <dgm:prSet presAssocID="{27EFE6A3-D38D-2A43-9F6B-4BC648D1E76B}" presName="rootComposite" presStyleCnt="0"/>
      <dgm:spPr/>
    </dgm:pt>
    <dgm:pt modelId="{6D3CDA43-F706-114C-8FF6-99F5BCE4F895}" type="pres">
      <dgm:prSet presAssocID="{27EFE6A3-D38D-2A43-9F6B-4BC648D1E76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CD5DC4-C4CC-FF4C-881A-94B58FB31251}" type="pres">
      <dgm:prSet presAssocID="{27EFE6A3-D38D-2A43-9F6B-4BC648D1E76B}" presName="rootConnector" presStyleLbl="node2" presStyleIdx="3" presStyleCnt="4"/>
      <dgm:spPr/>
      <dgm:t>
        <a:bodyPr/>
        <a:lstStyle/>
        <a:p>
          <a:endParaRPr lang="es-ES"/>
        </a:p>
      </dgm:t>
    </dgm:pt>
    <dgm:pt modelId="{E8AD02F2-2997-BF4B-BA43-ED3542D563FE}" type="pres">
      <dgm:prSet presAssocID="{27EFE6A3-D38D-2A43-9F6B-4BC648D1E76B}" presName="hierChild4" presStyleCnt="0"/>
      <dgm:spPr/>
    </dgm:pt>
    <dgm:pt modelId="{98403309-3A7B-2346-9215-B0A425F3A298}" type="pres">
      <dgm:prSet presAssocID="{27EFE6A3-D38D-2A43-9F6B-4BC648D1E76B}" presName="hierChild5" presStyleCnt="0"/>
      <dgm:spPr/>
    </dgm:pt>
    <dgm:pt modelId="{B2C1C516-1754-EC42-9848-9DCEF08AA8BB}" type="pres">
      <dgm:prSet presAssocID="{04177E1B-E2FA-0D4D-AA22-96F0936521AE}" presName="hierChild3" presStyleCnt="0"/>
      <dgm:spPr/>
    </dgm:pt>
    <dgm:pt modelId="{6D606197-95B7-8543-A8D4-1A729CCFD523}" type="pres">
      <dgm:prSet presAssocID="{804A838C-0F2A-A340-9D89-28CC82E31B42}" presName="Name111" presStyleLbl="parChTrans1D2" presStyleIdx="4" presStyleCnt="7"/>
      <dgm:spPr/>
      <dgm:t>
        <a:bodyPr/>
        <a:lstStyle/>
        <a:p>
          <a:endParaRPr lang="es-ES"/>
        </a:p>
      </dgm:t>
    </dgm:pt>
    <dgm:pt modelId="{F710F182-9892-084E-86F4-CFE6AA9BB59D}" type="pres">
      <dgm:prSet presAssocID="{CE9C33D3-C0E9-484B-A561-594C33DEAC47}" presName="hierRoot3" presStyleCnt="0">
        <dgm:presLayoutVars>
          <dgm:hierBranch val="init"/>
        </dgm:presLayoutVars>
      </dgm:prSet>
      <dgm:spPr/>
    </dgm:pt>
    <dgm:pt modelId="{9B63BF34-4B3A-B544-98EC-0E6212A308BF}" type="pres">
      <dgm:prSet presAssocID="{CE9C33D3-C0E9-484B-A561-594C33DEAC47}" presName="rootComposite3" presStyleCnt="0"/>
      <dgm:spPr/>
    </dgm:pt>
    <dgm:pt modelId="{EC61F72E-904C-2340-89E8-7C8C0F791C97}" type="pres">
      <dgm:prSet presAssocID="{CE9C33D3-C0E9-484B-A561-594C33DEAC47}" presName="rootText3" presStyleLbl="asst1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0FFBB64-A22A-DC4F-BF5F-E288A2E9EFF3}" type="pres">
      <dgm:prSet presAssocID="{CE9C33D3-C0E9-484B-A561-594C33DEAC47}" presName="rootConnector3" presStyleLbl="asst1" presStyleIdx="0" presStyleCnt="3"/>
      <dgm:spPr/>
      <dgm:t>
        <a:bodyPr/>
        <a:lstStyle/>
        <a:p>
          <a:endParaRPr lang="es-ES"/>
        </a:p>
      </dgm:t>
    </dgm:pt>
    <dgm:pt modelId="{7A791B85-7E35-8F4D-9A0C-5166B7567E92}" type="pres">
      <dgm:prSet presAssocID="{CE9C33D3-C0E9-484B-A561-594C33DEAC47}" presName="hierChild6" presStyleCnt="0"/>
      <dgm:spPr/>
    </dgm:pt>
    <dgm:pt modelId="{5040A2FA-2778-5141-B82E-2948F4E7DC96}" type="pres">
      <dgm:prSet presAssocID="{CE9C33D3-C0E9-484B-A561-594C33DEAC47}" presName="hierChild7" presStyleCnt="0"/>
      <dgm:spPr/>
    </dgm:pt>
    <dgm:pt modelId="{DF0AA60F-0928-2541-A323-5DC1AE00DC4F}" type="pres">
      <dgm:prSet presAssocID="{0EBF756A-A4AA-724E-B03F-B05C608FCF98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0F82E37E-56E8-534B-8BC3-4F4CD15E923C}" type="pres">
      <dgm:prSet presAssocID="{FA1FDF8C-8BF5-7F4B-83FB-C281E92459C7}" presName="hierRoot3" presStyleCnt="0">
        <dgm:presLayoutVars>
          <dgm:hierBranch val="init"/>
        </dgm:presLayoutVars>
      </dgm:prSet>
      <dgm:spPr/>
    </dgm:pt>
    <dgm:pt modelId="{6207AADE-5E51-B941-8456-54583717FA18}" type="pres">
      <dgm:prSet presAssocID="{FA1FDF8C-8BF5-7F4B-83FB-C281E92459C7}" presName="rootComposite3" presStyleCnt="0"/>
      <dgm:spPr/>
    </dgm:pt>
    <dgm:pt modelId="{8D7CC297-234F-434F-897D-FF16D9643A4F}" type="pres">
      <dgm:prSet presAssocID="{FA1FDF8C-8BF5-7F4B-83FB-C281E92459C7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331C9A-B585-0B49-B5B8-4C34FAEDE2E5}" type="pres">
      <dgm:prSet presAssocID="{FA1FDF8C-8BF5-7F4B-83FB-C281E92459C7}" presName="rootConnector3" presStyleLbl="asst1" presStyleIdx="1" presStyleCnt="3"/>
      <dgm:spPr/>
      <dgm:t>
        <a:bodyPr/>
        <a:lstStyle/>
        <a:p>
          <a:endParaRPr lang="es-ES"/>
        </a:p>
      </dgm:t>
    </dgm:pt>
    <dgm:pt modelId="{53AADE6A-CD56-B94D-83CE-DA50791598FE}" type="pres">
      <dgm:prSet presAssocID="{FA1FDF8C-8BF5-7F4B-83FB-C281E92459C7}" presName="hierChild6" presStyleCnt="0"/>
      <dgm:spPr/>
    </dgm:pt>
    <dgm:pt modelId="{3248236A-B641-234C-8647-383BE2FBD868}" type="pres">
      <dgm:prSet presAssocID="{FA1FDF8C-8BF5-7F4B-83FB-C281E92459C7}" presName="hierChild7" presStyleCnt="0"/>
      <dgm:spPr/>
    </dgm:pt>
    <dgm:pt modelId="{897BED1A-60E4-0A45-A8F2-15E28248E673}" type="pres">
      <dgm:prSet presAssocID="{F941291E-96A7-1242-85A7-075C14159C9B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25389995-A81E-4742-9EDD-F14768BF18AA}" type="pres">
      <dgm:prSet presAssocID="{FB083841-FE87-F643-8859-6DC75C9A918D}" presName="hierRoot3" presStyleCnt="0">
        <dgm:presLayoutVars>
          <dgm:hierBranch val="init"/>
        </dgm:presLayoutVars>
      </dgm:prSet>
      <dgm:spPr/>
    </dgm:pt>
    <dgm:pt modelId="{070D3206-4850-8D41-8469-5CFC02E49264}" type="pres">
      <dgm:prSet presAssocID="{FB083841-FE87-F643-8859-6DC75C9A918D}" presName="rootComposite3" presStyleCnt="0"/>
      <dgm:spPr/>
    </dgm:pt>
    <dgm:pt modelId="{4D3C6FBB-3525-A347-8386-B8A5F4E58FDC}" type="pres">
      <dgm:prSet presAssocID="{FB083841-FE87-F643-8859-6DC75C9A918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F8F18E-5CB6-694C-9767-85A5EB7BD288}" type="pres">
      <dgm:prSet presAssocID="{FB083841-FE87-F643-8859-6DC75C9A918D}" presName="rootConnector3" presStyleLbl="asst1" presStyleIdx="2" presStyleCnt="3"/>
      <dgm:spPr/>
      <dgm:t>
        <a:bodyPr/>
        <a:lstStyle/>
        <a:p>
          <a:endParaRPr lang="es-ES"/>
        </a:p>
      </dgm:t>
    </dgm:pt>
    <dgm:pt modelId="{4F5DA9B4-2764-5946-8941-149D565D960A}" type="pres">
      <dgm:prSet presAssocID="{FB083841-FE87-F643-8859-6DC75C9A918D}" presName="hierChild6" presStyleCnt="0"/>
      <dgm:spPr/>
    </dgm:pt>
    <dgm:pt modelId="{DAF67CE0-5BE2-6F41-81C8-22C7FC6C6A63}" type="pres">
      <dgm:prSet presAssocID="{FB083841-FE87-F643-8859-6DC75C9A918D}" presName="hierChild7" presStyleCnt="0"/>
      <dgm:spPr/>
    </dgm:pt>
  </dgm:ptLst>
  <dgm:cxnLst>
    <dgm:cxn modelId="{7CDF78A4-ADD3-D548-B575-47BA8CE0F30C}" type="presOf" srcId="{27EFE6A3-D38D-2A43-9F6B-4BC648D1E76B}" destId="{6D3CDA43-F706-114C-8FF6-99F5BCE4F895}" srcOrd="0" destOrd="0" presId="urn:microsoft.com/office/officeart/2005/8/layout/orgChart1"/>
    <dgm:cxn modelId="{3342E1B4-4387-A944-BF1E-0529AAB0356C}" type="presOf" srcId="{23316EB0-547C-C04A-88CE-BE768244B63F}" destId="{4056CCAB-1082-8342-AAF1-D671160B0E33}" srcOrd="0" destOrd="0" presId="urn:microsoft.com/office/officeart/2005/8/layout/orgChart1"/>
    <dgm:cxn modelId="{323B3D5E-A278-114C-9080-802656E61602}" type="presOf" srcId="{6C42DEA8-7D81-2C47-8AC0-525A92A7A34C}" destId="{D763C84B-F494-EE43-BF6C-F3D28CD5B14D}" srcOrd="1" destOrd="0" presId="urn:microsoft.com/office/officeart/2005/8/layout/orgChart1"/>
    <dgm:cxn modelId="{F18EF05C-3F28-5A4B-B3E0-EB5338B59BED}" srcId="{33911466-38EF-3948-A1F9-0AB8539B2557}" destId="{04177E1B-E2FA-0D4D-AA22-96F0936521AE}" srcOrd="0" destOrd="0" parTransId="{B42AECF5-0ED9-0240-93CB-706FE321E161}" sibTransId="{6186202A-9419-7F4C-A6D7-BF2EED2DA3F5}"/>
    <dgm:cxn modelId="{D11E1B0A-2FAA-894A-BC1F-1F3800138974}" type="presOf" srcId="{FB083841-FE87-F643-8859-6DC75C9A918D}" destId="{E5F8F18E-5CB6-694C-9767-85A5EB7BD288}" srcOrd="1" destOrd="0" presId="urn:microsoft.com/office/officeart/2005/8/layout/orgChart1"/>
    <dgm:cxn modelId="{BD5B35A4-91D2-B942-95DD-ACEC6306280C}" type="presOf" srcId="{04177E1B-E2FA-0D4D-AA22-96F0936521AE}" destId="{F16E04B4-0F61-4843-9756-6805C0CE8E20}" srcOrd="1" destOrd="0" presId="urn:microsoft.com/office/officeart/2005/8/layout/orgChart1"/>
    <dgm:cxn modelId="{D2469098-80D5-C846-A51C-2662AF5255CE}" type="presOf" srcId="{2E6FF259-E01B-5A43-8F2F-C4B5CAF8E5AC}" destId="{AD1FB8B3-4B60-A14E-9102-4FC0C802D4AB}" srcOrd="1" destOrd="0" presId="urn:microsoft.com/office/officeart/2005/8/layout/orgChart1"/>
    <dgm:cxn modelId="{456A0FA7-9955-8B45-8A91-3E1EFDCCD36C}" type="presOf" srcId="{75CCB218-70E0-5A40-B066-19C5CD1CBD81}" destId="{EBBA6881-84A0-A440-B735-A227D1A4CA27}" srcOrd="1" destOrd="0" presId="urn:microsoft.com/office/officeart/2005/8/layout/orgChart1"/>
    <dgm:cxn modelId="{E8E7B1EB-B4D3-2F45-ADE7-E159B97267D5}" type="presOf" srcId="{8722785C-2DB1-CA4F-8E67-81291C7A956E}" destId="{D9FA58BD-98C6-CC4E-8A1A-7CF97D18AC4D}" srcOrd="0" destOrd="0" presId="urn:microsoft.com/office/officeart/2005/8/layout/orgChart1"/>
    <dgm:cxn modelId="{B23E8C71-1DF9-C141-9C8B-25B13E9DFA10}" srcId="{04177E1B-E2FA-0D4D-AA22-96F0936521AE}" destId="{FB083841-FE87-F643-8859-6DC75C9A918D}" srcOrd="2" destOrd="0" parTransId="{F941291E-96A7-1242-85A7-075C14159C9B}" sibTransId="{6920C50E-A554-974A-B5B2-B06D8EDF6098}"/>
    <dgm:cxn modelId="{E7BF68B7-0F47-9142-8E72-FCB9E4A4EDFE}" type="presOf" srcId="{FA1FDF8C-8BF5-7F4B-83FB-C281E92459C7}" destId="{8D7CC297-234F-434F-897D-FF16D9643A4F}" srcOrd="0" destOrd="0" presId="urn:microsoft.com/office/officeart/2005/8/layout/orgChart1"/>
    <dgm:cxn modelId="{2C7EB92C-7403-F84D-BFC9-AA9050804AB7}" srcId="{04177E1B-E2FA-0D4D-AA22-96F0936521AE}" destId="{CE9C33D3-C0E9-484B-A561-594C33DEAC47}" srcOrd="0" destOrd="0" parTransId="{804A838C-0F2A-A340-9D89-28CC82E31B42}" sibTransId="{7E479852-8C22-0548-81D3-B6301CBFBBB9}"/>
    <dgm:cxn modelId="{2718CB68-FABC-7C40-B555-26EFD9B4B98A}" srcId="{04177E1B-E2FA-0D4D-AA22-96F0936521AE}" destId="{6C42DEA8-7D81-2C47-8AC0-525A92A7A34C}" srcOrd="5" destOrd="0" parTransId="{23316EB0-547C-C04A-88CE-BE768244B63F}" sibTransId="{2A68ADCE-1EE2-8E45-A0D7-D25778DBFBE2}"/>
    <dgm:cxn modelId="{D90840E6-EAC9-5744-B34F-DD33AE01237A}" type="presOf" srcId="{804A838C-0F2A-A340-9D89-28CC82E31B42}" destId="{6D606197-95B7-8543-A8D4-1A729CCFD523}" srcOrd="0" destOrd="0" presId="urn:microsoft.com/office/officeart/2005/8/layout/orgChart1"/>
    <dgm:cxn modelId="{E813E98D-361C-0C44-9D5F-964ACA582287}" type="presOf" srcId="{681F3167-09C1-2340-9780-F4ADC1EB10A5}" destId="{DEE31643-8ED4-914E-B186-E29BFC20D85C}" srcOrd="0" destOrd="0" presId="urn:microsoft.com/office/officeart/2005/8/layout/orgChart1"/>
    <dgm:cxn modelId="{09880E0D-000F-FA4D-A780-7F090BF6B72B}" type="presOf" srcId="{0EBF756A-A4AA-724E-B03F-B05C608FCF98}" destId="{DF0AA60F-0928-2541-A323-5DC1AE00DC4F}" srcOrd="0" destOrd="0" presId="urn:microsoft.com/office/officeart/2005/8/layout/orgChart1"/>
    <dgm:cxn modelId="{A57DB4EB-1220-1246-B88F-4A86CBD7BFE4}" type="presOf" srcId="{CE9C33D3-C0E9-484B-A561-594C33DEAC47}" destId="{00FFBB64-A22A-DC4F-BF5F-E288A2E9EFF3}" srcOrd="1" destOrd="0" presId="urn:microsoft.com/office/officeart/2005/8/layout/orgChart1"/>
    <dgm:cxn modelId="{F366245D-39F9-564D-AD17-D4D89F9D699D}" type="presOf" srcId="{27EFE6A3-D38D-2A43-9F6B-4BC648D1E76B}" destId="{9FCD5DC4-C4CC-FF4C-881A-94B58FB31251}" srcOrd="1" destOrd="0" presId="urn:microsoft.com/office/officeart/2005/8/layout/orgChart1"/>
    <dgm:cxn modelId="{D61DBB74-0C3B-444D-ADAB-976AC33A0D6E}" type="presOf" srcId="{33911466-38EF-3948-A1F9-0AB8539B2557}" destId="{358BA149-E571-5A42-8999-67C8AE2DAD98}" srcOrd="0" destOrd="0" presId="urn:microsoft.com/office/officeart/2005/8/layout/orgChart1"/>
    <dgm:cxn modelId="{0F25836E-BC35-5A47-B927-26ADA8E27DB6}" type="presOf" srcId="{75CCB218-70E0-5A40-B066-19C5CD1CBD81}" destId="{43B410FA-0B22-054B-A679-C394F26ABBA4}" srcOrd="0" destOrd="0" presId="urn:microsoft.com/office/officeart/2005/8/layout/orgChart1"/>
    <dgm:cxn modelId="{35DFB66B-B9FE-4645-9500-C7E2A589DD77}" type="presOf" srcId="{CE9C33D3-C0E9-484B-A561-594C33DEAC47}" destId="{EC61F72E-904C-2340-89E8-7C8C0F791C97}" srcOrd="0" destOrd="0" presId="urn:microsoft.com/office/officeart/2005/8/layout/orgChart1"/>
    <dgm:cxn modelId="{52BAC43E-A894-4040-85F4-A74A72385182}" srcId="{04177E1B-E2FA-0D4D-AA22-96F0936521AE}" destId="{2E6FF259-E01B-5A43-8F2F-C4B5CAF8E5AC}" srcOrd="4" destOrd="0" parTransId="{681F3167-09C1-2340-9780-F4ADC1EB10A5}" sibTransId="{D874C03B-3CD4-F443-8A96-8E62189E36CD}"/>
    <dgm:cxn modelId="{9E84E4D7-5A72-9B41-A895-2BC5F5EED5D0}" type="presOf" srcId="{6C42DEA8-7D81-2C47-8AC0-525A92A7A34C}" destId="{D163FF2F-61C3-4F48-B52F-C5892A3A291F}" srcOrd="0" destOrd="0" presId="urn:microsoft.com/office/officeart/2005/8/layout/orgChart1"/>
    <dgm:cxn modelId="{E3897A64-46A1-4D42-A29F-065E85125D59}" srcId="{04177E1B-E2FA-0D4D-AA22-96F0936521AE}" destId="{27EFE6A3-D38D-2A43-9F6B-4BC648D1E76B}" srcOrd="6" destOrd="0" parTransId="{8722785C-2DB1-CA4F-8E67-81291C7A956E}" sibTransId="{B288805F-094D-D14D-9940-A9405D9D9597}"/>
    <dgm:cxn modelId="{05D289D3-44E5-F149-B849-3F9D34F1AC31}" type="presOf" srcId="{FB083841-FE87-F643-8859-6DC75C9A918D}" destId="{4D3C6FBB-3525-A347-8386-B8A5F4E58FDC}" srcOrd="0" destOrd="0" presId="urn:microsoft.com/office/officeart/2005/8/layout/orgChart1"/>
    <dgm:cxn modelId="{F43DAC95-0098-1D4A-8D9E-20F77714DBED}" type="presOf" srcId="{AD84B50D-304B-7448-856A-642DD9F9B22F}" destId="{74E72811-96D7-A943-A657-222D4FB4975A}" srcOrd="0" destOrd="0" presId="urn:microsoft.com/office/officeart/2005/8/layout/orgChart1"/>
    <dgm:cxn modelId="{6B7E49D9-4003-3C47-A90E-A9C21A641A84}" type="presOf" srcId="{F941291E-96A7-1242-85A7-075C14159C9B}" destId="{897BED1A-60E4-0A45-A8F2-15E28248E673}" srcOrd="0" destOrd="0" presId="urn:microsoft.com/office/officeart/2005/8/layout/orgChart1"/>
    <dgm:cxn modelId="{88BD8BA9-BE32-FF48-A304-2FC5DDD45CB7}" srcId="{04177E1B-E2FA-0D4D-AA22-96F0936521AE}" destId="{FA1FDF8C-8BF5-7F4B-83FB-C281E92459C7}" srcOrd="1" destOrd="0" parTransId="{0EBF756A-A4AA-724E-B03F-B05C608FCF98}" sibTransId="{A2632826-4640-1447-BC25-342A9143DD0A}"/>
    <dgm:cxn modelId="{A71E4BEE-F74F-E24C-92A2-B30BAF660944}" srcId="{04177E1B-E2FA-0D4D-AA22-96F0936521AE}" destId="{75CCB218-70E0-5A40-B066-19C5CD1CBD81}" srcOrd="3" destOrd="0" parTransId="{AD84B50D-304B-7448-856A-642DD9F9B22F}" sibTransId="{EE396A4F-592B-C04F-8689-0819B12FA142}"/>
    <dgm:cxn modelId="{FF12AB82-BC20-5A4F-ADDB-DEF01464990D}" type="presOf" srcId="{04177E1B-E2FA-0D4D-AA22-96F0936521AE}" destId="{64628383-E022-1E46-A459-EB262B944DA9}" srcOrd="0" destOrd="0" presId="urn:microsoft.com/office/officeart/2005/8/layout/orgChart1"/>
    <dgm:cxn modelId="{D4060ACF-7D95-8042-8BF4-5347F87E3C8B}" type="presOf" srcId="{FA1FDF8C-8BF5-7F4B-83FB-C281E92459C7}" destId="{4A331C9A-B585-0B49-B5B8-4C34FAEDE2E5}" srcOrd="1" destOrd="0" presId="urn:microsoft.com/office/officeart/2005/8/layout/orgChart1"/>
    <dgm:cxn modelId="{ADEF2AED-F1CF-BA43-9491-2BFD09EEF554}" type="presOf" srcId="{2E6FF259-E01B-5A43-8F2F-C4B5CAF8E5AC}" destId="{B2C11F12-BC9A-E540-8A01-AB859E833FCF}" srcOrd="0" destOrd="0" presId="urn:microsoft.com/office/officeart/2005/8/layout/orgChart1"/>
    <dgm:cxn modelId="{1C5B6073-2EA8-6D43-B283-D6C15159FE16}" type="presParOf" srcId="{358BA149-E571-5A42-8999-67C8AE2DAD98}" destId="{98590580-E988-FC4A-83AA-BEE3E8CD3A2C}" srcOrd="0" destOrd="0" presId="urn:microsoft.com/office/officeart/2005/8/layout/orgChart1"/>
    <dgm:cxn modelId="{62FC7D82-2BFF-F448-921A-A261077D3C22}" type="presParOf" srcId="{98590580-E988-FC4A-83AA-BEE3E8CD3A2C}" destId="{079AE114-CD0C-F146-8914-9B4D6C2AC38D}" srcOrd="0" destOrd="0" presId="urn:microsoft.com/office/officeart/2005/8/layout/orgChart1"/>
    <dgm:cxn modelId="{4DF6B096-743A-BC4D-BA0E-819164ABE318}" type="presParOf" srcId="{079AE114-CD0C-F146-8914-9B4D6C2AC38D}" destId="{64628383-E022-1E46-A459-EB262B944DA9}" srcOrd="0" destOrd="0" presId="urn:microsoft.com/office/officeart/2005/8/layout/orgChart1"/>
    <dgm:cxn modelId="{74B1ADCB-AF34-9A48-BAE4-BE207FA333A9}" type="presParOf" srcId="{079AE114-CD0C-F146-8914-9B4D6C2AC38D}" destId="{F16E04B4-0F61-4843-9756-6805C0CE8E20}" srcOrd="1" destOrd="0" presId="urn:microsoft.com/office/officeart/2005/8/layout/orgChart1"/>
    <dgm:cxn modelId="{8D80E92F-45D3-5346-97D8-C8D958C648A2}" type="presParOf" srcId="{98590580-E988-FC4A-83AA-BEE3E8CD3A2C}" destId="{933035C8-F0C8-044D-B76A-81EB7DAB74C4}" srcOrd="1" destOrd="0" presId="urn:microsoft.com/office/officeart/2005/8/layout/orgChart1"/>
    <dgm:cxn modelId="{8F6A42F2-4255-5941-806B-50C1282F9893}" type="presParOf" srcId="{933035C8-F0C8-044D-B76A-81EB7DAB74C4}" destId="{74E72811-96D7-A943-A657-222D4FB4975A}" srcOrd="0" destOrd="0" presId="urn:microsoft.com/office/officeart/2005/8/layout/orgChart1"/>
    <dgm:cxn modelId="{6C9D27D7-2B05-CC46-BAB4-FE42C492B025}" type="presParOf" srcId="{933035C8-F0C8-044D-B76A-81EB7DAB74C4}" destId="{8A43BA16-E9E8-8849-B0FC-2294ED236842}" srcOrd="1" destOrd="0" presId="urn:microsoft.com/office/officeart/2005/8/layout/orgChart1"/>
    <dgm:cxn modelId="{95289FA6-17C1-7D49-A95B-0BB6BA1FB7E3}" type="presParOf" srcId="{8A43BA16-E9E8-8849-B0FC-2294ED236842}" destId="{36DE9EEF-7638-6A41-99DB-F55F039E6188}" srcOrd="0" destOrd="0" presId="urn:microsoft.com/office/officeart/2005/8/layout/orgChart1"/>
    <dgm:cxn modelId="{B586A276-05B7-5942-B746-A95418F39AFF}" type="presParOf" srcId="{36DE9EEF-7638-6A41-99DB-F55F039E6188}" destId="{43B410FA-0B22-054B-A679-C394F26ABBA4}" srcOrd="0" destOrd="0" presId="urn:microsoft.com/office/officeart/2005/8/layout/orgChart1"/>
    <dgm:cxn modelId="{9222C497-E809-4141-995F-32D60DB438AB}" type="presParOf" srcId="{36DE9EEF-7638-6A41-99DB-F55F039E6188}" destId="{EBBA6881-84A0-A440-B735-A227D1A4CA27}" srcOrd="1" destOrd="0" presId="urn:microsoft.com/office/officeart/2005/8/layout/orgChart1"/>
    <dgm:cxn modelId="{0221E66B-DBEF-C04D-82B2-BF211E57AFF3}" type="presParOf" srcId="{8A43BA16-E9E8-8849-B0FC-2294ED236842}" destId="{6BA9CB4A-DD91-C345-ACBA-B010D23973D2}" srcOrd="1" destOrd="0" presId="urn:microsoft.com/office/officeart/2005/8/layout/orgChart1"/>
    <dgm:cxn modelId="{CDCB60CE-6CFB-9646-BDDD-5357F9F7DFE3}" type="presParOf" srcId="{8A43BA16-E9E8-8849-B0FC-2294ED236842}" destId="{27A30705-AF7C-B245-BC67-1BF12ED14BAF}" srcOrd="2" destOrd="0" presId="urn:microsoft.com/office/officeart/2005/8/layout/orgChart1"/>
    <dgm:cxn modelId="{0E5704DE-C30E-B942-A83C-7428882C8A97}" type="presParOf" srcId="{933035C8-F0C8-044D-B76A-81EB7DAB74C4}" destId="{DEE31643-8ED4-914E-B186-E29BFC20D85C}" srcOrd="2" destOrd="0" presId="urn:microsoft.com/office/officeart/2005/8/layout/orgChart1"/>
    <dgm:cxn modelId="{CB20B443-01D2-CE47-A551-2A8D6C2DAC8B}" type="presParOf" srcId="{933035C8-F0C8-044D-B76A-81EB7DAB74C4}" destId="{C8D37964-7EA1-3244-95AF-D494F4FA8CC5}" srcOrd="3" destOrd="0" presId="urn:microsoft.com/office/officeart/2005/8/layout/orgChart1"/>
    <dgm:cxn modelId="{BE4DB4ED-DF3D-DE4E-82B2-C1DEA06F7F86}" type="presParOf" srcId="{C8D37964-7EA1-3244-95AF-D494F4FA8CC5}" destId="{874CD965-1392-1641-A638-56F3A0877021}" srcOrd="0" destOrd="0" presId="urn:microsoft.com/office/officeart/2005/8/layout/orgChart1"/>
    <dgm:cxn modelId="{9231829D-BA9B-8446-9F47-247484F9F790}" type="presParOf" srcId="{874CD965-1392-1641-A638-56F3A0877021}" destId="{B2C11F12-BC9A-E540-8A01-AB859E833FCF}" srcOrd="0" destOrd="0" presId="urn:microsoft.com/office/officeart/2005/8/layout/orgChart1"/>
    <dgm:cxn modelId="{EDADD735-759A-EA49-8958-B730150A8A37}" type="presParOf" srcId="{874CD965-1392-1641-A638-56F3A0877021}" destId="{AD1FB8B3-4B60-A14E-9102-4FC0C802D4AB}" srcOrd="1" destOrd="0" presId="urn:microsoft.com/office/officeart/2005/8/layout/orgChart1"/>
    <dgm:cxn modelId="{6B4263C6-4A8F-2B47-A7C0-4762D9A4D0F5}" type="presParOf" srcId="{C8D37964-7EA1-3244-95AF-D494F4FA8CC5}" destId="{1C820601-E749-6047-9101-6FCAB31828CB}" srcOrd="1" destOrd="0" presId="urn:microsoft.com/office/officeart/2005/8/layout/orgChart1"/>
    <dgm:cxn modelId="{ECA93F45-A25C-A049-98F1-6461E57E6536}" type="presParOf" srcId="{C8D37964-7EA1-3244-95AF-D494F4FA8CC5}" destId="{B6799708-1E51-B242-9B08-7B9C8B74F05C}" srcOrd="2" destOrd="0" presId="urn:microsoft.com/office/officeart/2005/8/layout/orgChart1"/>
    <dgm:cxn modelId="{BFEB9C3F-FD6F-4C47-BA92-CEC8EBA9A400}" type="presParOf" srcId="{933035C8-F0C8-044D-B76A-81EB7DAB74C4}" destId="{4056CCAB-1082-8342-AAF1-D671160B0E33}" srcOrd="4" destOrd="0" presId="urn:microsoft.com/office/officeart/2005/8/layout/orgChart1"/>
    <dgm:cxn modelId="{B76192FF-1C1E-F244-90B2-04615F6806AF}" type="presParOf" srcId="{933035C8-F0C8-044D-B76A-81EB7DAB74C4}" destId="{F95F9C4A-CB32-BB48-929B-A3A655257B9A}" srcOrd="5" destOrd="0" presId="urn:microsoft.com/office/officeart/2005/8/layout/orgChart1"/>
    <dgm:cxn modelId="{D6232986-176A-1045-91C2-801D8A343692}" type="presParOf" srcId="{F95F9C4A-CB32-BB48-929B-A3A655257B9A}" destId="{861D4A5A-4FC1-E944-AFC6-3819C935FE52}" srcOrd="0" destOrd="0" presId="urn:microsoft.com/office/officeart/2005/8/layout/orgChart1"/>
    <dgm:cxn modelId="{BC82A6DF-4718-2A4A-A2CC-7BE67BBBACCC}" type="presParOf" srcId="{861D4A5A-4FC1-E944-AFC6-3819C935FE52}" destId="{D163FF2F-61C3-4F48-B52F-C5892A3A291F}" srcOrd="0" destOrd="0" presId="urn:microsoft.com/office/officeart/2005/8/layout/orgChart1"/>
    <dgm:cxn modelId="{E687AF35-F135-8544-8E71-74BEF9B06DB3}" type="presParOf" srcId="{861D4A5A-4FC1-E944-AFC6-3819C935FE52}" destId="{D763C84B-F494-EE43-BF6C-F3D28CD5B14D}" srcOrd="1" destOrd="0" presId="urn:microsoft.com/office/officeart/2005/8/layout/orgChart1"/>
    <dgm:cxn modelId="{5F50743F-877D-4A4A-A187-19C0E1C1CED5}" type="presParOf" srcId="{F95F9C4A-CB32-BB48-929B-A3A655257B9A}" destId="{318E7299-FB60-5943-BB85-5FEB5616E8F0}" srcOrd="1" destOrd="0" presId="urn:microsoft.com/office/officeart/2005/8/layout/orgChart1"/>
    <dgm:cxn modelId="{B1504B5E-C14E-844D-850F-9793C88B3E71}" type="presParOf" srcId="{F95F9C4A-CB32-BB48-929B-A3A655257B9A}" destId="{A4B0EDA6-0C57-7940-AD4A-F5ED4F583D5E}" srcOrd="2" destOrd="0" presId="urn:microsoft.com/office/officeart/2005/8/layout/orgChart1"/>
    <dgm:cxn modelId="{A99F86B7-7CB8-F14E-A7F0-757FC2F15007}" type="presParOf" srcId="{933035C8-F0C8-044D-B76A-81EB7DAB74C4}" destId="{D9FA58BD-98C6-CC4E-8A1A-7CF97D18AC4D}" srcOrd="6" destOrd="0" presId="urn:microsoft.com/office/officeart/2005/8/layout/orgChart1"/>
    <dgm:cxn modelId="{7A187138-8FDE-5442-86CF-4587254E7C58}" type="presParOf" srcId="{933035C8-F0C8-044D-B76A-81EB7DAB74C4}" destId="{E789E1C1-9387-B744-9432-79F52C1505E4}" srcOrd="7" destOrd="0" presId="urn:microsoft.com/office/officeart/2005/8/layout/orgChart1"/>
    <dgm:cxn modelId="{5A52E578-679D-2846-B94E-15FBD049F2A6}" type="presParOf" srcId="{E789E1C1-9387-B744-9432-79F52C1505E4}" destId="{A011A85C-16F4-C94A-B9C9-50C0FFE1E9B7}" srcOrd="0" destOrd="0" presId="urn:microsoft.com/office/officeart/2005/8/layout/orgChart1"/>
    <dgm:cxn modelId="{F542CF67-A1D1-764B-B451-BAD38F04DDB5}" type="presParOf" srcId="{A011A85C-16F4-C94A-B9C9-50C0FFE1E9B7}" destId="{6D3CDA43-F706-114C-8FF6-99F5BCE4F895}" srcOrd="0" destOrd="0" presId="urn:microsoft.com/office/officeart/2005/8/layout/orgChart1"/>
    <dgm:cxn modelId="{5F103917-279F-F248-BA42-EECD35B6867D}" type="presParOf" srcId="{A011A85C-16F4-C94A-B9C9-50C0FFE1E9B7}" destId="{9FCD5DC4-C4CC-FF4C-881A-94B58FB31251}" srcOrd="1" destOrd="0" presId="urn:microsoft.com/office/officeart/2005/8/layout/orgChart1"/>
    <dgm:cxn modelId="{54168CC3-8939-9A4B-9319-4359678B671E}" type="presParOf" srcId="{E789E1C1-9387-B744-9432-79F52C1505E4}" destId="{E8AD02F2-2997-BF4B-BA43-ED3542D563FE}" srcOrd="1" destOrd="0" presId="urn:microsoft.com/office/officeart/2005/8/layout/orgChart1"/>
    <dgm:cxn modelId="{081D1104-5C9B-BE45-AF03-2A651EE9E7AE}" type="presParOf" srcId="{E789E1C1-9387-B744-9432-79F52C1505E4}" destId="{98403309-3A7B-2346-9215-B0A425F3A298}" srcOrd="2" destOrd="0" presId="urn:microsoft.com/office/officeart/2005/8/layout/orgChart1"/>
    <dgm:cxn modelId="{758AEC72-0BF0-C542-A83A-79B768C9E068}" type="presParOf" srcId="{98590580-E988-FC4A-83AA-BEE3E8CD3A2C}" destId="{B2C1C516-1754-EC42-9848-9DCEF08AA8BB}" srcOrd="2" destOrd="0" presId="urn:microsoft.com/office/officeart/2005/8/layout/orgChart1"/>
    <dgm:cxn modelId="{160E08F6-07A1-C942-B0F2-BEB7123165A4}" type="presParOf" srcId="{B2C1C516-1754-EC42-9848-9DCEF08AA8BB}" destId="{6D606197-95B7-8543-A8D4-1A729CCFD523}" srcOrd="0" destOrd="0" presId="urn:microsoft.com/office/officeart/2005/8/layout/orgChart1"/>
    <dgm:cxn modelId="{9C4C9C82-AF1B-DE44-B8EA-EB04B49F8FAE}" type="presParOf" srcId="{B2C1C516-1754-EC42-9848-9DCEF08AA8BB}" destId="{F710F182-9892-084E-86F4-CFE6AA9BB59D}" srcOrd="1" destOrd="0" presId="urn:microsoft.com/office/officeart/2005/8/layout/orgChart1"/>
    <dgm:cxn modelId="{F0873FC6-3188-BD4D-A661-F0CBA7FDEF2B}" type="presParOf" srcId="{F710F182-9892-084E-86F4-CFE6AA9BB59D}" destId="{9B63BF34-4B3A-B544-98EC-0E6212A308BF}" srcOrd="0" destOrd="0" presId="urn:microsoft.com/office/officeart/2005/8/layout/orgChart1"/>
    <dgm:cxn modelId="{1664DB9D-9747-8243-9D60-E78AD12CED06}" type="presParOf" srcId="{9B63BF34-4B3A-B544-98EC-0E6212A308BF}" destId="{EC61F72E-904C-2340-89E8-7C8C0F791C97}" srcOrd="0" destOrd="0" presId="urn:microsoft.com/office/officeart/2005/8/layout/orgChart1"/>
    <dgm:cxn modelId="{C91EA1E1-71D1-BE44-B62C-EF5DA88C9426}" type="presParOf" srcId="{9B63BF34-4B3A-B544-98EC-0E6212A308BF}" destId="{00FFBB64-A22A-DC4F-BF5F-E288A2E9EFF3}" srcOrd="1" destOrd="0" presId="urn:microsoft.com/office/officeart/2005/8/layout/orgChart1"/>
    <dgm:cxn modelId="{054586C5-B30E-884D-BF07-91AA1339AF18}" type="presParOf" srcId="{F710F182-9892-084E-86F4-CFE6AA9BB59D}" destId="{7A791B85-7E35-8F4D-9A0C-5166B7567E92}" srcOrd="1" destOrd="0" presId="urn:microsoft.com/office/officeart/2005/8/layout/orgChart1"/>
    <dgm:cxn modelId="{70FCC2F8-EE21-6340-81E6-BA4F80645803}" type="presParOf" srcId="{F710F182-9892-084E-86F4-CFE6AA9BB59D}" destId="{5040A2FA-2778-5141-B82E-2948F4E7DC96}" srcOrd="2" destOrd="0" presId="urn:microsoft.com/office/officeart/2005/8/layout/orgChart1"/>
    <dgm:cxn modelId="{C7A2C567-5510-E949-AB48-E47E9C31763C}" type="presParOf" srcId="{B2C1C516-1754-EC42-9848-9DCEF08AA8BB}" destId="{DF0AA60F-0928-2541-A323-5DC1AE00DC4F}" srcOrd="2" destOrd="0" presId="urn:microsoft.com/office/officeart/2005/8/layout/orgChart1"/>
    <dgm:cxn modelId="{3958E590-1E03-D044-9B74-9ED6762F339F}" type="presParOf" srcId="{B2C1C516-1754-EC42-9848-9DCEF08AA8BB}" destId="{0F82E37E-56E8-534B-8BC3-4F4CD15E923C}" srcOrd="3" destOrd="0" presId="urn:microsoft.com/office/officeart/2005/8/layout/orgChart1"/>
    <dgm:cxn modelId="{7D3C80F6-7325-4A40-9338-2D2D16DAF184}" type="presParOf" srcId="{0F82E37E-56E8-534B-8BC3-4F4CD15E923C}" destId="{6207AADE-5E51-B941-8456-54583717FA18}" srcOrd="0" destOrd="0" presId="urn:microsoft.com/office/officeart/2005/8/layout/orgChart1"/>
    <dgm:cxn modelId="{F351B089-392E-F847-A36C-FE1B28ADAA0F}" type="presParOf" srcId="{6207AADE-5E51-B941-8456-54583717FA18}" destId="{8D7CC297-234F-434F-897D-FF16D9643A4F}" srcOrd="0" destOrd="0" presId="urn:microsoft.com/office/officeart/2005/8/layout/orgChart1"/>
    <dgm:cxn modelId="{FF25320D-0ED4-9C45-9AC4-72AE7E79E18A}" type="presParOf" srcId="{6207AADE-5E51-B941-8456-54583717FA18}" destId="{4A331C9A-B585-0B49-B5B8-4C34FAEDE2E5}" srcOrd="1" destOrd="0" presId="urn:microsoft.com/office/officeart/2005/8/layout/orgChart1"/>
    <dgm:cxn modelId="{905F1242-7CFA-A741-80D8-82E8C65DE3C4}" type="presParOf" srcId="{0F82E37E-56E8-534B-8BC3-4F4CD15E923C}" destId="{53AADE6A-CD56-B94D-83CE-DA50791598FE}" srcOrd="1" destOrd="0" presId="urn:microsoft.com/office/officeart/2005/8/layout/orgChart1"/>
    <dgm:cxn modelId="{C4AE7695-7397-E84E-B066-C477803DF240}" type="presParOf" srcId="{0F82E37E-56E8-534B-8BC3-4F4CD15E923C}" destId="{3248236A-B641-234C-8647-383BE2FBD868}" srcOrd="2" destOrd="0" presId="urn:microsoft.com/office/officeart/2005/8/layout/orgChart1"/>
    <dgm:cxn modelId="{8CB0B9F2-F375-544B-BECD-F0910EEC051B}" type="presParOf" srcId="{B2C1C516-1754-EC42-9848-9DCEF08AA8BB}" destId="{897BED1A-60E4-0A45-A8F2-15E28248E673}" srcOrd="4" destOrd="0" presId="urn:microsoft.com/office/officeart/2005/8/layout/orgChart1"/>
    <dgm:cxn modelId="{20E48236-94E2-B343-B4B5-604582F458AB}" type="presParOf" srcId="{B2C1C516-1754-EC42-9848-9DCEF08AA8BB}" destId="{25389995-A81E-4742-9EDD-F14768BF18AA}" srcOrd="5" destOrd="0" presId="urn:microsoft.com/office/officeart/2005/8/layout/orgChart1"/>
    <dgm:cxn modelId="{EFA0D9E1-DAC8-7847-A692-5631DBEA9422}" type="presParOf" srcId="{25389995-A81E-4742-9EDD-F14768BF18AA}" destId="{070D3206-4850-8D41-8469-5CFC02E49264}" srcOrd="0" destOrd="0" presId="urn:microsoft.com/office/officeart/2005/8/layout/orgChart1"/>
    <dgm:cxn modelId="{AAFFAD60-C8A7-3C42-AF76-54DE86F0C4E4}" type="presParOf" srcId="{070D3206-4850-8D41-8469-5CFC02E49264}" destId="{4D3C6FBB-3525-A347-8386-B8A5F4E58FDC}" srcOrd="0" destOrd="0" presId="urn:microsoft.com/office/officeart/2005/8/layout/orgChart1"/>
    <dgm:cxn modelId="{52548605-8C99-F244-AC1E-B8247F73A249}" type="presParOf" srcId="{070D3206-4850-8D41-8469-5CFC02E49264}" destId="{E5F8F18E-5CB6-694C-9767-85A5EB7BD288}" srcOrd="1" destOrd="0" presId="urn:microsoft.com/office/officeart/2005/8/layout/orgChart1"/>
    <dgm:cxn modelId="{072EC145-C2E7-FD43-84B2-05EFBAB07C01}" type="presParOf" srcId="{25389995-A81E-4742-9EDD-F14768BF18AA}" destId="{4F5DA9B4-2764-5946-8941-149D565D960A}" srcOrd="1" destOrd="0" presId="urn:microsoft.com/office/officeart/2005/8/layout/orgChart1"/>
    <dgm:cxn modelId="{4FE2991E-489D-CB4B-8728-6FE75F932851}" type="presParOf" srcId="{25389995-A81E-4742-9EDD-F14768BF18AA}" destId="{DAF67CE0-5BE2-6F41-81C8-22C7FC6C6A63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11466-38EF-3948-A1F9-0AB8539B255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177E1B-E2FA-0D4D-AA22-96F0936521AE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B42AECF5-0ED9-0240-93CB-706FE321E161}" type="parTrans" cxnId="{F18EF05C-3F28-5A4B-B3E0-EB5338B59BED}">
      <dgm:prSet/>
      <dgm:spPr/>
      <dgm:t>
        <a:bodyPr/>
        <a:lstStyle/>
        <a:p>
          <a:endParaRPr lang="es-ES"/>
        </a:p>
      </dgm:t>
    </dgm:pt>
    <dgm:pt modelId="{6186202A-9419-7F4C-A6D7-BF2EED2DA3F5}" type="sibTrans" cxnId="{F18EF05C-3F28-5A4B-B3E0-EB5338B59BED}">
      <dgm:prSet/>
      <dgm:spPr/>
      <dgm:t>
        <a:bodyPr/>
        <a:lstStyle/>
        <a:p>
          <a:endParaRPr lang="es-ES"/>
        </a:p>
      </dgm:t>
    </dgm:pt>
    <dgm:pt modelId="{CE9C33D3-C0E9-484B-A561-594C33DEAC47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04A838C-0F2A-A340-9D89-28CC82E31B42}" type="parTrans" cxnId="{2C7EB92C-7403-F84D-BFC9-AA9050804AB7}">
      <dgm:prSet/>
      <dgm:spPr/>
      <dgm:t>
        <a:bodyPr/>
        <a:lstStyle/>
        <a:p>
          <a:endParaRPr lang="es-ES"/>
        </a:p>
      </dgm:t>
    </dgm:pt>
    <dgm:pt modelId="{7E479852-8C22-0548-81D3-B6301CBFBBB9}" type="sibTrans" cxnId="{2C7EB92C-7403-F84D-BFC9-AA9050804AB7}">
      <dgm:prSet/>
      <dgm:spPr/>
      <dgm:t>
        <a:bodyPr/>
        <a:lstStyle/>
        <a:p>
          <a:endParaRPr lang="es-ES"/>
        </a:p>
      </dgm:t>
    </dgm:pt>
    <dgm:pt modelId="{75CCB218-70E0-5A40-B066-19C5CD1CBD81}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D84B50D-304B-7448-856A-642DD9F9B22F}" type="parTrans" cxnId="{A71E4BEE-F74F-E24C-92A2-B30BAF660944}">
      <dgm:prSet/>
      <dgm:spPr/>
      <dgm:t>
        <a:bodyPr/>
        <a:lstStyle/>
        <a:p>
          <a:endParaRPr lang="es-ES"/>
        </a:p>
      </dgm:t>
    </dgm:pt>
    <dgm:pt modelId="{EE396A4F-592B-C04F-8689-0819B12FA142}" type="sibTrans" cxnId="{A71E4BEE-F74F-E24C-92A2-B30BAF660944}">
      <dgm:prSet/>
      <dgm:spPr/>
      <dgm:t>
        <a:bodyPr/>
        <a:lstStyle/>
        <a:p>
          <a:endParaRPr lang="es-ES"/>
        </a:p>
      </dgm:t>
    </dgm:pt>
    <dgm:pt modelId="{2E6FF259-E01B-5A43-8F2F-C4B5CAF8E5AC}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81F3167-09C1-2340-9780-F4ADC1EB10A5}" type="parTrans" cxnId="{52BAC43E-A894-4040-85F4-A74A72385182}">
      <dgm:prSet/>
      <dgm:spPr/>
      <dgm:t>
        <a:bodyPr/>
        <a:lstStyle/>
        <a:p>
          <a:endParaRPr lang="es-ES"/>
        </a:p>
      </dgm:t>
    </dgm:pt>
    <dgm:pt modelId="{D874C03B-3CD4-F443-8A96-8E62189E36CD}" type="sibTrans" cxnId="{52BAC43E-A894-4040-85F4-A74A72385182}">
      <dgm:prSet/>
      <dgm:spPr/>
      <dgm:t>
        <a:bodyPr/>
        <a:lstStyle/>
        <a:p>
          <a:endParaRPr lang="es-ES"/>
        </a:p>
      </dgm:t>
    </dgm:pt>
    <dgm:pt modelId="{27EFE6A3-D38D-2A43-9F6B-4BC648D1E76B}">
      <dgm:prSet phldrT="[Texto]"/>
      <dgm:spPr>
        <a:noFill/>
        <a:ln>
          <a:solidFill>
            <a:schemeClr val="tx2"/>
          </a:solidFill>
        </a:ln>
      </dgm:spPr>
      <dgm:t>
        <a:bodyPr/>
        <a:lstStyle/>
        <a:p>
          <a:endParaRPr lang="es-ES" dirty="0"/>
        </a:p>
      </dgm:t>
    </dgm:pt>
    <dgm:pt modelId="{8722785C-2DB1-CA4F-8E67-81291C7A956E}" type="parTrans" cxnId="{E3897A64-46A1-4D42-A29F-065E85125D59}">
      <dgm:prSet/>
      <dgm:spPr/>
      <dgm:t>
        <a:bodyPr/>
        <a:lstStyle/>
        <a:p>
          <a:endParaRPr lang="es-ES"/>
        </a:p>
      </dgm:t>
    </dgm:pt>
    <dgm:pt modelId="{B288805F-094D-D14D-9940-A9405D9D9597}" type="sibTrans" cxnId="{E3897A64-46A1-4D42-A29F-065E85125D59}">
      <dgm:prSet/>
      <dgm:spPr/>
      <dgm:t>
        <a:bodyPr/>
        <a:lstStyle/>
        <a:p>
          <a:endParaRPr lang="es-ES"/>
        </a:p>
      </dgm:t>
    </dgm:pt>
    <dgm:pt modelId="{FB083841-FE87-F643-8859-6DC75C9A918D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endParaRPr lang="es-ES" dirty="0"/>
        </a:p>
      </dgm:t>
    </dgm:pt>
    <dgm:pt modelId="{F941291E-96A7-1242-85A7-075C14159C9B}" type="parTrans" cxnId="{B23E8C71-1DF9-C141-9C8B-25B13E9DFA10}">
      <dgm:prSet/>
      <dgm:spPr/>
      <dgm:t>
        <a:bodyPr/>
        <a:lstStyle/>
        <a:p>
          <a:endParaRPr lang="es-ES"/>
        </a:p>
      </dgm:t>
    </dgm:pt>
    <dgm:pt modelId="{6920C50E-A554-974A-B5B2-B06D8EDF6098}" type="sibTrans" cxnId="{B23E8C71-1DF9-C141-9C8B-25B13E9DFA10}">
      <dgm:prSet/>
      <dgm:spPr/>
      <dgm:t>
        <a:bodyPr/>
        <a:lstStyle/>
        <a:p>
          <a:endParaRPr lang="es-ES"/>
        </a:p>
      </dgm:t>
    </dgm:pt>
    <dgm:pt modelId="{FA1FDF8C-8BF5-7F4B-83FB-C281E92459C7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endParaRPr lang="es-ES" dirty="0"/>
        </a:p>
      </dgm:t>
    </dgm:pt>
    <dgm:pt modelId="{0EBF756A-A4AA-724E-B03F-B05C608FCF98}" type="parTrans" cxnId="{88BD8BA9-BE32-FF48-A304-2FC5DDD45CB7}">
      <dgm:prSet/>
      <dgm:spPr/>
      <dgm:t>
        <a:bodyPr/>
        <a:lstStyle/>
        <a:p>
          <a:endParaRPr lang="es-ES"/>
        </a:p>
      </dgm:t>
    </dgm:pt>
    <dgm:pt modelId="{A2632826-4640-1447-BC25-342A9143DD0A}" type="sibTrans" cxnId="{88BD8BA9-BE32-FF48-A304-2FC5DDD45CB7}">
      <dgm:prSet/>
      <dgm:spPr/>
      <dgm:t>
        <a:bodyPr/>
        <a:lstStyle/>
        <a:p>
          <a:endParaRPr lang="es-ES"/>
        </a:p>
      </dgm:t>
    </dgm:pt>
    <dgm:pt modelId="{6C42DEA8-7D81-2C47-8AC0-525A92A7A34C}">
      <dgm:prSet phldrT="[Texto]"/>
      <dgm:spPr>
        <a:noFill/>
        <a:ln>
          <a:solidFill>
            <a:schemeClr val="tx2"/>
          </a:solidFill>
        </a:ln>
      </dgm:spPr>
      <dgm:t>
        <a:bodyPr/>
        <a:lstStyle/>
        <a:p>
          <a:endParaRPr lang="es-ES" dirty="0"/>
        </a:p>
      </dgm:t>
    </dgm:pt>
    <dgm:pt modelId="{23316EB0-547C-C04A-88CE-BE768244B63F}" type="parTrans" cxnId="{2718CB68-FABC-7C40-B555-26EFD9B4B98A}">
      <dgm:prSet/>
      <dgm:spPr/>
      <dgm:t>
        <a:bodyPr/>
        <a:lstStyle/>
        <a:p>
          <a:endParaRPr lang="es-ES"/>
        </a:p>
      </dgm:t>
    </dgm:pt>
    <dgm:pt modelId="{2A68ADCE-1EE2-8E45-A0D7-D25778DBFBE2}" type="sibTrans" cxnId="{2718CB68-FABC-7C40-B555-26EFD9B4B98A}">
      <dgm:prSet/>
      <dgm:spPr/>
      <dgm:t>
        <a:bodyPr/>
        <a:lstStyle/>
        <a:p>
          <a:endParaRPr lang="es-ES"/>
        </a:p>
      </dgm:t>
    </dgm:pt>
    <dgm:pt modelId="{358BA149-E571-5A42-8999-67C8AE2DAD98}" type="pres">
      <dgm:prSet presAssocID="{33911466-38EF-3948-A1F9-0AB8539B25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8590580-E988-FC4A-83AA-BEE3E8CD3A2C}" type="pres">
      <dgm:prSet presAssocID="{04177E1B-E2FA-0D4D-AA22-96F0936521AE}" presName="hierRoot1" presStyleCnt="0">
        <dgm:presLayoutVars>
          <dgm:hierBranch val="init"/>
        </dgm:presLayoutVars>
      </dgm:prSet>
      <dgm:spPr/>
    </dgm:pt>
    <dgm:pt modelId="{079AE114-CD0C-F146-8914-9B4D6C2AC38D}" type="pres">
      <dgm:prSet presAssocID="{04177E1B-E2FA-0D4D-AA22-96F0936521AE}" presName="rootComposite1" presStyleCnt="0"/>
      <dgm:spPr/>
    </dgm:pt>
    <dgm:pt modelId="{64628383-E022-1E46-A459-EB262B944DA9}" type="pres">
      <dgm:prSet presAssocID="{04177E1B-E2FA-0D4D-AA22-96F0936521AE}" presName="rootText1" presStyleLbl="node0" presStyleIdx="0" presStyleCnt="1" custScaleX="4844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s-ES"/>
        </a:p>
      </dgm:t>
    </dgm:pt>
    <dgm:pt modelId="{F16E04B4-0F61-4843-9756-6805C0CE8E20}" type="pres">
      <dgm:prSet presAssocID="{04177E1B-E2FA-0D4D-AA22-96F0936521A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33035C8-F0C8-044D-B76A-81EB7DAB74C4}" type="pres">
      <dgm:prSet presAssocID="{04177E1B-E2FA-0D4D-AA22-96F0936521AE}" presName="hierChild2" presStyleCnt="0"/>
      <dgm:spPr/>
    </dgm:pt>
    <dgm:pt modelId="{74E72811-96D7-A943-A657-222D4FB4975A}" type="pres">
      <dgm:prSet presAssocID="{AD84B50D-304B-7448-856A-642DD9F9B22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8A43BA16-E9E8-8849-B0FC-2294ED236842}" type="pres">
      <dgm:prSet presAssocID="{75CCB218-70E0-5A40-B066-19C5CD1CBD81}" presName="hierRoot2" presStyleCnt="0">
        <dgm:presLayoutVars>
          <dgm:hierBranch val="init"/>
        </dgm:presLayoutVars>
      </dgm:prSet>
      <dgm:spPr/>
    </dgm:pt>
    <dgm:pt modelId="{36DE9EEF-7638-6A41-99DB-F55F039E6188}" type="pres">
      <dgm:prSet presAssocID="{75CCB218-70E0-5A40-B066-19C5CD1CBD81}" presName="rootComposite" presStyleCnt="0"/>
      <dgm:spPr/>
    </dgm:pt>
    <dgm:pt modelId="{43B410FA-0B22-054B-A679-C394F26ABBA4}" type="pres">
      <dgm:prSet presAssocID="{75CCB218-70E0-5A40-B066-19C5CD1CBD8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BA6881-84A0-A440-B735-A227D1A4CA27}" type="pres">
      <dgm:prSet presAssocID="{75CCB218-70E0-5A40-B066-19C5CD1CBD81}" presName="rootConnector" presStyleLbl="node2" presStyleIdx="0" presStyleCnt="4"/>
      <dgm:spPr/>
      <dgm:t>
        <a:bodyPr/>
        <a:lstStyle/>
        <a:p>
          <a:endParaRPr lang="es-ES"/>
        </a:p>
      </dgm:t>
    </dgm:pt>
    <dgm:pt modelId="{6BA9CB4A-DD91-C345-ACBA-B010D23973D2}" type="pres">
      <dgm:prSet presAssocID="{75CCB218-70E0-5A40-B066-19C5CD1CBD81}" presName="hierChild4" presStyleCnt="0"/>
      <dgm:spPr/>
    </dgm:pt>
    <dgm:pt modelId="{27A30705-AF7C-B245-BC67-1BF12ED14BAF}" type="pres">
      <dgm:prSet presAssocID="{75CCB218-70E0-5A40-B066-19C5CD1CBD81}" presName="hierChild5" presStyleCnt="0"/>
      <dgm:spPr/>
    </dgm:pt>
    <dgm:pt modelId="{DEE31643-8ED4-914E-B186-E29BFC20D85C}" type="pres">
      <dgm:prSet presAssocID="{681F3167-09C1-2340-9780-F4ADC1EB10A5}" presName="Name37" presStyleLbl="parChTrans1D2" presStyleIdx="1" presStyleCnt="7"/>
      <dgm:spPr/>
      <dgm:t>
        <a:bodyPr/>
        <a:lstStyle/>
        <a:p>
          <a:endParaRPr lang="es-ES"/>
        </a:p>
      </dgm:t>
    </dgm:pt>
    <dgm:pt modelId="{C8D37964-7EA1-3244-95AF-D494F4FA8CC5}" type="pres">
      <dgm:prSet presAssocID="{2E6FF259-E01B-5A43-8F2F-C4B5CAF8E5AC}" presName="hierRoot2" presStyleCnt="0">
        <dgm:presLayoutVars>
          <dgm:hierBranch val="init"/>
        </dgm:presLayoutVars>
      </dgm:prSet>
      <dgm:spPr/>
    </dgm:pt>
    <dgm:pt modelId="{874CD965-1392-1641-A638-56F3A0877021}" type="pres">
      <dgm:prSet presAssocID="{2E6FF259-E01B-5A43-8F2F-C4B5CAF8E5AC}" presName="rootComposite" presStyleCnt="0"/>
      <dgm:spPr/>
    </dgm:pt>
    <dgm:pt modelId="{B2C11F12-BC9A-E540-8A01-AB859E833FCF}" type="pres">
      <dgm:prSet presAssocID="{2E6FF259-E01B-5A43-8F2F-C4B5CAF8E5A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1FB8B3-4B60-A14E-9102-4FC0C802D4AB}" type="pres">
      <dgm:prSet presAssocID="{2E6FF259-E01B-5A43-8F2F-C4B5CAF8E5AC}" presName="rootConnector" presStyleLbl="node2" presStyleIdx="1" presStyleCnt="4"/>
      <dgm:spPr/>
      <dgm:t>
        <a:bodyPr/>
        <a:lstStyle/>
        <a:p>
          <a:endParaRPr lang="es-ES"/>
        </a:p>
      </dgm:t>
    </dgm:pt>
    <dgm:pt modelId="{1C820601-E749-6047-9101-6FCAB31828CB}" type="pres">
      <dgm:prSet presAssocID="{2E6FF259-E01B-5A43-8F2F-C4B5CAF8E5AC}" presName="hierChild4" presStyleCnt="0"/>
      <dgm:spPr/>
    </dgm:pt>
    <dgm:pt modelId="{B6799708-1E51-B242-9B08-7B9C8B74F05C}" type="pres">
      <dgm:prSet presAssocID="{2E6FF259-E01B-5A43-8F2F-C4B5CAF8E5AC}" presName="hierChild5" presStyleCnt="0"/>
      <dgm:spPr/>
    </dgm:pt>
    <dgm:pt modelId="{4056CCAB-1082-8342-AAF1-D671160B0E33}" type="pres">
      <dgm:prSet presAssocID="{23316EB0-547C-C04A-88CE-BE768244B63F}" presName="Name37" presStyleLbl="parChTrans1D2" presStyleIdx="2" presStyleCnt="7"/>
      <dgm:spPr/>
      <dgm:t>
        <a:bodyPr/>
        <a:lstStyle/>
        <a:p>
          <a:endParaRPr lang="es-ES"/>
        </a:p>
      </dgm:t>
    </dgm:pt>
    <dgm:pt modelId="{F95F9C4A-CB32-BB48-929B-A3A655257B9A}" type="pres">
      <dgm:prSet presAssocID="{6C42DEA8-7D81-2C47-8AC0-525A92A7A34C}" presName="hierRoot2" presStyleCnt="0">
        <dgm:presLayoutVars>
          <dgm:hierBranch val="init"/>
        </dgm:presLayoutVars>
      </dgm:prSet>
      <dgm:spPr/>
    </dgm:pt>
    <dgm:pt modelId="{861D4A5A-4FC1-E944-AFC6-3819C935FE52}" type="pres">
      <dgm:prSet presAssocID="{6C42DEA8-7D81-2C47-8AC0-525A92A7A34C}" presName="rootComposite" presStyleCnt="0"/>
      <dgm:spPr/>
    </dgm:pt>
    <dgm:pt modelId="{D163FF2F-61C3-4F48-B52F-C5892A3A291F}" type="pres">
      <dgm:prSet presAssocID="{6C42DEA8-7D81-2C47-8AC0-525A92A7A3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63C84B-F494-EE43-BF6C-F3D28CD5B14D}" type="pres">
      <dgm:prSet presAssocID="{6C42DEA8-7D81-2C47-8AC0-525A92A7A34C}" presName="rootConnector" presStyleLbl="node2" presStyleIdx="2" presStyleCnt="4"/>
      <dgm:spPr/>
      <dgm:t>
        <a:bodyPr/>
        <a:lstStyle/>
        <a:p>
          <a:endParaRPr lang="es-ES"/>
        </a:p>
      </dgm:t>
    </dgm:pt>
    <dgm:pt modelId="{318E7299-FB60-5943-BB85-5FEB5616E8F0}" type="pres">
      <dgm:prSet presAssocID="{6C42DEA8-7D81-2C47-8AC0-525A92A7A34C}" presName="hierChild4" presStyleCnt="0"/>
      <dgm:spPr/>
    </dgm:pt>
    <dgm:pt modelId="{A4B0EDA6-0C57-7940-AD4A-F5ED4F583D5E}" type="pres">
      <dgm:prSet presAssocID="{6C42DEA8-7D81-2C47-8AC0-525A92A7A34C}" presName="hierChild5" presStyleCnt="0"/>
      <dgm:spPr/>
    </dgm:pt>
    <dgm:pt modelId="{D9FA58BD-98C6-CC4E-8A1A-7CF97D18AC4D}" type="pres">
      <dgm:prSet presAssocID="{8722785C-2DB1-CA4F-8E67-81291C7A956E}" presName="Name37" presStyleLbl="parChTrans1D2" presStyleIdx="3" presStyleCnt="7"/>
      <dgm:spPr/>
      <dgm:t>
        <a:bodyPr/>
        <a:lstStyle/>
        <a:p>
          <a:endParaRPr lang="es-ES"/>
        </a:p>
      </dgm:t>
    </dgm:pt>
    <dgm:pt modelId="{E789E1C1-9387-B744-9432-79F52C1505E4}" type="pres">
      <dgm:prSet presAssocID="{27EFE6A3-D38D-2A43-9F6B-4BC648D1E76B}" presName="hierRoot2" presStyleCnt="0">
        <dgm:presLayoutVars>
          <dgm:hierBranch val="init"/>
        </dgm:presLayoutVars>
      </dgm:prSet>
      <dgm:spPr/>
    </dgm:pt>
    <dgm:pt modelId="{A011A85C-16F4-C94A-B9C9-50C0FFE1E9B7}" type="pres">
      <dgm:prSet presAssocID="{27EFE6A3-D38D-2A43-9F6B-4BC648D1E76B}" presName="rootComposite" presStyleCnt="0"/>
      <dgm:spPr/>
    </dgm:pt>
    <dgm:pt modelId="{6D3CDA43-F706-114C-8FF6-99F5BCE4F895}" type="pres">
      <dgm:prSet presAssocID="{27EFE6A3-D38D-2A43-9F6B-4BC648D1E76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CD5DC4-C4CC-FF4C-881A-94B58FB31251}" type="pres">
      <dgm:prSet presAssocID="{27EFE6A3-D38D-2A43-9F6B-4BC648D1E76B}" presName="rootConnector" presStyleLbl="node2" presStyleIdx="3" presStyleCnt="4"/>
      <dgm:spPr/>
      <dgm:t>
        <a:bodyPr/>
        <a:lstStyle/>
        <a:p>
          <a:endParaRPr lang="es-ES"/>
        </a:p>
      </dgm:t>
    </dgm:pt>
    <dgm:pt modelId="{E8AD02F2-2997-BF4B-BA43-ED3542D563FE}" type="pres">
      <dgm:prSet presAssocID="{27EFE6A3-D38D-2A43-9F6B-4BC648D1E76B}" presName="hierChild4" presStyleCnt="0"/>
      <dgm:spPr/>
    </dgm:pt>
    <dgm:pt modelId="{98403309-3A7B-2346-9215-B0A425F3A298}" type="pres">
      <dgm:prSet presAssocID="{27EFE6A3-D38D-2A43-9F6B-4BC648D1E76B}" presName="hierChild5" presStyleCnt="0"/>
      <dgm:spPr/>
    </dgm:pt>
    <dgm:pt modelId="{B2C1C516-1754-EC42-9848-9DCEF08AA8BB}" type="pres">
      <dgm:prSet presAssocID="{04177E1B-E2FA-0D4D-AA22-96F0936521AE}" presName="hierChild3" presStyleCnt="0"/>
      <dgm:spPr/>
    </dgm:pt>
    <dgm:pt modelId="{6D606197-95B7-8543-A8D4-1A729CCFD523}" type="pres">
      <dgm:prSet presAssocID="{804A838C-0F2A-A340-9D89-28CC82E31B42}" presName="Name111" presStyleLbl="parChTrans1D2" presStyleIdx="4" presStyleCnt="7"/>
      <dgm:spPr/>
      <dgm:t>
        <a:bodyPr/>
        <a:lstStyle/>
        <a:p>
          <a:endParaRPr lang="es-ES"/>
        </a:p>
      </dgm:t>
    </dgm:pt>
    <dgm:pt modelId="{F710F182-9892-084E-86F4-CFE6AA9BB59D}" type="pres">
      <dgm:prSet presAssocID="{CE9C33D3-C0E9-484B-A561-594C33DEAC47}" presName="hierRoot3" presStyleCnt="0">
        <dgm:presLayoutVars>
          <dgm:hierBranch val="init"/>
        </dgm:presLayoutVars>
      </dgm:prSet>
      <dgm:spPr/>
    </dgm:pt>
    <dgm:pt modelId="{9B63BF34-4B3A-B544-98EC-0E6212A308BF}" type="pres">
      <dgm:prSet presAssocID="{CE9C33D3-C0E9-484B-A561-594C33DEAC47}" presName="rootComposite3" presStyleCnt="0"/>
      <dgm:spPr/>
    </dgm:pt>
    <dgm:pt modelId="{EC61F72E-904C-2340-89E8-7C8C0F791C97}" type="pres">
      <dgm:prSet presAssocID="{CE9C33D3-C0E9-484B-A561-594C33DEAC47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FFBB64-A22A-DC4F-BF5F-E288A2E9EFF3}" type="pres">
      <dgm:prSet presAssocID="{CE9C33D3-C0E9-484B-A561-594C33DEAC47}" presName="rootConnector3" presStyleLbl="asst1" presStyleIdx="0" presStyleCnt="3"/>
      <dgm:spPr/>
      <dgm:t>
        <a:bodyPr/>
        <a:lstStyle/>
        <a:p>
          <a:endParaRPr lang="es-ES"/>
        </a:p>
      </dgm:t>
    </dgm:pt>
    <dgm:pt modelId="{7A791B85-7E35-8F4D-9A0C-5166B7567E92}" type="pres">
      <dgm:prSet presAssocID="{CE9C33D3-C0E9-484B-A561-594C33DEAC47}" presName="hierChild6" presStyleCnt="0"/>
      <dgm:spPr/>
    </dgm:pt>
    <dgm:pt modelId="{5040A2FA-2778-5141-B82E-2948F4E7DC96}" type="pres">
      <dgm:prSet presAssocID="{CE9C33D3-C0E9-484B-A561-594C33DEAC47}" presName="hierChild7" presStyleCnt="0"/>
      <dgm:spPr/>
    </dgm:pt>
    <dgm:pt modelId="{DF0AA60F-0928-2541-A323-5DC1AE00DC4F}" type="pres">
      <dgm:prSet presAssocID="{0EBF756A-A4AA-724E-B03F-B05C608FCF98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0F82E37E-56E8-534B-8BC3-4F4CD15E923C}" type="pres">
      <dgm:prSet presAssocID="{FA1FDF8C-8BF5-7F4B-83FB-C281E92459C7}" presName="hierRoot3" presStyleCnt="0">
        <dgm:presLayoutVars>
          <dgm:hierBranch val="init"/>
        </dgm:presLayoutVars>
      </dgm:prSet>
      <dgm:spPr/>
    </dgm:pt>
    <dgm:pt modelId="{6207AADE-5E51-B941-8456-54583717FA18}" type="pres">
      <dgm:prSet presAssocID="{FA1FDF8C-8BF5-7F4B-83FB-C281E92459C7}" presName="rootComposite3" presStyleCnt="0"/>
      <dgm:spPr/>
    </dgm:pt>
    <dgm:pt modelId="{8D7CC297-234F-434F-897D-FF16D9643A4F}" type="pres">
      <dgm:prSet presAssocID="{FA1FDF8C-8BF5-7F4B-83FB-C281E92459C7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331C9A-B585-0B49-B5B8-4C34FAEDE2E5}" type="pres">
      <dgm:prSet presAssocID="{FA1FDF8C-8BF5-7F4B-83FB-C281E92459C7}" presName="rootConnector3" presStyleLbl="asst1" presStyleIdx="1" presStyleCnt="3"/>
      <dgm:spPr/>
      <dgm:t>
        <a:bodyPr/>
        <a:lstStyle/>
        <a:p>
          <a:endParaRPr lang="es-ES"/>
        </a:p>
      </dgm:t>
    </dgm:pt>
    <dgm:pt modelId="{53AADE6A-CD56-B94D-83CE-DA50791598FE}" type="pres">
      <dgm:prSet presAssocID="{FA1FDF8C-8BF5-7F4B-83FB-C281E92459C7}" presName="hierChild6" presStyleCnt="0"/>
      <dgm:spPr/>
    </dgm:pt>
    <dgm:pt modelId="{3248236A-B641-234C-8647-383BE2FBD868}" type="pres">
      <dgm:prSet presAssocID="{FA1FDF8C-8BF5-7F4B-83FB-C281E92459C7}" presName="hierChild7" presStyleCnt="0"/>
      <dgm:spPr/>
    </dgm:pt>
    <dgm:pt modelId="{897BED1A-60E4-0A45-A8F2-15E28248E673}" type="pres">
      <dgm:prSet presAssocID="{F941291E-96A7-1242-85A7-075C14159C9B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25389995-A81E-4742-9EDD-F14768BF18AA}" type="pres">
      <dgm:prSet presAssocID="{FB083841-FE87-F643-8859-6DC75C9A918D}" presName="hierRoot3" presStyleCnt="0">
        <dgm:presLayoutVars>
          <dgm:hierBranch val="init"/>
        </dgm:presLayoutVars>
      </dgm:prSet>
      <dgm:spPr/>
    </dgm:pt>
    <dgm:pt modelId="{070D3206-4850-8D41-8469-5CFC02E49264}" type="pres">
      <dgm:prSet presAssocID="{FB083841-FE87-F643-8859-6DC75C9A918D}" presName="rootComposite3" presStyleCnt="0"/>
      <dgm:spPr/>
    </dgm:pt>
    <dgm:pt modelId="{4D3C6FBB-3525-A347-8386-B8A5F4E58FDC}" type="pres">
      <dgm:prSet presAssocID="{FB083841-FE87-F643-8859-6DC75C9A918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F8F18E-5CB6-694C-9767-85A5EB7BD288}" type="pres">
      <dgm:prSet presAssocID="{FB083841-FE87-F643-8859-6DC75C9A918D}" presName="rootConnector3" presStyleLbl="asst1" presStyleIdx="2" presStyleCnt="3"/>
      <dgm:spPr/>
      <dgm:t>
        <a:bodyPr/>
        <a:lstStyle/>
        <a:p>
          <a:endParaRPr lang="es-ES"/>
        </a:p>
      </dgm:t>
    </dgm:pt>
    <dgm:pt modelId="{4F5DA9B4-2764-5946-8941-149D565D960A}" type="pres">
      <dgm:prSet presAssocID="{FB083841-FE87-F643-8859-6DC75C9A918D}" presName="hierChild6" presStyleCnt="0"/>
      <dgm:spPr/>
    </dgm:pt>
    <dgm:pt modelId="{DAF67CE0-5BE2-6F41-81C8-22C7FC6C6A63}" type="pres">
      <dgm:prSet presAssocID="{FB083841-FE87-F643-8859-6DC75C9A918D}" presName="hierChild7" presStyleCnt="0"/>
      <dgm:spPr/>
    </dgm:pt>
  </dgm:ptLst>
  <dgm:cxnLst>
    <dgm:cxn modelId="{193C9508-711D-D34B-A19A-9B70559DF44F}" type="presOf" srcId="{23316EB0-547C-C04A-88CE-BE768244B63F}" destId="{4056CCAB-1082-8342-AAF1-D671160B0E33}" srcOrd="0" destOrd="0" presId="urn:microsoft.com/office/officeart/2005/8/layout/orgChart1"/>
    <dgm:cxn modelId="{C86D96CC-2E8C-2B47-B283-B3B4CDFCD9A1}" type="presOf" srcId="{CE9C33D3-C0E9-484B-A561-594C33DEAC47}" destId="{EC61F72E-904C-2340-89E8-7C8C0F791C97}" srcOrd="0" destOrd="0" presId="urn:microsoft.com/office/officeart/2005/8/layout/orgChart1"/>
    <dgm:cxn modelId="{58640FF9-1E12-6240-9DC3-AA6B8C03939D}" type="presOf" srcId="{FB083841-FE87-F643-8859-6DC75C9A918D}" destId="{E5F8F18E-5CB6-694C-9767-85A5EB7BD288}" srcOrd="1" destOrd="0" presId="urn:microsoft.com/office/officeart/2005/8/layout/orgChart1"/>
    <dgm:cxn modelId="{C9F77DFC-0C25-A049-88B4-F286FF23F894}" type="presOf" srcId="{27EFE6A3-D38D-2A43-9F6B-4BC648D1E76B}" destId="{6D3CDA43-F706-114C-8FF6-99F5BCE4F895}" srcOrd="0" destOrd="0" presId="urn:microsoft.com/office/officeart/2005/8/layout/orgChart1"/>
    <dgm:cxn modelId="{F75E2A95-0242-B045-9076-CE29CD698D46}" type="presOf" srcId="{75CCB218-70E0-5A40-B066-19C5CD1CBD81}" destId="{EBBA6881-84A0-A440-B735-A227D1A4CA27}" srcOrd="1" destOrd="0" presId="urn:microsoft.com/office/officeart/2005/8/layout/orgChart1"/>
    <dgm:cxn modelId="{F18EF05C-3F28-5A4B-B3E0-EB5338B59BED}" srcId="{33911466-38EF-3948-A1F9-0AB8539B2557}" destId="{04177E1B-E2FA-0D4D-AA22-96F0936521AE}" srcOrd="0" destOrd="0" parTransId="{B42AECF5-0ED9-0240-93CB-706FE321E161}" sibTransId="{6186202A-9419-7F4C-A6D7-BF2EED2DA3F5}"/>
    <dgm:cxn modelId="{63C6548A-204A-9F43-941D-00ADAD045735}" type="presOf" srcId="{804A838C-0F2A-A340-9D89-28CC82E31B42}" destId="{6D606197-95B7-8543-A8D4-1A729CCFD523}" srcOrd="0" destOrd="0" presId="urn:microsoft.com/office/officeart/2005/8/layout/orgChart1"/>
    <dgm:cxn modelId="{00E3BD52-7B66-6E45-8EA9-D2F38FC84EA2}" type="presOf" srcId="{27EFE6A3-D38D-2A43-9F6B-4BC648D1E76B}" destId="{9FCD5DC4-C4CC-FF4C-881A-94B58FB31251}" srcOrd="1" destOrd="0" presId="urn:microsoft.com/office/officeart/2005/8/layout/orgChart1"/>
    <dgm:cxn modelId="{B23E8C71-1DF9-C141-9C8B-25B13E9DFA10}" srcId="{04177E1B-E2FA-0D4D-AA22-96F0936521AE}" destId="{FB083841-FE87-F643-8859-6DC75C9A918D}" srcOrd="2" destOrd="0" parTransId="{F941291E-96A7-1242-85A7-075C14159C9B}" sibTransId="{6920C50E-A554-974A-B5B2-B06D8EDF6098}"/>
    <dgm:cxn modelId="{2718CB68-FABC-7C40-B555-26EFD9B4B98A}" srcId="{04177E1B-E2FA-0D4D-AA22-96F0936521AE}" destId="{6C42DEA8-7D81-2C47-8AC0-525A92A7A34C}" srcOrd="5" destOrd="0" parTransId="{23316EB0-547C-C04A-88CE-BE768244B63F}" sibTransId="{2A68ADCE-1EE2-8E45-A0D7-D25778DBFBE2}"/>
    <dgm:cxn modelId="{2C7EB92C-7403-F84D-BFC9-AA9050804AB7}" srcId="{04177E1B-E2FA-0D4D-AA22-96F0936521AE}" destId="{CE9C33D3-C0E9-484B-A561-594C33DEAC47}" srcOrd="0" destOrd="0" parTransId="{804A838C-0F2A-A340-9D89-28CC82E31B42}" sibTransId="{7E479852-8C22-0548-81D3-B6301CBFBBB9}"/>
    <dgm:cxn modelId="{08142055-40DE-4F4C-AE5A-58237D7D705D}" type="presOf" srcId="{FA1FDF8C-8BF5-7F4B-83FB-C281E92459C7}" destId="{4A331C9A-B585-0B49-B5B8-4C34FAEDE2E5}" srcOrd="1" destOrd="0" presId="urn:microsoft.com/office/officeart/2005/8/layout/orgChart1"/>
    <dgm:cxn modelId="{4ACC2F92-1974-A043-A1A5-1027FED69330}" type="presOf" srcId="{0EBF756A-A4AA-724E-B03F-B05C608FCF98}" destId="{DF0AA60F-0928-2541-A323-5DC1AE00DC4F}" srcOrd="0" destOrd="0" presId="urn:microsoft.com/office/officeart/2005/8/layout/orgChart1"/>
    <dgm:cxn modelId="{E0237CAB-B17B-8D40-AAD2-4FC65CA47057}" type="presOf" srcId="{33911466-38EF-3948-A1F9-0AB8539B2557}" destId="{358BA149-E571-5A42-8999-67C8AE2DAD98}" srcOrd="0" destOrd="0" presId="urn:microsoft.com/office/officeart/2005/8/layout/orgChart1"/>
    <dgm:cxn modelId="{AA601E79-7E2C-D544-A318-645F7D0259F1}" type="presOf" srcId="{AD84B50D-304B-7448-856A-642DD9F9B22F}" destId="{74E72811-96D7-A943-A657-222D4FB4975A}" srcOrd="0" destOrd="0" presId="urn:microsoft.com/office/officeart/2005/8/layout/orgChart1"/>
    <dgm:cxn modelId="{0F895B6C-F96C-CD48-943D-D9B433A27AE7}" type="presOf" srcId="{CE9C33D3-C0E9-484B-A561-594C33DEAC47}" destId="{00FFBB64-A22A-DC4F-BF5F-E288A2E9EFF3}" srcOrd="1" destOrd="0" presId="urn:microsoft.com/office/officeart/2005/8/layout/orgChart1"/>
    <dgm:cxn modelId="{3F885077-D312-1747-8D2E-84BBE3483C0D}" type="presOf" srcId="{6C42DEA8-7D81-2C47-8AC0-525A92A7A34C}" destId="{D163FF2F-61C3-4F48-B52F-C5892A3A291F}" srcOrd="0" destOrd="0" presId="urn:microsoft.com/office/officeart/2005/8/layout/orgChart1"/>
    <dgm:cxn modelId="{47976CAE-6ACE-3747-9684-0D2D73F13601}" type="presOf" srcId="{04177E1B-E2FA-0D4D-AA22-96F0936521AE}" destId="{64628383-E022-1E46-A459-EB262B944DA9}" srcOrd="0" destOrd="0" presId="urn:microsoft.com/office/officeart/2005/8/layout/orgChart1"/>
    <dgm:cxn modelId="{52BAC43E-A894-4040-85F4-A74A72385182}" srcId="{04177E1B-E2FA-0D4D-AA22-96F0936521AE}" destId="{2E6FF259-E01B-5A43-8F2F-C4B5CAF8E5AC}" srcOrd="4" destOrd="0" parTransId="{681F3167-09C1-2340-9780-F4ADC1EB10A5}" sibTransId="{D874C03B-3CD4-F443-8A96-8E62189E36CD}"/>
    <dgm:cxn modelId="{6AAF94CB-44D9-EA48-9AEA-443DDB4413CF}" type="presOf" srcId="{2E6FF259-E01B-5A43-8F2F-C4B5CAF8E5AC}" destId="{B2C11F12-BC9A-E540-8A01-AB859E833FCF}" srcOrd="0" destOrd="0" presId="urn:microsoft.com/office/officeart/2005/8/layout/orgChart1"/>
    <dgm:cxn modelId="{B4C72BDF-9B11-9440-A026-00027BF1CA22}" type="presOf" srcId="{75CCB218-70E0-5A40-B066-19C5CD1CBD81}" destId="{43B410FA-0B22-054B-A679-C394F26ABBA4}" srcOrd="0" destOrd="0" presId="urn:microsoft.com/office/officeart/2005/8/layout/orgChart1"/>
    <dgm:cxn modelId="{901111A6-2D78-6348-B926-FE2C81B6A07A}" type="presOf" srcId="{FA1FDF8C-8BF5-7F4B-83FB-C281E92459C7}" destId="{8D7CC297-234F-434F-897D-FF16D9643A4F}" srcOrd="0" destOrd="0" presId="urn:microsoft.com/office/officeart/2005/8/layout/orgChart1"/>
    <dgm:cxn modelId="{606F1ADE-13B7-D74B-A13B-85878AD2824D}" type="presOf" srcId="{2E6FF259-E01B-5A43-8F2F-C4B5CAF8E5AC}" destId="{AD1FB8B3-4B60-A14E-9102-4FC0C802D4AB}" srcOrd="1" destOrd="0" presId="urn:microsoft.com/office/officeart/2005/8/layout/orgChart1"/>
    <dgm:cxn modelId="{75DB4722-B1B9-0242-A3A4-1465FCEACE23}" type="presOf" srcId="{F941291E-96A7-1242-85A7-075C14159C9B}" destId="{897BED1A-60E4-0A45-A8F2-15E28248E673}" srcOrd="0" destOrd="0" presId="urn:microsoft.com/office/officeart/2005/8/layout/orgChart1"/>
    <dgm:cxn modelId="{E3897A64-46A1-4D42-A29F-065E85125D59}" srcId="{04177E1B-E2FA-0D4D-AA22-96F0936521AE}" destId="{27EFE6A3-D38D-2A43-9F6B-4BC648D1E76B}" srcOrd="6" destOrd="0" parTransId="{8722785C-2DB1-CA4F-8E67-81291C7A956E}" sibTransId="{B288805F-094D-D14D-9940-A9405D9D9597}"/>
    <dgm:cxn modelId="{7A65EB1F-3880-EF44-A527-396E8D505F4A}" type="presOf" srcId="{8722785C-2DB1-CA4F-8E67-81291C7A956E}" destId="{D9FA58BD-98C6-CC4E-8A1A-7CF97D18AC4D}" srcOrd="0" destOrd="0" presId="urn:microsoft.com/office/officeart/2005/8/layout/orgChart1"/>
    <dgm:cxn modelId="{AACF8EA7-E383-E64C-BDE7-B0DC2034FEE0}" type="presOf" srcId="{681F3167-09C1-2340-9780-F4ADC1EB10A5}" destId="{DEE31643-8ED4-914E-B186-E29BFC20D85C}" srcOrd="0" destOrd="0" presId="urn:microsoft.com/office/officeart/2005/8/layout/orgChart1"/>
    <dgm:cxn modelId="{32CAE1BD-39D8-0B4D-88DC-CF101D1B365B}" type="presOf" srcId="{6C42DEA8-7D81-2C47-8AC0-525A92A7A34C}" destId="{D763C84B-F494-EE43-BF6C-F3D28CD5B14D}" srcOrd="1" destOrd="0" presId="urn:microsoft.com/office/officeart/2005/8/layout/orgChart1"/>
    <dgm:cxn modelId="{88BD8BA9-BE32-FF48-A304-2FC5DDD45CB7}" srcId="{04177E1B-E2FA-0D4D-AA22-96F0936521AE}" destId="{FA1FDF8C-8BF5-7F4B-83FB-C281E92459C7}" srcOrd="1" destOrd="0" parTransId="{0EBF756A-A4AA-724E-B03F-B05C608FCF98}" sibTransId="{A2632826-4640-1447-BC25-342A9143DD0A}"/>
    <dgm:cxn modelId="{A71E4BEE-F74F-E24C-92A2-B30BAF660944}" srcId="{04177E1B-E2FA-0D4D-AA22-96F0936521AE}" destId="{75CCB218-70E0-5A40-B066-19C5CD1CBD81}" srcOrd="3" destOrd="0" parTransId="{AD84B50D-304B-7448-856A-642DD9F9B22F}" sibTransId="{EE396A4F-592B-C04F-8689-0819B12FA142}"/>
    <dgm:cxn modelId="{9E1EEED2-95F6-A74E-BF00-E74AF3FCBBB9}" type="presOf" srcId="{FB083841-FE87-F643-8859-6DC75C9A918D}" destId="{4D3C6FBB-3525-A347-8386-B8A5F4E58FDC}" srcOrd="0" destOrd="0" presId="urn:microsoft.com/office/officeart/2005/8/layout/orgChart1"/>
    <dgm:cxn modelId="{2168CA3D-20C4-0B48-A18C-975CC91AD14A}" type="presOf" srcId="{04177E1B-E2FA-0D4D-AA22-96F0936521AE}" destId="{F16E04B4-0F61-4843-9756-6805C0CE8E20}" srcOrd="1" destOrd="0" presId="urn:microsoft.com/office/officeart/2005/8/layout/orgChart1"/>
    <dgm:cxn modelId="{D6611199-D44B-9740-BB67-A2F742C2CE5F}" type="presParOf" srcId="{358BA149-E571-5A42-8999-67C8AE2DAD98}" destId="{98590580-E988-FC4A-83AA-BEE3E8CD3A2C}" srcOrd="0" destOrd="0" presId="urn:microsoft.com/office/officeart/2005/8/layout/orgChart1"/>
    <dgm:cxn modelId="{F47DB059-15F5-8A4C-8E67-86A722FFFF4B}" type="presParOf" srcId="{98590580-E988-FC4A-83AA-BEE3E8CD3A2C}" destId="{079AE114-CD0C-F146-8914-9B4D6C2AC38D}" srcOrd="0" destOrd="0" presId="urn:microsoft.com/office/officeart/2005/8/layout/orgChart1"/>
    <dgm:cxn modelId="{2804EF0C-5F8F-DD44-A54A-EDE5F88F76D3}" type="presParOf" srcId="{079AE114-CD0C-F146-8914-9B4D6C2AC38D}" destId="{64628383-E022-1E46-A459-EB262B944DA9}" srcOrd="0" destOrd="0" presId="urn:microsoft.com/office/officeart/2005/8/layout/orgChart1"/>
    <dgm:cxn modelId="{2858F161-29A0-FB41-AA13-1C3B931286A4}" type="presParOf" srcId="{079AE114-CD0C-F146-8914-9B4D6C2AC38D}" destId="{F16E04B4-0F61-4843-9756-6805C0CE8E20}" srcOrd="1" destOrd="0" presId="urn:microsoft.com/office/officeart/2005/8/layout/orgChart1"/>
    <dgm:cxn modelId="{146C55D5-5903-934F-97CE-6071BA1B7866}" type="presParOf" srcId="{98590580-E988-FC4A-83AA-BEE3E8CD3A2C}" destId="{933035C8-F0C8-044D-B76A-81EB7DAB74C4}" srcOrd="1" destOrd="0" presId="urn:microsoft.com/office/officeart/2005/8/layout/orgChart1"/>
    <dgm:cxn modelId="{25D9FC53-4425-1546-82AD-29CA46F379C8}" type="presParOf" srcId="{933035C8-F0C8-044D-B76A-81EB7DAB74C4}" destId="{74E72811-96D7-A943-A657-222D4FB4975A}" srcOrd="0" destOrd="0" presId="urn:microsoft.com/office/officeart/2005/8/layout/orgChart1"/>
    <dgm:cxn modelId="{F464B142-A68F-2A48-8943-0C55201D35A4}" type="presParOf" srcId="{933035C8-F0C8-044D-B76A-81EB7DAB74C4}" destId="{8A43BA16-E9E8-8849-B0FC-2294ED236842}" srcOrd="1" destOrd="0" presId="urn:microsoft.com/office/officeart/2005/8/layout/orgChart1"/>
    <dgm:cxn modelId="{2FFB2CD3-A182-B84A-B2F4-97CF9D18D626}" type="presParOf" srcId="{8A43BA16-E9E8-8849-B0FC-2294ED236842}" destId="{36DE9EEF-7638-6A41-99DB-F55F039E6188}" srcOrd="0" destOrd="0" presId="urn:microsoft.com/office/officeart/2005/8/layout/orgChart1"/>
    <dgm:cxn modelId="{7082918C-1494-5647-BFA4-19415BB9FC05}" type="presParOf" srcId="{36DE9EEF-7638-6A41-99DB-F55F039E6188}" destId="{43B410FA-0B22-054B-A679-C394F26ABBA4}" srcOrd="0" destOrd="0" presId="urn:microsoft.com/office/officeart/2005/8/layout/orgChart1"/>
    <dgm:cxn modelId="{D50AF374-80C1-6248-BAF6-55483A8670CC}" type="presParOf" srcId="{36DE9EEF-7638-6A41-99DB-F55F039E6188}" destId="{EBBA6881-84A0-A440-B735-A227D1A4CA27}" srcOrd="1" destOrd="0" presId="urn:microsoft.com/office/officeart/2005/8/layout/orgChart1"/>
    <dgm:cxn modelId="{C8544125-CDCC-FB49-9534-287E8BCC6DE4}" type="presParOf" srcId="{8A43BA16-E9E8-8849-B0FC-2294ED236842}" destId="{6BA9CB4A-DD91-C345-ACBA-B010D23973D2}" srcOrd="1" destOrd="0" presId="urn:microsoft.com/office/officeart/2005/8/layout/orgChart1"/>
    <dgm:cxn modelId="{03CFDC22-CFD2-9B4D-A4A5-D0757F1B851C}" type="presParOf" srcId="{8A43BA16-E9E8-8849-B0FC-2294ED236842}" destId="{27A30705-AF7C-B245-BC67-1BF12ED14BAF}" srcOrd="2" destOrd="0" presId="urn:microsoft.com/office/officeart/2005/8/layout/orgChart1"/>
    <dgm:cxn modelId="{ABBEF200-7183-7B40-8770-C1A7E017865C}" type="presParOf" srcId="{933035C8-F0C8-044D-B76A-81EB7DAB74C4}" destId="{DEE31643-8ED4-914E-B186-E29BFC20D85C}" srcOrd="2" destOrd="0" presId="urn:microsoft.com/office/officeart/2005/8/layout/orgChart1"/>
    <dgm:cxn modelId="{0EF1AFB1-9583-3942-9187-984A35C41389}" type="presParOf" srcId="{933035C8-F0C8-044D-B76A-81EB7DAB74C4}" destId="{C8D37964-7EA1-3244-95AF-D494F4FA8CC5}" srcOrd="3" destOrd="0" presId="urn:microsoft.com/office/officeart/2005/8/layout/orgChart1"/>
    <dgm:cxn modelId="{B865ABBD-FF71-1549-91EE-47AE4AC5AEED}" type="presParOf" srcId="{C8D37964-7EA1-3244-95AF-D494F4FA8CC5}" destId="{874CD965-1392-1641-A638-56F3A0877021}" srcOrd="0" destOrd="0" presId="urn:microsoft.com/office/officeart/2005/8/layout/orgChart1"/>
    <dgm:cxn modelId="{62F26598-03AA-224B-B154-6023DAF768BA}" type="presParOf" srcId="{874CD965-1392-1641-A638-56F3A0877021}" destId="{B2C11F12-BC9A-E540-8A01-AB859E833FCF}" srcOrd="0" destOrd="0" presId="urn:microsoft.com/office/officeart/2005/8/layout/orgChart1"/>
    <dgm:cxn modelId="{66D29230-6EAA-D54C-81F2-8612EDEE677F}" type="presParOf" srcId="{874CD965-1392-1641-A638-56F3A0877021}" destId="{AD1FB8B3-4B60-A14E-9102-4FC0C802D4AB}" srcOrd="1" destOrd="0" presId="urn:microsoft.com/office/officeart/2005/8/layout/orgChart1"/>
    <dgm:cxn modelId="{6F96A37E-DE6A-0B4C-BB2C-2F335496466D}" type="presParOf" srcId="{C8D37964-7EA1-3244-95AF-D494F4FA8CC5}" destId="{1C820601-E749-6047-9101-6FCAB31828CB}" srcOrd="1" destOrd="0" presId="urn:microsoft.com/office/officeart/2005/8/layout/orgChart1"/>
    <dgm:cxn modelId="{B4215ED8-E92F-E24B-8ABA-B83D4603A4DA}" type="presParOf" srcId="{C8D37964-7EA1-3244-95AF-D494F4FA8CC5}" destId="{B6799708-1E51-B242-9B08-7B9C8B74F05C}" srcOrd="2" destOrd="0" presId="urn:microsoft.com/office/officeart/2005/8/layout/orgChart1"/>
    <dgm:cxn modelId="{745E3D55-2347-7542-9D51-049188312901}" type="presParOf" srcId="{933035C8-F0C8-044D-B76A-81EB7DAB74C4}" destId="{4056CCAB-1082-8342-AAF1-D671160B0E33}" srcOrd="4" destOrd="0" presId="urn:microsoft.com/office/officeart/2005/8/layout/orgChart1"/>
    <dgm:cxn modelId="{2536B0A8-E1DD-5A48-96C1-F37C34C8937F}" type="presParOf" srcId="{933035C8-F0C8-044D-B76A-81EB7DAB74C4}" destId="{F95F9C4A-CB32-BB48-929B-A3A655257B9A}" srcOrd="5" destOrd="0" presId="urn:microsoft.com/office/officeart/2005/8/layout/orgChart1"/>
    <dgm:cxn modelId="{A4E3C205-3711-334E-B70F-CA5107E232B8}" type="presParOf" srcId="{F95F9C4A-CB32-BB48-929B-A3A655257B9A}" destId="{861D4A5A-4FC1-E944-AFC6-3819C935FE52}" srcOrd="0" destOrd="0" presId="urn:microsoft.com/office/officeart/2005/8/layout/orgChart1"/>
    <dgm:cxn modelId="{F2DFB99B-61C6-A24B-A2FB-4EC34C5A68C0}" type="presParOf" srcId="{861D4A5A-4FC1-E944-AFC6-3819C935FE52}" destId="{D163FF2F-61C3-4F48-B52F-C5892A3A291F}" srcOrd="0" destOrd="0" presId="urn:microsoft.com/office/officeart/2005/8/layout/orgChart1"/>
    <dgm:cxn modelId="{10345C48-5874-ED42-A01D-F5F284A644A7}" type="presParOf" srcId="{861D4A5A-4FC1-E944-AFC6-3819C935FE52}" destId="{D763C84B-F494-EE43-BF6C-F3D28CD5B14D}" srcOrd="1" destOrd="0" presId="urn:microsoft.com/office/officeart/2005/8/layout/orgChart1"/>
    <dgm:cxn modelId="{8146FA3C-9BDA-E143-9E20-4A1A46B10374}" type="presParOf" srcId="{F95F9C4A-CB32-BB48-929B-A3A655257B9A}" destId="{318E7299-FB60-5943-BB85-5FEB5616E8F0}" srcOrd="1" destOrd="0" presId="urn:microsoft.com/office/officeart/2005/8/layout/orgChart1"/>
    <dgm:cxn modelId="{B7C08924-294B-6545-B9F4-8AECEFB5527F}" type="presParOf" srcId="{F95F9C4A-CB32-BB48-929B-A3A655257B9A}" destId="{A4B0EDA6-0C57-7940-AD4A-F5ED4F583D5E}" srcOrd="2" destOrd="0" presId="urn:microsoft.com/office/officeart/2005/8/layout/orgChart1"/>
    <dgm:cxn modelId="{F8B7AE05-28AB-9240-AEA7-77FE5F420C13}" type="presParOf" srcId="{933035C8-F0C8-044D-B76A-81EB7DAB74C4}" destId="{D9FA58BD-98C6-CC4E-8A1A-7CF97D18AC4D}" srcOrd="6" destOrd="0" presId="urn:microsoft.com/office/officeart/2005/8/layout/orgChart1"/>
    <dgm:cxn modelId="{CCB2CB9E-CB46-B943-B89A-4C28223605DA}" type="presParOf" srcId="{933035C8-F0C8-044D-B76A-81EB7DAB74C4}" destId="{E789E1C1-9387-B744-9432-79F52C1505E4}" srcOrd="7" destOrd="0" presId="urn:microsoft.com/office/officeart/2005/8/layout/orgChart1"/>
    <dgm:cxn modelId="{9D0E61F0-F332-DD41-9604-B43897757D4D}" type="presParOf" srcId="{E789E1C1-9387-B744-9432-79F52C1505E4}" destId="{A011A85C-16F4-C94A-B9C9-50C0FFE1E9B7}" srcOrd="0" destOrd="0" presId="urn:microsoft.com/office/officeart/2005/8/layout/orgChart1"/>
    <dgm:cxn modelId="{B42498D8-13EF-2440-9D8C-03BEC622D420}" type="presParOf" srcId="{A011A85C-16F4-C94A-B9C9-50C0FFE1E9B7}" destId="{6D3CDA43-F706-114C-8FF6-99F5BCE4F895}" srcOrd="0" destOrd="0" presId="urn:microsoft.com/office/officeart/2005/8/layout/orgChart1"/>
    <dgm:cxn modelId="{370F51FD-29B2-6B4D-BF53-5071183414AD}" type="presParOf" srcId="{A011A85C-16F4-C94A-B9C9-50C0FFE1E9B7}" destId="{9FCD5DC4-C4CC-FF4C-881A-94B58FB31251}" srcOrd="1" destOrd="0" presId="urn:microsoft.com/office/officeart/2005/8/layout/orgChart1"/>
    <dgm:cxn modelId="{BF37284F-7932-8C47-860A-AC6B6D12ED15}" type="presParOf" srcId="{E789E1C1-9387-B744-9432-79F52C1505E4}" destId="{E8AD02F2-2997-BF4B-BA43-ED3542D563FE}" srcOrd="1" destOrd="0" presId="urn:microsoft.com/office/officeart/2005/8/layout/orgChart1"/>
    <dgm:cxn modelId="{6978A59A-1B4E-0F42-92E7-0DE4D4789C1D}" type="presParOf" srcId="{E789E1C1-9387-B744-9432-79F52C1505E4}" destId="{98403309-3A7B-2346-9215-B0A425F3A298}" srcOrd="2" destOrd="0" presId="urn:microsoft.com/office/officeart/2005/8/layout/orgChart1"/>
    <dgm:cxn modelId="{0E57D77C-EBF7-974E-9167-100FBD47F238}" type="presParOf" srcId="{98590580-E988-FC4A-83AA-BEE3E8CD3A2C}" destId="{B2C1C516-1754-EC42-9848-9DCEF08AA8BB}" srcOrd="2" destOrd="0" presId="urn:microsoft.com/office/officeart/2005/8/layout/orgChart1"/>
    <dgm:cxn modelId="{34337C27-BB3A-AB4E-BEDF-DF6987C13375}" type="presParOf" srcId="{B2C1C516-1754-EC42-9848-9DCEF08AA8BB}" destId="{6D606197-95B7-8543-A8D4-1A729CCFD523}" srcOrd="0" destOrd="0" presId="urn:microsoft.com/office/officeart/2005/8/layout/orgChart1"/>
    <dgm:cxn modelId="{1ED74E2B-5A59-7348-82F4-C1664F7F90EC}" type="presParOf" srcId="{B2C1C516-1754-EC42-9848-9DCEF08AA8BB}" destId="{F710F182-9892-084E-86F4-CFE6AA9BB59D}" srcOrd="1" destOrd="0" presId="urn:microsoft.com/office/officeart/2005/8/layout/orgChart1"/>
    <dgm:cxn modelId="{8E644B40-CEFB-6B40-8602-F85B12D200A2}" type="presParOf" srcId="{F710F182-9892-084E-86F4-CFE6AA9BB59D}" destId="{9B63BF34-4B3A-B544-98EC-0E6212A308BF}" srcOrd="0" destOrd="0" presId="urn:microsoft.com/office/officeart/2005/8/layout/orgChart1"/>
    <dgm:cxn modelId="{8B502F62-30A5-3144-B5CF-837120F5E1CC}" type="presParOf" srcId="{9B63BF34-4B3A-B544-98EC-0E6212A308BF}" destId="{EC61F72E-904C-2340-89E8-7C8C0F791C97}" srcOrd="0" destOrd="0" presId="urn:microsoft.com/office/officeart/2005/8/layout/orgChart1"/>
    <dgm:cxn modelId="{FC795A3B-814E-5E4C-890F-36E0D8DE803B}" type="presParOf" srcId="{9B63BF34-4B3A-B544-98EC-0E6212A308BF}" destId="{00FFBB64-A22A-DC4F-BF5F-E288A2E9EFF3}" srcOrd="1" destOrd="0" presId="urn:microsoft.com/office/officeart/2005/8/layout/orgChart1"/>
    <dgm:cxn modelId="{8ADDB558-9308-164F-A34B-09FBB2006C08}" type="presParOf" srcId="{F710F182-9892-084E-86F4-CFE6AA9BB59D}" destId="{7A791B85-7E35-8F4D-9A0C-5166B7567E92}" srcOrd="1" destOrd="0" presId="urn:microsoft.com/office/officeart/2005/8/layout/orgChart1"/>
    <dgm:cxn modelId="{D2AD7C3C-B36F-F44C-9EF9-825E54B0EA9D}" type="presParOf" srcId="{F710F182-9892-084E-86F4-CFE6AA9BB59D}" destId="{5040A2FA-2778-5141-B82E-2948F4E7DC96}" srcOrd="2" destOrd="0" presId="urn:microsoft.com/office/officeart/2005/8/layout/orgChart1"/>
    <dgm:cxn modelId="{792044D4-65E6-DB4F-A4A5-D33A06F846C7}" type="presParOf" srcId="{B2C1C516-1754-EC42-9848-9DCEF08AA8BB}" destId="{DF0AA60F-0928-2541-A323-5DC1AE00DC4F}" srcOrd="2" destOrd="0" presId="urn:microsoft.com/office/officeart/2005/8/layout/orgChart1"/>
    <dgm:cxn modelId="{F3D8B20D-5293-7745-B098-AD4D83A4C6AB}" type="presParOf" srcId="{B2C1C516-1754-EC42-9848-9DCEF08AA8BB}" destId="{0F82E37E-56E8-534B-8BC3-4F4CD15E923C}" srcOrd="3" destOrd="0" presId="urn:microsoft.com/office/officeart/2005/8/layout/orgChart1"/>
    <dgm:cxn modelId="{EF992FB7-C0BA-F34E-965F-E3CA7D0CF9F1}" type="presParOf" srcId="{0F82E37E-56E8-534B-8BC3-4F4CD15E923C}" destId="{6207AADE-5E51-B941-8456-54583717FA18}" srcOrd="0" destOrd="0" presId="urn:microsoft.com/office/officeart/2005/8/layout/orgChart1"/>
    <dgm:cxn modelId="{2D900378-F7A5-5043-8BCF-81AA6A3AFDCE}" type="presParOf" srcId="{6207AADE-5E51-B941-8456-54583717FA18}" destId="{8D7CC297-234F-434F-897D-FF16D9643A4F}" srcOrd="0" destOrd="0" presId="urn:microsoft.com/office/officeart/2005/8/layout/orgChart1"/>
    <dgm:cxn modelId="{16224526-1FA3-7D4E-AA9A-35C4DF8592F0}" type="presParOf" srcId="{6207AADE-5E51-B941-8456-54583717FA18}" destId="{4A331C9A-B585-0B49-B5B8-4C34FAEDE2E5}" srcOrd="1" destOrd="0" presId="urn:microsoft.com/office/officeart/2005/8/layout/orgChart1"/>
    <dgm:cxn modelId="{9CD438F7-9A87-C444-B6F5-5A1ABCC8C678}" type="presParOf" srcId="{0F82E37E-56E8-534B-8BC3-4F4CD15E923C}" destId="{53AADE6A-CD56-B94D-83CE-DA50791598FE}" srcOrd="1" destOrd="0" presId="urn:microsoft.com/office/officeart/2005/8/layout/orgChart1"/>
    <dgm:cxn modelId="{6739E67B-DCE4-C14F-8AD5-85F8E106903D}" type="presParOf" srcId="{0F82E37E-56E8-534B-8BC3-4F4CD15E923C}" destId="{3248236A-B641-234C-8647-383BE2FBD868}" srcOrd="2" destOrd="0" presId="urn:microsoft.com/office/officeart/2005/8/layout/orgChart1"/>
    <dgm:cxn modelId="{06E9AB69-C635-E847-B29E-B73C83D97FB7}" type="presParOf" srcId="{B2C1C516-1754-EC42-9848-9DCEF08AA8BB}" destId="{897BED1A-60E4-0A45-A8F2-15E28248E673}" srcOrd="4" destOrd="0" presId="urn:microsoft.com/office/officeart/2005/8/layout/orgChart1"/>
    <dgm:cxn modelId="{CB90BD99-DDAB-F241-9569-D8BED67736A2}" type="presParOf" srcId="{B2C1C516-1754-EC42-9848-9DCEF08AA8BB}" destId="{25389995-A81E-4742-9EDD-F14768BF18AA}" srcOrd="5" destOrd="0" presId="urn:microsoft.com/office/officeart/2005/8/layout/orgChart1"/>
    <dgm:cxn modelId="{734566CA-6BF9-4144-8763-B14079AB46D7}" type="presParOf" srcId="{25389995-A81E-4742-9EDD-F14768BF18AA}" destId="{070D3206-4850-8D41-8469-5CFC02E49264}" srcOrd="0" destOrd="0" presId="urn:microsoft.com/office/officeart/2005/8/layout/orgChart1"/>
    <dgm:cxn modelId="{EC5E836B-E050-B240-9861-896826FB7EB0}" type="presParOf" srcId="{070D3206-4850-8D41-8469-5CFC02E49264}" destId="{4D3C6FBB-3525-A347-8386-B8A5F4E58FDC}" srcOrd="0" destOrd="0" presId="urn:microsoft.com/office/officeart/2005/8/layout/orgChart1"/>
    <dgm:cxn modelId="{61581D97-EA10-7F4E-9DE3-C2B8DFF521FE}" type="presParOf" srcId="{070D3206-4850-8D41-8469-5CFC02E49264}" destId="{E5F8F18E-5CB6-694C-9767-85A5EB7BD288}" srcOrd="1" destOrd="0" presId="urn:microsoft.com/office/officeart/2005/8/layout/orgChart1"/>
    <dgm:cxn modelId="{13E2330F-097E-9741-AC4B-15FF229A0313}" type="presParOf" srcId="{25389995-A81E-4742-9EDD-F14768BF18AA}" destId="{4F5DA9B4-2764-5946-8941-149D565D960A}" srcOrd="1" destOrd="0" presId="urn:microsoft.com/office/officeart/2005/8/layout/orgChart1"/>
    <dgm:cxn modelId="{9523E21F-7613-A74C-84C6-5B9AC2048211}" type="presParOf" srcId="{25389995-A81E-4742-9EDD-F14768BF18AA}" destId="{DAF67CE0-5BE2-6F41-81C8-22C7FC6C6A6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1466-38EF-3948-A1F9-0AB8539B255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177E1B-E2FA-0D4D-AA22-96F0936521AE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B42AECF5-0ED9-0240-93CB-706FE321E161}" type="parTrans" cxnId="{F18EF05C-3F28-5A4B-B3E0-EB5338B59BED}">
      <dgm:prSet/>
      <dgm:spPr/>
      <dgm:t>
        <a:bodyPr/>
        <a:lstStyle/>
        <a:p>
          <a:endParaRPr lang="es-ES"/>
        </a:p>
      </dgm:t>
    </dgm:pt>
    <dgm:pt modelId="{6186202A-9419-7F4C-A6D7-BF2EED2DA3F5}" type="sibTrans" cxnId="{F18EF05C-3F28-5A4B-B3E0-EB5338B59BED}">
      <dgm:prSet/>
      <dgm:spPr/>
      <dgm:t>
        <a:bodyPr/>
        <a:lstStyle/>
        <a:p>
          <a:endParaRPr lang="es-ES"/>
        </a:p>
      </dgm:t>
    </dgm:pt>
    <dgm:pt modelId="{CE9C33D3-C0E9-484B-A561-594C33DEAC47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04A838C-0F2A-A340-9D89-28CC82E31B42}" type="parTrans" cxnId="{2C7EB92C-7403-F84D-BFC9-AA9050804AB7}">
      <dgm:prSet/>
      <dgm:spPr/>
      <dgm:t>
        <a:bodyPr/>
        <a:lstStyle/>
        <a:p>
          <a:endParaRPr lang="es-ES"/>
        </a:p>
      </dgm:t>
    </dgm:pt>
    <dgm:pt modelId="{7E479852-8C22-0548-81D3-B6301CBFBBB9}" type="sibTrans" cxnId="{2C7EB92C-7403-F84D-BFC9-AA9050804AB7}">
      <dgm:prSet/>
      <dgm:spPr/>
      <dgm:t>
        <a:bodyPr/>
        <a:lstStyle/>
        <a:p>
          <a:endParaRPr lang="es-ES"/>
        </a:p>
      </dgm:t>
    </dgm:pt>
    <dgm:pt modelId="{75CCB218-70E0-5A40-B066-19C5CD1CBD81}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AD84B50D-304B-7448-856A-642DD9F9B22F}" type="parTrans" cxnId="{A71E4BEE-F74F-E24C-92A2-B30BAF660944}">
      <dgm:prSet/>
      <dgm:spPr/>
      <dgm:t>
        <a:bodyPr/>
        <a:lstStyle/>
        <a:p>
          <a:endParaRPr lang="es-ES"/>
        </a:p>
      </dgm:t>
    </dgm:pt>
    <dgm:pt modelId="{EE396A4F-592B-C04F-8689-0819B12FA142}" type="sibTrans" cxnId="{A71E4BEE-F74F-E24C-92A2-B30BAF660944}">
      <dgm:prSet/>
      <dgm:spPr/>
      <dgm:t>
        <a:bodyPr/>
        <a:lstStyle/>
        <a:p>
          <a:endParaRPr lang="es-ES"/>
        </a:p>
      </dgm:t>
    </dgm:pt>
    <dgm:pt modelId="{2E6FF259-E01B-5A43-8F2F-C4B5CAF8E5AC}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81F3167-09C1-2340-9780-F4ADC1EB10A5}" type="parTrans" cxnId="{52BAC43E-A894-4040-85F4-A74A72385182}">
      <dgm:prSet/>
      <dgm:spPr/>
      <dgm:t>
        <a:bodyPr/>
        <a:lstStyle/>
        <a:p>
          <a:endParaRPr lang="es-ES"/>
        </a:p>
      </dgm:t>
    </dgm:pt>
    <dgm:pt modelId="{D874C03B-3CD4-F443-8A96-8E62189E36CD}" type="sibTrans" cxnId="{52BAC43E-A894-4040-85F4-A74A72385182}">
      <dgm:prSet/>
      <dgm:spPr/>
      <dgm:t>
        <a:bodyPr/>
        <a:lstStyle/>
        <a:p>
          <a:endParaRPr lang="es-ES"/>
        </a:p>
      </dgm:t>
    </dgm:pt>
    <dgm:pt modelId="{27EFE6A3-D38D-2A43-9F6B-4BC648D1E76B}">
      <dgm:prSet phldrT="[Texto]"/>
      <dgm:spPr>
        <a:noFill/>
        <a:ln>
          <a:solidFill>
            <a:schemeClr val="tx2"/>
          </a:solidFill>
        </a:ln>
      </dgm:spPr>
      <dgm:t>
        <a:bodyPr/>
        <a:lstStyle/>
        <a:p>
          <a:endParaRPr lang="es-ES" dirty="0"/>
        </a:p>
      </dgm:t>
    </dgm:pt>
    <dgm:pt modelId="{8722785C-2DB1-CA4F-8E67-81291C7A956E}" type="parTrans" cxnId="{E3897A64-46A1-4D42-A29F-065E85125D59}">
      <dgm:prSet/>
      <dgm:spPr/>
      <dgm:t>
        <a:bodyPr/>
        <a:lstStyle/>
        <a:p>
          <a:endParaRPr lang="es-ES"/>
        </a:p>
      </dgm:t>
    </dgm:pt>
    <dgm:pt modelId="{B288805F-094D-D14D-9940-A9405D9D9597}" type="sibTrans" cxnId="{E3897A64-46A1-4D42-A29F-065E85125D59}">
      <dgm:prSet/>
      <dgm:spPr/>
      <dgm:t>
        <a:bodyPr/>
        <a:lstStyle/>
        <a:p>
          <a:endParaRPr lang="es-ES"/>
        </a:p>
      </dgm:t>
    </dgm:pt>
    <dgm:pt modelId="{FB083841-FE87-F643-8859-6DC75C9A918D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endParaRPr lang="es-ES" dirty="0"/>
        </a:p>
      </dgm:t>
    </dgm:pt>
    <dgm:pt modelId="{F941291E-96A7-1242-85A7-075C14159C9B}" type="parTrans" cxnId="{B23E8C71-1DF9-C141-9C8B-25B13E9DFA10}">
      <dgm:prSet/>
      <dgm:spPr/>
      <dgm:t>
        <a:bodyPr/>
        <a:lstStyle/>
        <a:p>
          <a:endParaRPr lang="es-ES"/>
        </a:p>
      </dgm:t>
    </dgm:pt>
    <dgm:pt modelId="{6920C50E-A554-974A-B5B2-B06D8EDF6098}" type="sibTrans" cxnId="{B23E8C71-1DF9-C141-9C8B-25B13E9DFA10}">
      <dgm:prSet/>
      <dgm:spPr/>
      <dgm:t>
        <a:bodyPr/>
        <a:lstStyle/>
        <a:p>
          <a:endParaRPr lang="es-ES"/>
        </a:p>
      </dgm:t>
    </dgm:pt>
    <dgm:pt modelId="{FA1FDF8C-8BF5-7F4B-83FB-C281E92459C7}" type="asst">
      <dgm:prSet phldrT="[Texto]"/>
      <dgm:spPr>
        <a:noFill/>
        <a:ln>
          <a:solidFill>
            <a:srgbClr val="1F497D"/>
          </a:solidFill>
        </a:ln>
      </dgm:spPr>
      <dgm:t>
        <a:bodyPr/>
        <a:lstStyle/>
        <a:p>
          <a:endParaRPr lang="es-ES" dirty="0"/>
        </a:p>
      </dgm:t>
    </dgm:pt>
    <dgm:pt modelId="{0EBF756A-A4AA-724E-B03F-B05C608FCF98}" type="parTrans" cxnId="{88BD8BA9-BE32-FF48-A304-2FC5DDD45CB7}">
      <dgm:prSet/>
      <dgm:spPr/>
      <dgm:t>
        <a:bodyPr/>
        <a:lstStyle/>
        <a:p>
          <a:endParaRPr lang="es-ES"/>
        </a:p>
      </dgm:t>
    </dgm:pt>
    <dgm:pt modelId="{A2632826-4640-1447-BC25-342A9143DD0A}" type="sibTrans" cxnId="{88BD8BA9-BE32-FF48-A304-2FC5DDD45CB7}">
      <dgm:prSet/>
      <dgm:spPr/>
      <dgm:t>
        <a:bodyPr/>
        <a:lstStyle/>
        <a:p>
          <a:endParaRPr lang="es-ES"/>
        </a:p>
      </dgm:t>
    </dgm:pt>
    <dgm:pt modelId="{6C42DEA8-7D81-2C47-8AC0-525A92A7A34C}">
      <dgm:prSet phldrT="[Texto]"/>
      <dgm:spPr>
        <a:noFill/>
        <a:ln>
          <a:solidFill>
            <a:schemeClr val="tx2"/>
          </a:solidFill>
        </a:ln>
      </dgm:spPr>
      <dgm:t>
        <a:bodyPr/>
        <a:lstStyle/>
        <a:p>
          <a:endParaRPr lang="es-ES" dirty="0"/>
        </a:p>
      </dgm:t>
    </dgm:pt>
    <dgm:pt modelId="{23316EB0-547C-C04A-88CE-BE768244B63F}" type="parTrans" cxnId="{2718CB68-FABC-7C40-B555-26EFD9B4B98A}">
      <dgm:prSet/>
      <dgm:spPr/>
      <dgm:t>
        <a:bodyPr/>
        <a:lstStyle/>
        <a:p>
          <a:endParaRPr lang="es-ES"/>
        </a:p>
      </dgm:t>
    </dgm:pt>
    <dgm:pt modelId="{2A68ADCE-1EE2-8E45-A0D7-D25778DBFBE2}" type="sibTrans" cxnId="{2718CB68-FABC-7C40-B555-26EFD9B4B98A}">
      <dgm:prSet/>
      <dgm:spPr/>
      <dgm:t>
        <a:bodyPr/>
        <a:lstStyle/>
        <a:p>
          <a:endParaRPr lang="es-ES"/>
        </a:p>
      </dgm:t>
    </dgm:pt>
    <dgm:pt modelId="{358BA149-E571-5A42-8999-67C8AE2DAD98}" type="pres">
      <dgm:prSet presAssocID="{33911466-38EF-3948-A1F9-0AB8539B25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8590580-E988-FC4A-83AA-BEE3E8CD3A2C}" type="pres">
      <dgm:prSet presAssocID="{04177E1B-E2FA-0D4D-AA22-96F0936521AE}" presName="hierRoot1" presStyleCnt="0">
        <dgm:presLayoutVars>
          <dgm:hierBranch val="init"/>
        </dgm:presLayoutVars>
      </dgm:prSet>
      <dgm:spPr/>
    </dgm:pt>
    <dgm:pt modelId="{079AE114-CD0C-F146-8914-9B4D6C2AC38D}" type="pres">
      <dgm:prSet presAssocID="{04177E1B-E2FA-0D4D-AA22-96F0936521AE}" presName="rootComposite1" presStyleCnt="0"/>
      <dgm:spPr/>
    </dgm:pt>
    <dgm:pt modelId="{64628383-E022-1E46-A459-EB262B944DA9}" type="pres">
      <dgm:prSet presAssocID="{04177E1B-E2FA-0D4D-AA22-96F0936521AE}" presName="rootText1" presStyleLbl="node0" presStyleIdx="0" presStyleCnt="1" custScaleX="4844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s-ES"/>
        </a:p>
      </dgm:t>
    </dgm:pt>
    <dgm:pt modelId="{F16E04B4-0F61-4843-9756-6805C0CE8E20}" type="pres">
      <dgm:prSet presAssocID="{04177E1B-E2FA-0D4D-AA22-96F0936521A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33035C8-F0C8-044D-B76A-81EB7DAB74C4}" type="pres">
      <dgm:prSet presAssocID="{04177E1B-E2FA-0D4D-AA22-96F0936521AE}" presName="hierChild2" presStyleCnt="0"/>
      <dgm:spPr/>
    </dgm:pt>
    <dgm:pt modelId="{74E72811-96D7-A943-A657-222D4FB4975A}" type="pres">
      <dgm:prSet presAssocID="{AD84B50D-304B-7448-856A-642DD9F9B22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8A43BA16-E9E8-8849-B0FC-2294ED236842}" type="pres">
      <dgm:prSet presAssocID="{75CCB218-70E0-5A40-B066-19C5CD1CBD81}" presName="hierRoot2" presStyleCnt="0">
        <dgm:presLayoutVars>
          <dgm:hierBranch val="init"/>
        </dgm:presLayoutVars>
      </dgm:prSet>
      <dgm:spPr/>
    </dgm:pt>
    <dgm:pt modelId="{36DE9EEF-7638-6A41-99DB-F55F039E6188}" type="pres">
      <dgm:prSet presAssocID="{75CCB218-70E0-5A40-B066-19C5CD1CBD81}" presName="rootComposite" presStyleCnt="0"/>
      <dgm:spPr/>
    </dgm:pt>
    <dgm:pt modelId="{43B410FA-0B22-054B-A679-C394F26ABBA4}" type="pres">
      <dgm:prSet presAssocID="{75CCB218-70E0-5A40-B066-19C5CD1CBD8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BA6881-84A0-A440-B735-A227D1A4CA27}" type="pres">
      <dgm:prSet presAssocID="{75CCB218-70E0-5A40-B066-19C5CD1CBD81}" presName="rootConnector" presStyleLbl="node2" presStyleIdx="0" presStyleCnt="4"/>
      <dgm:spPr/>
      <dgm:t>
        <a:bodyPr/>
        <a:lstStyle/>
        <a:p>
          <a:endParaRPr lang="es-ES"/>
        </a:p>
      </dgm:t>
    </dgm:pt>
    <dgm:pt modelId="{6BA9CB4A-DD91-C345-ACBA-B010D23973D2}" type="pres">
      <dgm:prSet presAssocID="{75CCB218-70E0-5A40-B066-19C5CD1CBD81}" presName="hierChild4" presStyleCnt="0"/>
      <dgm:spPr/>
    </dgm:pt>
    <dgm:pt modelId="{27A30705-AF7C-B245-BC67-1BF12ED14BAF}" type="pres">
      <dgm:prSet presAssocID="{75CCB218-70E0-5A40-B066-19C5CD1CBD81}" presName="hierChild5" presStyleCnt="0"/>
      <dgm:spPr/>
    </dgm:pt>
    <dgm:pt modelId="{DEE31643-8ED4-914E-B186-E29BFC20D85C}" type="pres">
      <dgm:prSet presAssocID="{681F3167-09C1-2340-9780-F4ADC1EB10A5}" presName="Name37" presStyleLbl="parChTrans1D2" presStyleIdx="1" presStyleCnt="7"/>
      <dgm:spPr/>
      <dgm:t>
        <a:bodyPr/>
        <a:lstStyle/>
        <a:p>
          <a:endParaRPr lang="es-ES"/>
        </a:p>
      </dgm:t>
    </dgm:pt>
    <dgm:pt modelId="{C8D37964-7EA1-3244-95AF-D494F4FA8CC5}" type="pres">
      <dgm:prSet presAssocID="{2E6FF259-E01B-5A43-8F2F-C4B5CAF8E5AC}" presName="hierRoot2" presStyleCnt="0">
        <dgm:presLayoutVars>
          <dgm:hierBranch val="init"/>
        </dgm:presLayoutVars>
      </dgm:prSet>
      <dgm:spPr/>
    </dgm:pt>
    <dgm:pt modelId="{874CD965-1392-1641-A638-56F3A0877021}" type="pres">
      <dgm:prSet presAssocID="{2E6FF259-E01B-5A43-8F2F-C4B5CAF8E5AC}" presName="rootComposite" presStyleCnt="0"/>
      <dgm:spPr/>
    </dgm:pt>
    <dgm:pt modelId="{B2C11F12-BC9A-E540-8A01-AB859E833FCF}" type="pres">
      <dgm:prSet presAssocID="{2E6FF259-E01B-5A43-8F2F-C4B5CAF8E5A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1FB8B3-4B60-A14E-9102-4FC0C802D4AB}" type="pres">
      <dgm:prSet presAssocID="{2E6FF259-E01B-5A43-8F2F-C4B5CAF8E5AC}" presName="rootConnector" presStyleLbl="node2" presStyleIdx="1" presStyleCnt="4"/>
      <dgm:spPr/>
      <dgm:t>
        <a:bodyPr/>
        <a:lstStyle/>
        <a:p>
          <a:endParaRPr lang="es-ES"/>
        </a:p>
      </dgm:t>
    </dgm:pt>
    <dgm:pt modelId="{1C820601-E749-6047-9101-6FCAB31828CB}" type="pres">
      <dgm:prSet presAssocID="{2E6FF259-E01B-5A43-8F2F-C4B5CAF8E5AC}" presName="hierChild4" presStyleCnt="0"/>
      <dgm:spPr/>
    </dgm:pt>
    <dgm:pt modelId="{B6799708-1E51-B242-9B08-7B9C8B74F05C}" type="pres">
      <dgm:prSet presAssocID="{2E6FF259-E01B-5A43-8F2F-C4B5CAF8E5AC}" presName="hierChild5" presStyleCnt="0"/>
      <dgm:spPr/>
    </dgm:pt>
    <dgm:pt modelId="{4056CCAB-1082-8342-AAF1-D671160B0E33}" type="pres">
      <dgm:prSet presAssocID="{23316EB0-547C-C04A-88CE-BE768244B63F}" presName="Name37" presStyleLbl="parChTrans1D2" presStyleIdx="2" presStyleCnt="7"/>
      <dgm:spPr/>
      <dgm:t>
        <a:bodyPr/>
        <a:lstStyle/>
        <a:p>
          <a:endParaRPr lang="es-ES"/>
        </a:p>
      </dgm:t>
    </dgm:pt>
    <dgm:pt modelId="{F95F9C4A-CB32-BB48-929B-A3A655257B9A}" type="pres">
      <dgm:prSet presAssocID="{6C42DEA8-7D81-2C47-8AC0-525A92A7A34C}" presName="hierRoot2" presStyleCnt="0">
        <dgm:presLayoutVars>
          <dgm:hierBranch val="init"/>
        </dgm:presLayoutVars>
      </dgm:prSet>
      <dgm:spPr/>
    </dgm:pt>
    <dgm:pt modelId="{861D4A5A-4FC1-E944-AFC6-3819C935FE52}" type="pres">
      <dgm:prSet presAssocID="{6C42DEA8-7D81-2C47-8AC0-525A92A7A34C}" presName="rootComposite" presStyleCnt="0"/>
      <dgm:spPr/>
    </dgm:pt>
    <dgm:pt modelId="{D163FF2F-61C3-4F48-B52F-C5892A3A291F}" type="pres">
      <dgm:prSet presAssocID="{6C42DEA8-7D81-2C47-8AC0-525A92A7A3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63C84B-F494-EE43-BF6C-F3D28CD5B14D}" type="pres">
      <dgm:prSet presAssocID="{6C42DEA8-7D81-2C47-8AC0-525A92A7A34C}" presName="rootConnector" presStyleLbl="node2" presStyleIdx="2" presStyleCnt="4"/>
      <dgm:spPr/>
      <dgm:t>
        <a:bodyPr/>
        <a:lstStyle/>
        <a:p>
          <a:endParaRPr lang="es-ES"/>
        </a:p>
      </dgm:t>
    </dgm:pt>
    <dgm:pt modelId="{318E7299-FB60-5943-BB85-5FEB5616E8F0}" type="pres">
      <dgm:prSet presAssocID="{6C42DEA8-7D81-2C47-8AC0-525A92A7A34C}" presName="hierChild4" presStyleCnt="0"/>
      <dgm:spPr/>
    </dgm:pt>
    <dgm:pt modelId="{A4B0EDA6-0C57-7940-AD4A-F5ED4F583D5E}" type="pres">
      <dgm:prSet presAssocID="{6C42DEA8-7D81-2C47-8AC0-525A92A7A34C}" presName="hierChild5" presStyleCnt="0"/>
      <dgm:spPr/>
    </dgm:pt>
    <dgm:pt modelId="{D9FA58BD-98C6-CC4E-8A1A-7CF97D18AC4D}" type="pres">
      <dgm:prSet presAssocID="{8722785C-2DB1-CA4F-8E67-81291C7A956E}" presName="Name37" presStyleLbl="parChTrans1D2" presStyleIdx="3" presStyleCnt="7"/>
      <dgm:spPr/>
      <dgm:t>
        <a:bodyPr/>
        <a:lstStyle/>
        <a:p>
          <a:endParaRPr lang="es-ES"/>
        </a:p>
      </dgm:t>
    </dgm:pt>
    <dgm:pt modelId="{E789E1C1-9387-B744-9432-79F52C1505E4}" type="pres">
      <dgm:prSet presAssocID="{27EFE6A3-D38D-2A43-9F6B-4BC648D1E76B}" presName="hierRoot2" presStyleCnt="0">
        <dgm:presLayoutVars>
          <dgm:hierBranch val="init"/>
        </dgm:presLayoutVars>
      </dgm:prSet>
      <dgm:spPr/>
    </dgm:pt>
    <dgm:pt modelId="{A011A85C-16F4-C94A-B9C9-50C0FFE1E9B7}" type="pres">
      <dgm:prSet presAssocID="{27EFE6A3-D38D-2A43-9F6B-4BC648D1E76B}" presName="rootComposite" presStyleCnt="0"/>
      <dgm:spPr/>
    </dgm:pt>
    <dgm:pt modelId="{6D3CDA43-F706-114C-8FF6-99F5BCE4F895}" type="pres">
      <dgm:prSet presAssocID="{27EFE6A3-D38D-2A43-9F6B-4BC648D1E76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CD5DC4-C4CC-FF4C-881A-94B58FB31251}" type="pres">
      <dgm:prSet presAssocID="{27EFE6A3-D38D-2A43-9F6B-4BC648D1E76B}" presName="rootConnector" presStyleLbl="node2" presStyleIdx="3" presStyleCnt="4"/>
      <dgm:spPr/>
      <dgm:t>
        <a:bodyPr/>
        <a:lstStyle/>
        <a:p>
          <a:endParaRPr lang="es-ES"/>
        </a:p>
      </dgm:t>
    </dgm:pt>
    <dgm:pt modelId="{E8AD02F2-2997-BF4B-BA43-ED3542D563FE}" type="pres">
      <dgm:prSet presAssocID="{27EFE6A3-D38D-2A43-9F6B-4BC648D1E76B}" presName="hierChild4" presStyleCnt="0"/>
      <dgm:spPr/>
    </dgm:pt>
    <dgm:pt modelId="{98403309-3A7B-2346-9215-B0A425F3A298}" type="pres">
      <dgm:prSet presAssocID="{27EFE6A3-D38D-2A43-9F6B-4BC648D1E76B}" presName="hierChild5" presStyleCnt="0"/>
      <dgm:spPr/>
    </dgm:pt>
    <dgm:pt modelId="{B2C1C516-1754-EC42-9848-9DCEF08AA8BB}" type="pres">
      <dgm:prSet presAssocID="{04177E1B-E2FA-0D4D-AA22-96F0936521AE}" presName="hierChild3" presStyleCnt="0"/>
      <dgm:spPr/>
    </dgm:pt>
    <dgm:pt modelId="{6D606197-95B7-8543-A8D4-1A729CCFD523}" type="pres">
      <dgm:prSet presAssocID="{804A838C-0F2A-A340-9D89-28CC82E31B42}" presName="Name111" presStyleLbl="parChTrans1D2" presStyleIdx="4" presStyleCnt="7"/>
      <dgm:spPr/>
      <dgm:t>
        <a:bodyPr/>
        <a:lstStyle/>
        <a:p>
          <a:endParaRPr lang="es-ES"/>
        </a:p>
      </dgm:t>
    </dgm:pt>
    <dgm:pt modelId="{F710F182-9892-084E-86F4-CFE6AA9BB59D}" type="pres">
      <dgm:prSet presAssocID="{CE9C33D3-C0E9-484B-A561-594C33DEAC47}" presName="hierRoot3" presStyleCnt="0">
        <dgm:presLayoutVars>
          <dgm:hierBranch val="init"/>
        </dgm:presLayoutVars>
      </dgm:prSet>
      <dgm:spPr/>
    </dgm:pt>
    <dgm:pt modelId="{9B63BF34-4B3A-B544-98EC-0E6212A308BF}" type="pres">
      <dgm:prSet presAssocID="{CE9C33D3-C0E9-484B-A561-594C33DEAC47}" presName="rootComposite3" presStyleCnt="0"/>
      <dgm:spPr/>
    </dgm:pt>
    <dgm:pt modelId="{EC61F72E-904C-2340-89E8-7C8C0F791C97}" type="pres">
      <dgm:prSet presAssocID="{CE9C33D3-C0E9-484B-A561-594C33DEAC47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FFBB64-A22A-DC4F-BF5F-E288A2E9EFF3}" type="pres">
      <dgm:prSet presAssocID="{CE9C33D3-C0E9-484B-A561-594C33DEAC47}" presName="rootConnector3" presStyleLbl="asst1" presStyleIdx="0" presStyleCnt="3"/>
      <dgm:spPr/>
      <dgm:t>
        <a:bodyPr/>
        <a:lstStyle/>
        <a:p>
          <a:endParaRPr lang="es-ES"/>
        </a:p>
      </dgm:t>
    </dgm:pt>
    <dgm:pt modelId="{7A791B85-7E35-8F4D-9A0C-5166B7567E92}" type="pres">
      <dgm:prSet presAssocID="{CE9C33D3-C0E9-484B-A561-594C33DEAC47}" presName="hierChild6" presStyleCnt="0"/>
      <dgm:spPr/>
    </dgm:pt>
    <dgm:pt modelId="{5040A2FA-2778-5141-B82E-2948F4E7DC96}" type="pres">
      <dgm:prSet presAssocID="{CE9C33D3-C0E9-484B-A561-594C33DEAC47}" presName="hierChild7" presStyleCnt="0"/>
      <dgm:spPr/>
    </dgm:pt>
    <dgm:pt modelId="{DF0AA60F-0928-2541-A323-5DC1AE00DC4F}" type="pres">
      <dgm:prSet presAssocID="{0EBF756A-A4AA-724E-B03F-B05C608FCF98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0F82E37E-56E8-534B-8BC3-4F4CD15E923C}" type="pres">
      <dgm:prSet presAssocID="{FA1FDF8C-8BF5-7F4B-83FB-C281E92459C7}" presName="hierRoot3" presStyleCnt="0">
        <dgm:presLayoutVars>
          <dgm:hierBranch val="init"/>
        </dgm:presLayoutVars>
      </dgm:prSet>
      <dgm:spPr/>
    </dgm:pt>
    <dgm:pt modelId="{6207AADE-5E51-B941-8456-54583717FA18}" type="pres">
      <dgm:prSet presAssocID="{FA1FDF8C-8BF5-7F4B-83FB-C281E92459C7}" presName="rootComposite3" presStyleCnt="0"/>
      <dgm:spPr/>
    </dgm:pt>
    <dgm:pt modelId="{8D7CC297-234F-434F-897D-FF16D9643A4F}" type="pres">
      <dgm:prSet presAssocID="{FA1FDF8C-8BF5-7F4B-83FB-C281E92459C7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331C9A-B585-0B49-B5B8-4C34FAEDE2E5}" type="pres">
      <dgm:prSet presAssocID="{FA1FDF8C-8BF5-7F4B-83FB-C281E92459C7}" presName="rootConnector3" presStyleLbl="asst1" presStyleIdx="1" presStyleCnt="3"/>
      <dgm:spPr/>
      <dgm:t>
        <a:bodyPr/>
        <a:lstStyle/>
        <a:p>
          <a:endParaRPr lang="es-ES"/>
        </a:p>
      </dgm:t>
    </dgm:pt>
    <dgm:pt modelId="{53AADE6A-CD56-B94D-83CE-DA50791598FE}" type="pres">
      <dgm:prSet presAssocID="{FA1FDF8C-8BF5-7F4B-83FB-C281E92459C7}" presName="hierChild6" presStyleCnt="0"/>
      <dgm:spPr/>
    </dgm:pt>
    <dgm:pt modelId="{3248236A-B641-234C-8647-383BE2FBD868}" type="pres">
      <dgm:prSet presAssocID="{FA1FDF8C-8BF5-7F4B-83FB-C281E92459C7}" presName="hierChild7" presStyleCnt="0"/>
      <dgm:spPr/>
    </dgm:pt>
    <dgm:pt modelId="{897BED1A-60E4-0A45-A8F2-15E28248E673}" type="pres">
      <dgm:prSet presAssocID="{F941291E-96A7-1242-85A7-075C14159C9B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25389995-A81E-4742-9EDD-F14768BF18AA}" type="pres">
      <dgm:prSet presAssocID="{FB083841-FE87-F643-8859-6DC75C9A918D}" presName="hierRoot3" presStyleCnt="0">
        <dgm:presLayoutVars>
          <dgm:hierBranch val="init"/>
        </dgm:presLayoutVars>
      </dgm:prSet>
      <dgm:spPr/>
    </dgm:pt>
    <dgm:pt modelId="{070D3206-4850-8D41-8469-5CFC02E49264}" type="pres">
      <dgm:prSet presAssocID="{FB083841-FE87-F643-8859-6DC75C9A918D}" presName="rootComposite3" presStyleCnt="0"/>
      <dgm:spPr/>
    </dgm:pt>
    <dgm:pt modelId="{4D3C6FBB-3525-A347-8386-B8A5F4E58FDC}" type="pres">
      <dgm:prSet presAssocID="{FB083841-FE87-F643-8859-6DC75C9A918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F8F18E-5CB6-694C-9767-85A5EB7BD288}" type="pres">
      <dgm:prSet presAssocID="{FB083841-FE87-F643-8859-6DC75C9A918D}" presName="rootConnector3" presStyleLbl="asst1" presStyleIdx="2" presStyleCnt="3"/>
      <dgm:spPr/>
      <dgm:t>
        <a:bodyPr/>
        <a:lstStyle/>
        <a:p>
          <a:endParaRPr lang="es-ES"/>
        </a:p>
      </dgm:t>
    </dgm:pt>
    <dgm:pt modelId="{4F5DA9B4-2764-5946-8941-149D565D960A}" type="pres">
      <dgm:prSet presAssocID="{FB083841-FE87-F643-8859-6DC75C9A918D}" presName="hierChild6" presStyleCnt="0"/>
      <dgm:spPr/>
    </dgm:pt>
    <dgm:pt modelId="{DAF67CE0-5BE2-6F41-81C8-22C7FC6C6A63}" type="pres">
      <dgm:prSet presAssocID="{FB083841-FE87-F643-8859-6DC75C9A918D}" presName="hierChild7" presStyleCnt="0"/>
      <dgm:spPr/>
    </dgm:pt>
  </dgm:ptLst>
  <dgm:cxnLst>
    <dgm:cxn modelId="{12BBD7FF-6728-2A47-ACB3-325E4377C139}" type="presOf" srcId="{CE9C33D3-C0E9-484B-A561-594C33DEAC47}" destId="{00FFBB64-A22A-DC4F-BF5F-E288A2E9EFF3}" srcOrd="1" destOrd="0" presId="urn:microsoft.com/office/officeart/2005/8/layout/orgChart1"/>
    <dgm:cxn modelId="{746A7C12-1DC6-0C47-B556-77014477E51E}" type="presOf" srcId="{8722785C-2DB1-CA4F-8E67-81291C7A956E}" destId="{D9FA58BD-98C6-CC4E-8A1A-7CF97D18AC4D}" srcOrd="0" destOrd="0" presId="urn:microsoft.com/office/officeart/2005/8/layout/orgChart1"/>
    <dgm:cxn modelId="{F18EF05C-3F28-5A4B-B3E0-EB5338B59BED}" srcId="{33911466-38EF-3948-A1F9-0AB8539B2557}" destId="{04177E1B-E2FA-0D4D-AA22-96F0936521AE}" srcOrd="0" destOrd="0" parTransId="{B42AECF5-0ED9-0240-93CB-706FE321E161}" sibTransId="{6186202A-9419-7F4C-A6D7-BF2EED2DA3F5}"/>
    <dgm:cxn modelId="{0D2A9BB6-106C-7240-9E5C-B6011C85F2AB}" type="presOf" srcId="{23316EB0-547C-C04A-88CE-BE768244B63F}" destId="{4056CCAB-1082-8342-AAF1-D671160B0E33}" srcOrd="0" destOrd="0" presId="urn:microsoft.com/office/officeart/2005/8/layout/orgChart1"/>
    <dgm:cxn modelId="{B23E8C71-1DF9-C141-9C8B-25B13E9DFA10}" srcId="{04177E1B-E2FA-0D4D-AA22-96F0936521AE}" destId="{FB083841-FE87-F643-8859-6DC75C9A918D}" srcOrd="2" destOrd="0" parTransId="{F941291E-96A7-1242-85A7-075C14159C9B}" sibTransId="{6920C50E-A554-974A-B5B2-B06D8EDF6098}"/>
    <dgm:cxn modelId="{2718CB68-FABC-7C40-B555-26EFD9B4B98A}" srcId="{04177E1B-E2FA-0D4D-AA22-96F0936521AE}" destId="{6C42DEA8-7D81-2C47-8AC0-525A92A7A34C}" srcOrd="5" destOrd="0" parTransId="{23316EB0-547C-C04A-88CE-BE768244B63F}" sibTransId="{2A68ADCE-1EE2-8E45-A0D7-D25778DBFBE2}"/>
    <dgm:cxn modelId="{2C7EB92C-7403-F84D-BFC9-AA9050804AB7}" srcId="{04177E1B-E2FA-0D4D-AA22-96F0936521AE}" destId="{CE9C33D3-C0E9-484B-A561-594C33DEAC47}" srcOrd="0" destOrd="0" parTransId="{804A838C-0F2A-A340-9D89-28CC82E31B42}" sibTransId="{7E479852-8C22-0548-81D3-B6301CBFBBB9}"/>
    <dgm:cxn modelId="{38D7E0D1-16BE-4B41-89C9-5D1B657A3196}" type="presOf" srcId="{AD84B50D-304B-7448-856A-642DD9F9B22F}" destId="{74E72811-96D7-A943-A657-222D4FB4975A}" srcOrd="0" destOrd="0" presId="urn:microsoft.com/office/officeart/2005/8/layout/orgChart1"/>
    <dgm:cxn modelId="{27471D34-EB81-C544-88CF-C40F99CB0532}" type="presOf" srcId="{0EBF756A-A4AA-724E-B03F-B05C608FCF98}" destId="{DF0AA60F-0928-2541-A323-5DC1AE00DC4F}" srcOrd="0" destOrd="0" presId="urn:microsoft.com/office/officeart/2005/8/layout/orgChart1"/>
    <dgm:cxn modelId="{94D9F6A4-8DAC-7942-A4DB-FF593C68EE9A}" type="presOf" srcId="{04177E1B-E2FA-0D4D-AA22-96F0936521AE}" destId="{64628383-E022-1E46-A459-EB262B944DA9}" srcOrd="0" destOrd="0" presId="urn:microsoft.com/office/officeart/2005/8/layout/orgChart1"/>
    <dgm:cxn modelId="{FC015C81-2AE5-B246-A6FF-A80B381F27F0}" type="presOf" srcId="{75CCB218-70E0-5A40-B066-19C5CD1CBD81}" destId="{EBBA6881-84A0-A440-B735-A227D1A4CA27}" srcOrd="1" destOrd="0" presId="urn:microsoft.com/office/officeart/2005/8/layout/orgChart1"/>
    <dgm:cxn modelId="{27EDB294-5F91-E547-824D-3B30EE629157}" type="presOf" srcId="{804A838C-0F2A-A340-9D89-28CC82E31B42}" destId="{6D606197-95B7-8543-A8D4-1A729CCFD523}" srcOrd="0" destOrd="0" presId="urn:microsoft.com/office/officeart/2005/8/layout/orgChart1"/>
    <dgm:cxn modelId="{DBA84333-F0B8-164C-9D05-BAEF47EA0061}" type="presOf" srcId="{FA1FDF8C-8BF5-7F4B-83FB-C281E92459C7}" destId="{4A331C9A-B585-0B49-B5B8-4C34FAEDE2E5}" srcOrd="1" destOrd="0" presId="urn:microsoft.com/office/officeart/2005/8/layout/orgChart1"/>
    <dgm:cxn modelId="{14572ED2-AA7F-BC4D-B71D-6A34F50B83F5}" type="presOf" srcId="{27EFE6A3-D38D-2A43-9F6B-4BC648D1E76B}" destId="{6D3CDA43-F706-114C-8FF6-99F5BCE4F895}" srcOrd="0" destOrd="0" presId="urn:microsoft.com/office/officeart/2005/8/layout/orgChart1"/>
    <dgm:cxn modelId="{44719729-BA18-EA42-99D0-756B56A4E80F}" type="presOf" srcId="{2E6FF259-E01B-5A43-8F2F-C4B5CAF8E5AC}" destId="{AD1FB8B3-4B60-A14E-9102-4FC0C802D4AB}" srcOrd="1" destOrd="0" presId="urn:microsoft.com/office/officeart/2005/8/layout/orgChart1"/>
    <dgm:cxn modelId="{33248058-B70D-714A-8BCB-2E899F9C9666}" type="presOf" srcId="{75CCB218-70E0-5A40-B066-19C5CD1CBD81}" destId="{43B410FA-0B22-054B-A679-C394F26ABBA4}" srcOrd="0" destOrd="0" presId="urn:microsoft.com/office/officeart/2005/8/layout/orgChart1"/>
    <dgm:cxn modelId="{52BAC43E-A894-4040-85F4-A74A72385182}" srcId="{04177E1B-E2FA-0D4D-AA22-96F0936521AE}" destId="{2E6FF259-E01B-5A43-8F2F-C4B5CAF8E5AC}" srcOrd="4" destOrd="0" parTransId="{681F3167-09C1-2340-9780-F4ADC1EB10A5}" sibTransId="{D874C03B-3CD4-F443-8A96-8E62189E36CD}"/>
    <dgm:cxn modelId="{2A755AE9-CF40-F446-8216-8EF5C250F389}" type="presOf" srcId="{33911466-38EF-3948-A1F9-0AB8539B2557}" destId="{358BA149-E571-5A42-8999-67C8AE2DAD98}" srcOrd="0" destOrd="0" presId="urn:microsoft.com/office/officeart/2005/8/layout/orgChart1"/>
    <dgm:cxn modelId="{41B6C9AB-9303-8344-A9DE-72E2E9114D34}" type="presOf" srcId="{04177E1B-E2FA-0D4D-AA22-96F0936521AE}" destId="{F16E04B4-0F61-4843-9756-6805C0CE8E20}" srcOrd="1" destOrd="0" presId="urn:microsoft.com/office/officeart/2005/8/layout/orgChart1"/>
    <dgm:cxn modelId="{4283EFDD-CF64-8E41-9AFC-1FF4BC2559B5}" type="presOf" srcId="{6C42DEA8-7D81-2C47-8AC0-525A92A7A34C}" destId="{D163FF2F-61C3-4F48-B52F-C5892A3A291F}" srcOrd="0" destOrd="0" presId="urn:microsoft.com/office/officeart/2005/8/layout/orgChart1"/>
    <dgm:cxn modelId="{89C9F893-B797-8A4D-A878-2CDDFFACC0F3}" type="presOf" srcId="{CE9C33D3-C0E9-484B-A561-594C33DEAC47}" destId="{EC61F72E-904C-2340-89E8-7C8C0F791C97}" srcOrd="0" destOrd="0" presId="urn:microsoft.com/office/officeart/2005/8/layout/orgChart1"/>
    <dgm:cxn modelId="{E3897A64-46A1-4D42-A29F-065E85125D59}" srcId="{04177E1B-E2FA-0D4D-AA22-96F0936521AE}" destId="{27EFE6A3-D38D-2A43-9F6B-4BC648D1E76B}" srcOrd="6" destOrd="0" parTransId="{8722785C-2DB1-CA4F-8E67-81291C7A956E}" sibTransId="{B288805F-094D-D14D-9940-A9405D9D9597}"/>
    <dgm:cxn modelId="{D8801E67-AAA1-104A-A535-12C193B5B16A}" type="presOf" srcId="{F941291E-96A7-1242-85A7-075C14159C9B}" destId="{897BED1A-60E4-0A45-A8F2-15E28248E673}" srcOrd="0" destOrd="0" presId="urn:microsoft.com/office/officeart/2005/8/layout/orgChart1"/>
    <dgm:cxn modelId="{BFDB2BD2-E354-834E-898F-AAD5F4255BCD}" type="presOf" srcId="{681F3167-09C1-2340-9780-F4ADC1EB10A5}" destId="{DEE31643-8ED4-914E-B186-E29BFC20D85C}" srcOrd="0" destOrd="0" presId="urn:microsoft.com/office/officeart/2005/8/layout/orgChart1"/>
    <dgm:cxn modelId="{66CD297F-2352-2B4E-BE03-C31D6B95C284}" type="presOf" srcId="{6C42DEA8-7D81-2C47-8AC0-525A92A7A34C}" destId="{D763C84B-F494-EE43-BF6C-F3D28CD5B14D}" srcOrd="1" destOrd="0" presId="urn:microsoft.com/office/officeart/2005/8/layout/orgChart1"/>
    <dgm:cxn modelId="{032ECB3F-876C-014E-8024-1B5347EB9B04}" type="presOf" srcId="{27EFE6A3-D38D-2A43-9F6B-4BC648D1E76B}" destId="{9FCD5DC4-C4CC-FF4C-881A-94B58FB31251}" srcOrd="1" destOrd="0" presId="urn:microsoft.com/office/officeart/2005/8/layout/orgChart1"/>
    <dgm:cxn modelId="{A71E4BEE-F74F-E24C-92A2-B30BAF660944}" srcId="{04177E1B-E2FA-0D4D-AA22-96F0936521AE}" destId="{75CCB218-70E0-5A40-B066-19C5CD1CBD81}" srcOrd="3" destOrd="0" parTransId="{AD84B50D-304B-7448-856A-642DD9F9B22F}" sibTransId="{EE396A4F-592B-C04F-8689-0819B12FA142}"/>
    <dgm:cxn modelId="{88BD8BA9-BE32-FF48-A304-2FC5DDD45CB7}" srcId="{04177E1B-E2FA-0D4D-AA22-96F0936521AE}" destId="{FA1FDF8C-8BF5-7F4B-83FB-C281E92459C7}" srcOrd="1" destOrd="0" parTransId="{0EBF756A-A4AA-724E-B03F-B05C608FCF98}" sibTransId="{A2632826-4640-1447-BC25-342A9143DD0A}"/>
    <dgm:cxn modelId="{40050EB3-C2D6-EC45-98A6-E61EDE7A0143}" type="presOf" srcId="{FB083841-FE87-F643-8859-6DC75C9A918D}" destId="{E5F8F18E-5CB6-694C-9767-85A5EB7BD288}" srcOrd="1" destOrd="0" presId="urn:microsoft.com/office/officeart/2005/8/layout/orgChart1"/>
    <dgm:cxn modelId="{038A0CCD-6364-6B47-96C3-42B548317F67}" type="presOf" srcId="{FA1FDF8C-8BF5-7F4B-83FB-C281E92459C7}" destId="{8D7CC297-234F-434F-897D-FF16D9643A4F}" srcOrd="0" destOrd="0" presId="urn:microsoft.com/office/officeart/2005/8/layout/orgChart1"/>
    <dgm:cxn modelId="{14054C31-DD9D-F841-BD62-A2D3AA46B0DF}" type="presOf" srcId="{FB083841-FE87-F643-8859-6DC75C9A918D}" destId="{4D3C6FBB-3525-A347-8386-B8A5F4E58FDC}" srcOrd="0" destOrd="0" presId="urn:microsoft.com/office/officeart/2005/8/layout/orgChart1"/>
    <dgm:cxn modelId="{EEF6115D-3D86-564B-AA83-44FCD414FD5E}" type="presOf" srcId="{2E6FF259-E01B-5A43-8F2F-C4B5CAF8E5AC}" destId="{B2C11F12-BC9A-E540-8A01-AB859E833FCF}" srcOrd="0" destOrd="0" presId="urn:microsoft.com/office/officeart/2005/8/layout/orgChart1"/>
    <dgm:cxn modelId="{C08D11B4-A35F-2940-9AFC-EBC76487198A}" type="presParOf" srcId="{358BA149-E571-5A42-8999-67C8AE2DAD98}" destId="{98590580-E988-FC4A-83AA-BEE3E8CD3A2C}" srcOrd="0" destOrd="0" presId="urn:microsoft.com/office/officeart/2005/8/layout/orgChart1"/>
    <dgm:cxn modelId="{353658BF-FDB4-6B49-8F7F-3A8E27151357}" type="presParOf" srcId="{98590580-E988-FC4A-83AA-BEE3E8CD3A2C}" destId="{079AE114-CD0C-F146-8914-9B4D6C2AC38D}" srcOrd="0" destOrd="0" presId="urn:microsoft.com/office/officeart/2005/8/layout/orgChart1"/>
    <dgm:cxn modelId="{5F342CA9-CBF3-0C41-B9E1-A61C3E0FE15F}" type="presParOf" srcId="{079AE114-CD0C-F146-8914-9B4D6C2AC38D}" destId="{64628383-E022-1E46-A459-EB262B944DA9}" srcOrd="0" destOrd="0" presId="urn:microsoft.com/office/officeart/2005/8/layout/orgChart1"/>
    <dgm:cxn modelId="{99FBD82C-7F27-B04B-B495-B16235B11FF8}" type="presParOf" srcId="{079AE114-CD0C-F146-8914-9B4D6C2AC38D}" destId="{F16E04B4-0F61-4843-9756-6805C0CE8E20}" srcOrd="1" destOrd="0" presId="urn:microsoft.com/office/officeart/2005/8/layout/orgChart1"/>
    <dgm:cxn modelId="{CB9BC230-4596-144F-8FBD-973485585779}" type="presParOf" srcId="{98590580-E988-FC4A-83AA-BEE3E8CD3A2C}" destId="{933035C8-F0C8-044D-B76A-81EB7DAB74C4}" srcOrd="1" destOrd="0" presId="urn:microsoft.com/office/officeart/2005/8/layout/orgChart1"/>
    <dgm:cxn modelId="{D53DEBE1-2322-1F49-B2C6-F3AB08EC2942}" type="presParOf" srcId="{933035C8-F0C8-044D-B76A-81EB7DAB74C4}" destId="{74E72811-96D7-A943-A657-222D4FB4975A}" srcOrd="0" destOrd="0" presId="urn:microsoft.com/office/officeart/2005/8/layout/orgChart1"/>
    <dgm:cxn modelId="{EC0B2A91-E2E1-6E4E-8A8E-2B5468A05600}" type="presParOf" srcId="{933035C8-F0C8-044D-B76A-81EB7DAB74C4}" destId="{8A43BA16-E9E8-8849-B0FC-2294ED236842}" srcOrd="1" destOrd="0" presId="urn:microsoft.com/office/officeart/2005/8/layout/orgChart1"/>
    <dgm:cxn modelId="{80ED84E1-B02A-2D47-B3C1-B464F806BC58}" type="presParOf" srcId="{8A43BA16-E9E8-8849-B0FC-2294ED236842}" destId="{36DE9EEF-7638-6A41-99DB-F55F039E6188}" srcOrd="0" destOrd="0" presId="urn:microsoft.com/office/officeart/2005/8/layout/orgChart1"/>
    <dgm:cxn modelId="{C86CDC68-EE2E-6247-AFDC-B1950B411A89}" type="presParOf" srcId="{36DE9EEF-7638-6A41-99DB-F55F039E6188}" destId="{43B410FA-0B22-054B-A679-C394F26ABBA4}" srcOrd="0" destOrd="0" presId="urn:microsoft.com/office/officeart/2005/8/layout/orgChart1"/>
    <dgm:cxn modelId="{A455F6E6-FECF-B443-9A45-5C9DFF03DC51}" type="presParOf" srcId="{36DE9EEF-7638-6A41-99DB-F55F039E6188}" destId="{EBBA6881-84A0-A440-B735-A227D1A4CA27}" srcOrd="1" destOrd="0" presId="urn:microsoft.com/office/officeart/2005/8/layout/orgChart1"/>
    <dgm:cxn modelId="{E1DA266C-85F2-F347-BA32-E2326EBBBA8F}" type="presParOf" srcId="{8A43BA16-E9E8-8849-B0FC-2294ED236842}" destId="{6BA9CB4A-DD91-C345-ACBA-B010D23973D2}" srcOrd="1" destOrd="0" presId="urn:microsoft.com/office/officeart/2005/8/layout/orgChart1"/>
    <dgm:cxn modelId="{C77C5854-67AF-474A-95D4-896FB868C0E2}" type="presParOf" srcId="{8A43BA16-E9E8-8849-B0FC-2294ED236842}" destId="{27A30705-AF7C-B245-BC67-1BF12ED14BAF}" srcOrd="2" destOrd="0" presId="urn:microsoft.com/office/officeart/2005/8/layout/orgChart1"/>
    <dgm:cxn modelId="{8CA2EBC4-1085-7842-A601-287D375F2478}" type="presParOf" srcId="{933035C8-F0C8-044D-B76A-81EB7DAB74C4}" destId="{DEE31643-8ED4-914E-B186-E29BFC20D85C}" srcOrd="2" destOrd="0" presId="urn:microsoft.com/office/officeart/2005/8/layout/orgChart1"/>
    <dgm:cxn modelId="{C6F99F4E-FEC1-A146-A99A-B9A43787B972}" type="presParOf" srcId="{933035C8-F0C8-044D-B76A-81EB7DAB74C4}" destId="{C8D37964-7EA1-3244-95AF-D494F4FA8CC5}" srcOrd="3" destOrd="0" presId="urn:microsoft.com/office/officeart/2005/8/layout/orgChart1"/>
    <dgm:cxn modelId="{61FC8DAC-EF18-CC43-AC26-67EF5279B042}" type="presParOf" srcId="{C8D37964-7EA1-3244-95AF-D494F4FA8CC5}" destId="{874CD965-1392-1641-A638-56F3A0877021}" srcOrd="0" destOrd="0" presId="urn:microsoft.com/office/officeart/2005/8/layout/orgChart1"/>
    <dgm:cxn modelId="{CF025D73-9285-F64E-A9B5-D2D0FEE96A01}" type="presParOf" srcId="{874CD965-1392-1641-A638-56F3A0877021}" destId="{B2C11F12-BC9A-E540-8A01-AB859E833FCF}" srcOrd="0" destOrd="0" presId="urn:microsoft.com/office/officeart/2005/8/layout/orgChart1"/>
    <dgm:cxn modelId="{A8ABDDEC-88F2-9345-ACF3-B8A9C7A3CDA0}" type="presParOf" srcId="{874CD965-1392-1641-A638-56F3A0877021}" destId="{AD1FB8B3-4B60-A14E-9102-4FC0C802D4AB}" srcOrd="1" destOrd="0" presId="urn:microsoft.com/office/officeart/2005/8/layout/orgChart1"/>
    <dgm:cxn modelId="{A708095A-4709-0846-9DFF-0CD574F19BC7}" type="presParOf" srcId="{C8D37964-7EA1-3244-95AF-D494F4FA8CC5}" destId="{1C820601-E749-6047-9101-6FCAB31828CB}" srcOrd="1" destOrd="0" presId="urn:microsoft.com/office/officeart/2005/8/layout/orgChart1"/>
    <dgm:cxn modelId="{6CC78464-E4C6-B045-9DF9-EDC84267C6E7}" type="presParOf" srcId="{C8D37964-7EA1-3244-95AF-D494F4FA8CC5}" destId="{B6799708-1E51-B242-9B08-7B9C8B74F05C}" srcOrd="2" destOrd="0" presId="urn:microsoft.com/office/officeart/2005/8/layout/orgChart1"/>
    <dgm:cxn modelId="{0CB18DDB-6000-674B-A6D3-F0DF360B1BDF}" type="presParOf" srcId="{933035C8-F0C8-044D-B76A-81EB7DAB74C4}" destId="{4056CCAB-1082-8342-AAF1-D671160B0E33}" srcOrd="4" destOrd="0" presId="urn:microsoft.com/office/officeart/2005/8/layout/orgChart1"/>
    <dgm:cxn modelId="{5FD8C4F5-FA48-E141-BBFE-3558B352A081}" type="presParOf" srcId="{933035C8-F0C8-044D-B76A-81EB7DAB74C4}" destId="{F95F9C4A-CB32-BB48-929B-A3A655257B9A}" srcOrd="5" destOrd="0" presId="urn:microsoft.com/office/officeart/2005/8/layout/orgChart1"/>
    <dgm:cxn modelId="{77E234FF-AC62-C44F-B8EC-BD807706BD10}" type="presParOf" srcId="{F95F9C4A-CB32-BB48-929B-A3A655257B9A}" destId="{861D4A5A-4FC1-E944-AFC6-3819C935FE52}" srcOrd="0" destOrd="0" presId="urn:microsoft.com/office/officeart/2005/8/layout/orgChart1"/>
    <dgm:cxn modelId="{5D2F29FD-B8BD-CA4D-B257-0827B98D2309}" type="presParOf" srcId="{861D4A5A-4FC1-E944-AFC6-3819C935FE52}" destId="{D163FF2F-61C3-4F48-B52F-C5892A3A291F}" srcOrd="0" destOrd="0" presId="urn:microsoft.com/office/officeart/2005/8/layout/orgChart1"/>
    <dgm:cxn modelId="{64597411-A97E-6944-A1F5-A4152426F0AC}" type="presParOf" srcId="{861D4A5A-4FC1-E944-AFC6-3819C935FE52}" destId="{D763C84B-F494-EE43-BF6C-F3D28CD5B14D}" srcOrd="1" destOrd="0" presId="urn:microsoft.com/office/officeart/2005/8/layout/orgChart1"/>
    <dgm:cxn modelId="{32997EF6-C878-F349-B7EB-0C3FF2D3C68B}" type="presParOf" srcId="{F95F9C4A-CB32-BB48-929B-A3A655257B9A}" destId="{318E7299-FB60-5943-BB85-5FEB5616E8F0}" srcOrd="1" destOrd="0" presId="urn:microsoft.com/office/officeart/2005/8/layout/orgChart1"/>
    <dgm:cxn modelId="{8224EF56-0771-FF48-AD84-15CFF72F7BB5}" type="presParOf" srcId="{F95F9C4A-CB32-BB48-929B-A3A655257B9A}" destId="{A4B0EDA6-0C57-7940-AD4A-F5ED4F583D5E}" srcOrd="2" destOrd="0" presId="urn:microsoft.com/office/officeart/2005/8/layout/orgChart1"/>
    <dgm:cxn modelId="{9BCE84C9-1D45-974C-8465-DB507CC0BB4C}" type="presParOf" srcId="{933035C8-F0C8-044D-B76A-81EB7DAB74C4}" destId="{D9FA58BD-98C6-CC4E-8A1A-7CF97D18AC4D}" srcOrd="6" destOrd="0" presId="urn:microsoft.com/office/officeart/2005/8/layout/orgChart1"/>
    <dgm:cxn modelId="{C6D57A00-51FC-2A48-A9B6-B81DEDF9A042}" type="presParOf" srcId="{933035C8-F0C8-044D-B76A-81EB7DAB74C4}" destId="{E789E1C1-9387-B744-9432-79F52C1505E4}" srcOrd="7" destOrd="0" presId="urn:microsoft.com/office/officeart/2005/8/layout/orgChart1"/>
    <dgm:cxn modelId="{97D3FD98-3A8C-7748-9821-785D8E667F48}" type="presParOf" srcId="{E789E1C1-9387-B744-9432-79F52C1505E4}" destId="{A011A85C-16F4-C94A-B9C9-50C0FFE1E9B7}" srcOrd="0" destOrd="0" presId="urn:microsoft.com/office/officeart/2005/8/layout/orgChart1"/>
    <dgm:cxn modelId="{B07DFB58-C63A-5540-B869-0F3E57577C2D}" type="presParOf" srcId="{A011A85C-16F4-C94A-B9C9-50C0FFE1E9B7}" destId="{6D3CDA43-F706-114C-8FF6-99F5BCE4F895}" srcOrd="0" destOrd="0" presId="urn:microsoft.com/office/officeart/2005/8/layout/orgChart1"/>
    <dgm:cxn modelId="{D584D55B-7799-494C-ADBA-B0C020E1C6BE}" type="presParOf" srcId="{A011A85C-16F4-C94A-B9C9-50C0FFE1E9B7}" destId="{9FCD5DC4-C4CC-FF4C-881A-94B58FB31251}" srcOrd="1" destOrd="0" presId="urn:microsoft.com/office/officeart/2005/8/layout/orgChart1"/>
    <dgm:cxn modelId="{0491A382-469D-0D44-9BD3-5CDCD2B64A01}" type="presParOf" srcId="{E789E1C1-9387-B744-9432-79F52C1505E4}" destId="{E8AD02F2-2997-BF4B-BA43-ED3542D563FE}" srcOrd="1" destOrd="0" presId="urn:microsoft.com/office/officeart/2005/8/layout/orgChart1"/>
    <dgm:cxn modelId="{6720200A-ED0A-5E4B-BD25-9BAD30721C9A}" type="presParOf" srcId="{E789E1C1-9387-B744-9432-79F52C1505E4}" destId="{98403309-3A7B-2346-9215-B0A425F3A298}" srcOrd="2" destOrd="0" presId="urn:microsoft.com/office/officeart/2005/8/layout/orgChart1"/>
    <dgm:cxn modelId="{7BA0F859-56C7-7B4E-8C50-C72E2D89C38A}" type="presParOf" srcId="{98590580-E988-FC4A-83AA-BEE3E8CD3A2C}" destId="{B2C1C516-1754-EC42-9848-9DCEF08AA8BB}" srcOrd="2" destOrd="0" presId="urn:microsoft.com/office/officeart/2005/8/layout/orgChart1"/>
    <dgm:cxn modelId="{D74E21BF-91D5-F140-BDD2-8C60B84C095A}" type="presParOf" srcId="{B2C1C516-1754-EC42-9848-9DCEF08AA8BB}" destId="{6D606197-95B7-8543-A8D4-1A729CCFD523}" srcOrd="0" destOrd="0" presId="urn:microsoft.com/office/officeart/2005/8/layout/orgChart1"/>
    <dgm:cxn modelId="{BC02ACD7-4A3D-1741-A5D5-DC86097B2974}" type="presParOf" srcId="{B2C1C516-1754-EC42-9848-9DCEF08AA8BB}" destId="{F710F182-9892-084E-86F4-CFE6AA9BB59D}" srcOrd="1" destOrd="0" presId="urn:microsoft.com/office/officeart/2005/8/layout/orgChart1"/>
    <dgm:cxn modelId="{88D57B3B-D6BD-4244-BDED-C864F995C758}" type="presParOf" srcId="{F710F182-9892-084E-86F4-CFE6AA9BB59D}" destId="{9B63BF34-4B3A-B544-98EC-0E6212A308BF}" srcOrd="0" destOrd="0" presId="urn:microsoft.com/office/officeart/2005/8/layout/orgChart1"/>
    <dgm:cxn modelId="{FEDCF98B-6C14-2342-B4FB-31563387C441}" type="presParOf" srcId="{9B63BF34-4B3A-B544-98EC-0E6212A308BF}" destId="{EC61F72E-904C-2340-89E8-7C8C0F791C97}" srcOrd="0" destOrd="0" presId="urn:microsoft.com/office/officeart/2005/8/layout/orgChart1"/>
    <dgm:cxn modelId="{4C7E51ED-77B1-AC40-AA67-76882CE24A0B}" type="presParOf" srcId="{9B63BF34-4B3A-B544-98EC-0E6212A308BF}" destId="{00FFBB64-A22A-DC4F-BF5F-E288A2E9EFF3}" srcOrd="1" destOrd="0" presId="urn:microsoft.com/office/officeart/2005/8/layout/orgChart1"/>
    <dgm:cxn modelId="{0229B822-8617-6D41-B41B-EA47527AC840}" type="presParOf" srcId="{F710F182-9892-084E-86F4-CFE6AA9BB59D}" destId="{7A791B85-7E35-8F4D-9A0C-5166B7567E92}" srcOrd="1" destOrd="0" presId="urn:microsoft.com/office/officeart/2005/8/layout/orgChart1"/>
    <dgm:cxn modelId="{E03FD8FE-F32C-8C41-A123-328E626E5696}" type="presParOf" srcId="{F710F182-9892-084E-86F4-CFE6AA9BB59D}" destId="{5040A2FA-2778-5141-B82E-2948F4E7DC96}" srcOrd="2" destOrd="0" presId="urn:microsoft.com/office/officeart/2005/8/layout/orgChart1"/>
    <dgm:cxn modelId="{11E71873-1EF4-8A48-8D29-63F00D19204D}" type="presParOf" srcId="{B2C1C516-1754-EC42-9848-9DCEF08AA8BB}" destId="{DF0AA60F-0928-2541-A323-5DC1AE00DC4F}" srcOrd="2" destOrd="0" presId="urn:microsoft.com/office/officeart/2005/8/layout/orgChart1"/>
    <dgm:cxn modelId="{D254E90F-C10B-7842-AE76-E5E8A0B835B8}" type="presParOf" srcId="{B2C1C516-1754-EC42-9848-9DCEF08AA8BB}" destId="{0F82E37E-56E8-534B-8BC3-4F4CD15E923C}" srcOrd="3" destOrd="0" presId="urn:microsoft.com/office/officeart/2005/8/layout/orgChart1"/>
    <dgm:cxn modelId="{B1C83B11-27DC-B241-8473-93066905E4A1}" type="presParOf" srcId="{0F82E37E-56E8-534B-8BC3-4F4CD15E923C}" destId="{6207AADE-5E51-B941-8456-54583717FA18}" srcOrd="0" destOrd="0" presId="urn:microsoft.com/office/officeart/2005/8/layout/orgChart1"/>
    <dgm:cxn modelId="{A7F37786-E553-3545-BA51-79015C24BE36}" type="presParOf" srcId="{6207AADE-5E51-B941-8456-54583717FA18}" destId="{8D7CC297-234F-434F-897D-FF16D9643A4F}" srcOrd="0" destOrd="0" presId="urn:microsoft.com/office/officeart/2005/8/layout/orgChart1"/>
    <dgm:cxn modelId="{459247C5-8B41-BA41-B8AB-EED3CCE840CF}" type="presParOf" srcId="{6207AADE-5E51-B941-8456-54583717FA18}" destId="{4A331C9A-B585-0B49-B5B8-4C34FAEDE2E5}" srcOrd="1" destOrd="0" presId="urn:microsoft.com/office/officeart/2005/8/layout/orgChart1"/>
    <dgm:cxn modelId="{12199445-025B-5541-A443-68F7D393813A}" type="presParOf" srcId="{0F82E37E-56E8-534B-8BC3-4F4CD15E923C}" destId="{53AADE6A-CD56-B94D-83CE-DA50791598FE}" srcOrd="1" destOrd="0" presId="urn:microsoft.com/office/officeart/2005/8/layout/orgChart1"/>
    <dgm:cxn modelId="{32BE12D7-DC70-6644-8BD0-FD4669333E7E}" type="presParOf" srcId="{0F82E37E-56E8-534B-8BC3-4F4CD15E923C}" destId="{3248236A-B641-234C-8647-383BE2FBD868}" srcOrd="2" destOrd="0" presId="urn:microsoft.com/office/officeart/2005/8/layout/orgChart1"/>
    <dgm:cxn modelId="{F4D8D4C9-B700-0241-A854-E81DE63CECB1}" type="presParOf" srcId="{B2C1C516-1754-EC42-9848-9DCEF08AA8BB}" destId="{897BED1A-60E4-0A45-A8F2-15E28248E673}" srcOrd="4" destOrd="0" presId="urn:microsoft.com/office/officeart/2005/8/layout/orgChart1"/>
    <dgm:cxn modelId="{6E686332-BD24-8A4F-A40E-5AE1F9DFB13D}" type="presParOf" srcId="{B2C1C516-1754-EC42-9848-9DCEF08AA8BB}" destId="{25389995-A81E-4742-9EDD-F14768BF18AA}" srcOrd="5" destOrd="0" presId="urn:microsoft.com/office/officeart/2005/8/layout/orgChart1"/>
    <dgm:cxn modelId="{8039FC56-7BE6-5745-82B3-D2A12F36E231}" type="presParOf" srcId="{25389995-A81E-4742-9EDD-F14768BF18AA}" destId="{070D3206-4850-8D41-8469-5CFC02E49264}" srcOrd="0" destOrd="0" presId="urn:microsoft.com/office/officeart/2005/8/layout/orgChart1"/>
    <dgm:cxn modelId="{2037A7E0-54D6-F44C-BDD7-4CCE2C8270B4}" type="presParOf" srcId="{070D3206-4850-8D41-8469-5CFC02E49264}" destId="{4D3C6FBB-3525-A347-8386-B8A5F4E58FDC}" srcOrd="0" destOrd="0" presId="urn:microsoft.com/office/officeart/2005/8/layout/orgChart1"/>
    <dgm:cxn modelId="{35B2DC0E-B9FD-1342-B991-F6905E8E3742}" type="presParOf" srcId="{070D3206-4850-8D41-8469-5CFC02E49264}" destId="{E5F8F18E-5CB6-694C-9767-85A5EB7BD288}" srcOrd="1" destOrd="0" presId="urn:microsoft.com/office/officeart/2005/8/layout/orgChart1"/>
    <dgm:cxn modelId="{4CCE7EF5-9B27-C04A-84DB-9FAA17DC3FED}" type="presParOf" srcId="{25389995-A81E-4742-9EDD-F14768BF18AA}" destId="{4F5DA9B4-2764-5946-8941-149D565D960A}" srcOrd="1" destOrd="0" presId="urn:microsoft.com/office/officeart/2005/8/layout/orgChart1"/>
    <dgm:cxn modelId="{4F133498-0F0E-524A-82C2-8CD8C28EAAEC}" type="presParOf" srcId="{25389995-A81E-4742-9EDD-F14768BF18AA}" destId="{DAF67CE0-5BE2-6F41-81C8-22C7FC6C6A6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8DEB7-2904-A44F-A0A2-291983AC1EC4}">
      <dsp:nvSpPr>
        <dsp:cNvPr id="0" name=""/>
        <dsp:cNvSpPr/>
      </dsp:nvSpPr>
      <dsp:spPr>
        <a:xfrm>
          <a:off x="744867" y="656582"/>
          <a:ext cx="526998" cy="91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31"/>
              </a:lnTo>
              <a:lnTo>
                <a:pt x="526998" y="45731"/>
              </a:lnTo>
              <a:lnTo>
                <a:pt x="526998" y="91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1643-8ED4-914E-B186-E29BFC20D85C}">
      <dsp:nvSpPr>
        <dsp:cNvPr id="0" name=""/>
        <dsp:cNvSpPr/>
      </dsp:nvSpPr>
      <dsp:spPr>
        <a:xfrm>
          <a:off x="699147" y="656582"/>
          <a:ext cx="91440" cy="91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2811-96D7-A943-A657-222D4FB4975A}">
      <dsp:nvSpPr>
        <dsp:cNvPr id="0" name=""/>
        <dsp:cNvSpPr/>
      </dsp:nvSpPr>
      <dsp:spPr>
        <a:xfrm>
          <a:off x="217868" y="656582"/>
          <a:ext cx="526998" cy="91462"/>
        </a:xfrm>
        <a:custGeom>
          <a:avLst/>
          <a:gdLst/>
          <a:ahLst/>
          <a:cxnLst/>
          <a:rect l="0" t="0" r="0" b="0"/>
          <a:pathLst>
            <a:path>
              <a:moveTo>
                <a:pt x="526998" y="0"/>
              </a:moveTo>
              <a:lnTo>
                <a:pt x="526998" y="45731"/>
              </a:lnTo>
              <a:lnTo>
                <a:pt x="0" y="45731"/>
              </a:lnTo>
              <a:lnTo>
                <a:pt x="0" y="91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8383-E022-1E46-A459-EB262B944DA9}">
      <dsp:nvSpPr>
        <dsp:cNvPr id="0" name=""/>
        <dsp:cNvSpPr/>
      </dsp:nvSpPr>
      <dsp:spPr>
        <a:xfrm>
          <a:off x="639373" y="438814"/>
          <a:ext cx="210986" cy="217768"/>
        </a:xfrm>
        <a:prstGeom prst="ellipse">
          <a:avLst/>
        </a:prstGeom>
        <a:noFill/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>
            <a:ln w="57150" cmpd="sng">
              <a:solidFill>
                <a:schemeClr val="tx1"/>
              </a:solidFill>
            </a:ln>
          </a:endParaRPr>
        </a:p>
      </dsp:txBody>
      <dsp:txXfrm>
        <a:off x="670271" y="470705"/>
        <a:ext cx="149190" cy="153986"/>
      </dsp:txXfrm>
    </dsp:sp>
    <dsp:sp modelId="{43B410FA-0B22-054B-A679-C394F26ABBA4}">
      <dsp:nvSpPr>
        <dsp:cNvPr id="0" name=""/>
        <dsp:cNvSpPr/>
      </dsp:nvSpPr>
      <dsp:spPr>
        <a:xfrm>
          <a:off x="100" y="748045"/>
          <a:ext cx="435536" cy="217768"/>
        </a:xfrm>
        <a:prstGeom prst="rect">
          <a:avLst/>
        </a:prstGeom>
        <a:noFill/>
        <a:ln w="19050" cmpd="sng">
          <a:solidFill>
            <a:srgbClr val="1F497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 </a:t>
          </a:r>
          <a:endParaRPr lang="es-ES" sz="1400" kern="1200" dirty="0"/>
        </a:p>
      </dsp:txBody>
      <dsp:txXfrm>
        <a:off x="100" y="748045"/>
        <a:ext cx="435536" cy="217768"/>
      </dsp:txXfrm>
    </dsp:sp>
    <dsp:sp modelId="{B2C11F12-BC9A-E540-8A01-AB859E833FCF}">
      <dsp:nvSpPr>
        <dsp:cNvPr id="0" name=""/>
        <dsp:cNvSpPr/>
      </dsp:nvSpPr>
      <dsp:spPr>
        <a:xfrm>
          <a:off x="527098" y="748045"/>
          <a:ext cx="435536" cy="217768"/>
        </a:xfrm>
        <a:prstGeom prst="rect">
          <a:avLst/>
        </a:prstGeom>
        <a:noFill/>
        <a:ln w="19050" cmpd="sng">
          <a:solidFill>
            <a:srgbClr val="1F497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 </a:t>
          </a:r>
          <a:endParaRPr lang="es-ES" sz="1400" kern="1200" dirty="0"/>
        </a:p>
      </dsp:txBody>
      <dsp:txXfrm>
        <a:off x="527098" y="748045"/>
        <a:ext cx="435536" cy="217768"/>
      </dsp:txXfrm>
    </dsp:sp>
    <dsp:sp modelId="{D06122D8-0BAD-3C48-BB59-CBE3E228BBA4}">
      <dsp:nvSpPr>
        <dsp:cNvPr id="0" name=""/>
        <dsp:cNvSpPr/>
      </dsp:nvSpPr>
      <dsp:spPr>
        <a:xfrm>
          <a:off x="1054097" y="748045"/>
          <a:ext cx="435536" cy="217768"/>
        </a:xfrm>
        <a:prstGeom prst="rect">
          <a:avLst/>
        </a:prstGeom>
        <a:noFill/>
        <a:ln w="19050" cmpd="sng">
          <a:solidFill>
            <a:srgbClr val="1F497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1054097" y="748045"/>
        <a:ext cx="435536" cy="217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ED1A-60E4-0A45-A8F2-15E28248E673}">
      <dsp:nvSpPr>
        <dsp:cNvPr id="0" name=""/>
        <dsp:cNvSpPr/>
      </dsp:nvSpPr>
      <dsp:spPr>
        <a:xfrm>
          <a:off x="1743405" y="1074845"/>
          <a:ext cx="91440" cy="946157"/>
        </a:xfrm>
        <a:custGeom>
          <a:avLst/>
          <a:gdLst/>
          <a:ahLst/>
          <a:cxnLst/>
          <a:rect l="0" t="0" r="0" b="0"/>
          <a:pathLst>
            <a:path>
              <a:moveTo>
                <a:pt x="130631" y="0"/>
              </a:moveTo>
              <a:lnTo>
                <a:pt x="130631" y="946157"/>
              </a:lnTo>
              <a:lnTo>
                <a:pt x="45720" y="946157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AA60F-0928-2541-A323-5DC1AE00DC4F}">
      <dsp:nvSpPr>
        <dsp:cNvPr id="0" name=""/>
        <dsp:cNvSpPr/>
      </dsp:nvSpPr>
      <dsp:spPr>
        <a:xfrm>
          <a:off x="1828317" y="1074845"/>
          <a:ext cx="91440" cy="3719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993"/>
              </a:lnTo>
              <a:lnTo>
                <a:pt x="130631" y="37199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06197-95B7-8543-A8D4-1A729CCFD523}">
      <dsp:nvSpPr>
        <dsp:cNvPr id="0" name=""/>
        <dsp:cNvSpPr/>
      </dsp:nvSpPr>
      <dsp:spPr>
        <a:xfrm>
          <a:off x="1743405" y="1074845"/>
          <a:ext cx="91440" cy="371993"/>
        </a:xfrm>
        <a:custGeom>
          <a:avLst/>
          <a:gdLst/>
          <a:ahLst/>
          <a:cxnLst/>
          <a:rect l="0" t="0" r="0" b="0"/>
          <a:pathLst>
            <a:path>
              <a:moveTo>
                <a:pt x="130631" y="0"/>
              </a:moveTo>
              <a:lnTo>
                <a:pt x="130631" y="371993"/>
              </a:lnTo>
              <a:lnTo>
                <a:pt x="45720" y="37199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A58BD-98C6-CC4E-8A1A-7CF97D18AC4D}">
      <dsp:nvSpPr>
        <dsp:cNvPr id="0" name=""/>
        <dsp:cNvSpPr/>
      </dsp:nvSpPr>
      <dsp:spPr>
        <a:xfrm>
          <a:off x="1874037" y="1074845"/>
          <a:ext cx="1467757" cy="13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39"/>
              </a:lnTo>
              <a:lnTo>
                <a:pt x="1467757" y="1233239"/>
              </a:lnTo>
              <a:lnTo>
                <a:pt x="1467757" y="1318151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CCAB-1082-8342-AAF1-D671160B0E33}">
      <dsp:nvSpPr>
        <dsp:cNvPr id="0" name=""/>
        <dsp:cNvSpPr/>
      </dsp:nvSpPr>
      <dsp:spPr>
        <a:xfrm>
          <a:off x="1874037" y="1074845"/>
          <a:ext cx="489252" cy="13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239"/>
              </a:lnTo>
              <a:lnTo>
                <a:pt x="489252" y="1233239"/>
              </a:lnTo>
              <a:lnTo>
                <a:pt x="489252" y="1318151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1643-8ED4-914E-B186-E29BFC20D85C}">
      <dsp:nvSpPr>
        <dsp:cNvPr id="0" name=""/>
        <dsp:cNvSpPr/>
      </dsp:nvSpPr>
      <dsp:spPr>
        <a:xfrm>
          <a:off x="1384784" y="1074845"/>
          <a:ext cx="489252" cy="1318151"/>
        </a:xfrm>
        <a:custGeom>
          <a:avLst/>
          <a:gdLst/>
          <a:ahLst/>
          <a:cxnLst/>
          <a:rect l="0" t="0" r="0" b="0"/>
          <a:pathLst>
            <a:path>
              <a:moveTo>
                <a:pt x="489252" y="0"/>
              </a:moveTo>
              <a:lnTo>
                <a:pt x="489252" y="1233239"/>
              </a:lnTo>
              <a:lnTo>
                <a:pt x="0" y="1233239"/>
              </a:lnTo>
              <a:lnTo>
                <a:pt x="0" y="1318151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2811-96D7-A943-A657-222D4FB4975A}">
      <dsp:nvSpPr>
        <dsp:cNvPr id="0" name=""/>
        <dsp:cNvSpPr/>
      </dsp:nvSpPr>
      <dsp:spPr>
        <a:xfrm>
          <a:off x="406279" y="1074845"/>
          <a:ext cx="1467757" cy="1318151"/>
        </a:xfrm>
        <a:custGeom>
          <a:avLst/>
          <a:gdLst/>
          <a:ahLst/>
          <a:cxnLst/>
          <a:rect l="0" t="0" r="0" b="0"/>
          <a:pathLst>
            <a:path>
              <a:moveTo>
                <a:pt x="1467757" y="0"/>
              </a:moveTo>
              <a:lnTo>
                <a:pt x="1467757" y="1233239"/>
              </a:lnTo>
              <a:lnTo>
                <a:pt x="0" y="1233239"/>
              </a:lnTo>
              <a:lnTo>
                <a:pt x="0" y="1318151"/>
              </a:lnTo>
            </a:path>
          </a:pathLst>
        </a:custGeom>
        <a:noFill/>
        <a:ln w="9525" cap="flat" cmpd="sng" algn="ctr">
          <a:solidFill>
            <a:srgbClr val="FFFFFF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8383-E022-1E46-A459-EB262B944DA9}">
      <dsp:nvSpPr>
        <dsp:cNvPr id="0" name=""/>
        <dsp:cNvSpPr/>
      </dsp:nvSpPr>
      <dsp:spPr>
        <a:xfrm>
          <a:off x="1678162" y="670504"/>
          <a:ext cx="391749" cy="404340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 </a:t>
          </a:r>
          <a:endParaRPr lang="es-ES" sz="1800" kern="1200" dirty="0"/>
        </a:p>
      </dsp:txBody>
      <dsp:txXfrm>
        <a:off x="1735532" y="729718"/>
        <a:ext cx="277009" cy="285912"/>
      </dsp:txXfrm>
    </dsp:sp>
    <dsp:sp modelId="{43B410FA-0B22-054B-A679-C394F26ABBA4}">
      <dsp:nvSpPr>
        <dsp:cNvPr id="0" name=""/>
        <dsp:cNvSpPr/>
      </dsp:nvSpPr>
      <dsp:spPr>
        <a:xfrm>
          <a:off x="1938" y="2392997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 </a:t>
          </a:r>
          <a:endParaRPr lang="es-ES" sz="1800" kern="1200" dirty="0"/>
        </a:p>
      </dsp:txBody>
      <dsp:txXfrm>
        <a:off x="1938" y="2392997"/>
        <a:ext cx="808681" cy="404340"/>
      </dsp:txXfrm>
    </dsp:sp>
    <dsp:sp modelId="{B2C11F12-BC9A-E540-8A01-AB859E833FCF}">
      <dsp:nvSpPr>
        <dsp:cNvPr id="0" name=""/>
        <dsp:cNvSpPr/>
      </dsp:nvSpPr>
      <dsp:spPr>
        <a:xfrm>
          <a:off x="980443" y="2392997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 </a:t>
          </a:r>
          <a:endParaRPr lang="es-ES" sz="1800" kern="1200" dirty="0"/>
        </a:p>
      </dsp:txBody>
      <dsp:txXfrm>
        <a:off x="980443" y="2392997"/>
        <a:ext cx="808681" cy="404340"/>
      </dsp:txXfrm>
    </dsp:sp>
    <dsp:sp modelId="{D163FF2F-61C3-4F48-B52F-C5892A3A291F}">
      <dsp:nvSpPr>
        <dsp:cNvPr id="0" name=""/>
        <dsp:cNvSpPr/>
      </dsp:nvSpPr>
      <dsp:spPr>
        <a:xfrm>
          <a:off x="1958949" y="2392997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1958949" y="2392997"/>
        <a:ext cx="808681" cy="404340"/>
      </dsp:txXfrm>
    </dsp:sp>
    <dsp:sp modelId="{6D3CDA43-F706-114C-8FF6-99F5BCE4F895}">
      <dsp:nvSpPr>
        <dsp:cNvPr id="0" name=""/>
        <dsp:cNvSpPr/>
      </dsp:nvSpPr>
      <dsp:spPr>
        <a:xfrm>
          <a:off x="2937454" y="2392997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2937454" y="2392997"/>
        <a:ext cx="808681" cy="404340"/>
      </dsp:txXfrm>
    </dsp:sp>
    <dsp:sp modelId="{EC61F72E-904C-2340-89E8-7C8C0F791C97}">
      <dsp:nvSpPr>
        <dsp:cNvPr id="0" name=""/>
        <dsp:cNvSpPr/>
      </dsp:nvSpPr>
      <dsp:spPr>
        <a:xfrm>
          <a:off x="980443" y="1244668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 </a:t>
          </a:r>
          <a:endParaRPr lang="es-ES" sz="1800" kern="1200" dirty="0"/>
        </a:p>
      </dsp:txBody>
      <dsp:txXfrm>
        <a:off x="980443" y="1244668"/>
        <a:ext cx="808681" cy="404340"/>
      </dsp:txXfrm>
    </dsp:sp>
    <dsp:sp modelId="{8D7CC297-234F-434F-897D-FF16D9643A4F}">
      <dsp:nvSpPr>
        <dsp:cNvPr id="0" name=""/>
        <dsp:cNvSpPr/>
      </dsp:nvSpPr>
      <dsp:spPr>
        <a:xfrm>
          <a:off x="1958949" y="1244668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1958949" y="1244668"/>
        <a:ext cx="808681" cy="404340"/>
      </dsp:txXfrm>
    </dsp:sp>
    <dsp:sp modelId="{4D3C6FBB-3525-A347-8386-B8A5F4E58FDC}">
      <dsp:nvSpPr>
        <dsp:cNvPr id="0" name=""/>
        <dsp:cNvSpPr/>
      </dsp:nvSpPr>
      <dsp:spPr>
        <a:xfrm>
          <a:off x="980443" y="1818833"/>
          <a:ext cx="808681" cy="404340"/>
        </a:xfrm>
        <a:prstGeom prst="rect">
          <a:avLst/>
        </a:prstGeom>
        <a:noFill/>
        <a:ln w="28575" cmpd="sng">
          <a:solidFill>
            <a:srgbClr val="FFFFFF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>
        <a:off x="980443" y="1818833"/>
        <a:ext cx="808681" cy="40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ED1A-60E4-0A45-A8F2-15E28248E673}">
      <dsp:nvSpPr>
        <dsp:cNvPr id="0" name=""/>
        <dsp:cNvSpPr/>
      </dsp:nvSpPr>
      <dsp:spPr>
        <a:xfrm>
          <a:off x="2273260" y="1253491"/>
          <a:ext cx="107888" cy="1202186"/>
        </a:xfrm>
        <a:custGeom>
          <a:avLst/>
          <a:gdLst/>
          <a:ahLst/>
          <a:cxnLst/>
          <a:rect l="0" t="0" r="0" b="0"/>
          <a:pathLst>
            <a:path>
              <a:moveTo>
                <a:pt x="107888" y="0"/>
              </a:moveTo>
              <a:lnTo>
                <a:pt x="107888" y="1202186"/>
              </a:lnTo>
              <a:lnTo>
                <a:pt x="0" y="12021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AA60F-0928-2541-A323-5DC1AE00DC4F}">
      <dsp:nvSpPr>
        <dsp:cNvPr id="0" name=""/>
        <dsp:cNvSpPr/>
      </dsp:nvSpPr>
      <dsp:spPr>
        <a:xfrm>
          <a:off x="2381149" y="1253491"/>
          <a:ext cx="107888" cy="47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654"/>
              </a:lnTo>
              <a:lnTo>
                <a:pt x="107888" y="4726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06197-95B7-8543-A8D4-1A729CCFD523}">
      <dsp:nvSpPr>
        <dsp:cNvPr id="0" name=""/>
        <dsp:cNvSpPr/>
      </dsp:nvSpPr>
      <dsp:spPr>
        <a:xfrm>
          <a:off x="2273260" y="1253491"/>
          <a:ext cx="107888" cy="472654"/>
        </a:xfrm>
        <a:custGeom>
          <a:avLst/>
          <a:gdLst/>
          <a:ahLst/>
          <a:cxnLst/>
          <a:rect l="0" t="0" r="0" b="0"/>
          <a:pathLst>
            <a:path>
              <a:moveTo>
                <a:pt x="107888" y="0"/>
              </a:moveTo>
              <a:lnTo>
                <a:pt x="107888" y="472654"/>
              </a:lnTo>
              <a:lnTo>
                <a:pt x="0" y="4726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A58BD-98C6-CC4E-8A1A-7CF97D18AC4D}">
      <dsp:nvSpPr>
        <dsp:cNvPr id="0" name=""/>
        <dsp:cNvSpPr/>
      </dsp:nvSpPr>
      <dsp:spPr>
        <a:xfrm>
          <a:off x="2381149" y="1253491"/>
          <a:ext cx="1864930" cy="167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952"/>
              </a:lnTo>
              <a:lnTo>
                <a:pt x="1864930" y="1566952"/>
              </a:lnTo>
              <a:lnTo>
                <a:pt x="186493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CCAB-1082-8342-AAF1-D671160B0E33}">
      <dsp:nvSpPr>
        <dsp:cNvPr id="0" name=""/>
        <dsp:cNvSpPr/>
      </dsp:nvSpPr>
      <dsp:spPr>
        <a:xfrm>
          <a:off x="2381149" y="1253491"/>
          <a:ext cx="621643" cy="167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952"/>
              </a:lnTo>
              <a:lnTo>
                <a:pt x="621643" y="1566952"/>
              </a:lnTo>
              <a:lnTo>
                <a:pt x="621643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1643-8ED4-914E-B186-E29BFC20D85C}">
      <dsp:nvSpPr>
        <dsp:cNvPr id="0" name=""/>
        <dsp:cNvSpPr/>
      </dsp:nvSpPr>
      <dsp:spPr>
        <a:xfrm>
          <a:off x="1759505" y="1253491"/>
          <a:ext cx="621643" cy="1674841"/>
        </a:xfrm>
        <a:custGeom>
          <a:avLst/>
          <a:gdLst/>
          <a:ahLst/>
          <a:cxnLst/>
          <a:rect l="0" t="0" r="0" b="0"/>
          <a:pathLst>
            <a:path>
              <a:moveTo>
                <a:pt x="621643" y="0"/>
              </a:moveTo>
              <a:lnTo>
                <a:pt x="621643" y="1566952"/>
              </a:lnTo>
              <a:lnTo>
                <a:pt x="0" y="1566952"/>
              </a:lnTo>
              <a:lnTo>
                <a:pt x="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2811-96D7-A943-A657-222D4FB4975A}">
      <dsp:nvSpPr>
        <dsp:cNvPr id="0" name=""/>
        <dsp:cNvSpPr/>
      </dsp:nvSpPr>
      <dsp:spPr>
        <a:xfrm>
          <a:off x="516218" y="1253491"/>
          <a:ext cx="1864930" cy="1674841"/>
        </a:xfrm>
        <a:custGeom>
          <a:avLst/>
          <a:gdLst/>
          <a:ahLst/>
          <a:cxnLst/>
          <a:rect l="0" t="0" r="0" b="0"/>
          <a:pathLst>
            <a:path>
              <a:moveTo>
                <a:pt x="1864930" y="0"/>
              </a:moveTo>
              <a:lnTo>
                <a:pt x="1864930" y="1566952"/>
              </a:lnTo>
              <a:lnTo>
                <a:pt x="0" y="1566952"/>
              </a:lnTo>
              <a:lnTo>
                <a:pt x="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8383-E022-1E46-A459-EB262B944DA9}">
      <dsp:nvSpPr>
        <dsp:cNvPr id="0" name=""/>
        <dsp:cNvSpPr/>
      </dsp:nvSpPr>
      <dsp:spPr>
        <a:xfrm>
          <a:off x="2132270" y="739736"/>
          <a:ext cx="497756" cy="513754"/>
        </a:xfrm>
        <a:prstGeom prst="ellipse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2205165" y="814974"/>
        <a:ext cx="351966" cy="363278"/>
      </dsp:txXfrm>
    </dsp:sp>
    <dsp:sp modelId="{43B410FA-0B22-054B-A679-C394F26ABBA4}">
      <dsp:nvSpPr>
        <dsp:cNvPr id="0" name=""/>
        <dsp:cNvSpPr/>
      </dsp:nvSpPr>
      <dsp:spPr>
        <a:xfrm>
          <a:off x="2463" y="2928332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2463" y="2928332"/>
        <a:ext cx="1027509" cy="513754"/>
      </dsp:txXfrm>
    </dsp:sp>
    <dsp:sp modelId="{B2C11F12-BC9A-E540-8A01-AB859E833FCF}">
      <dsp:nvSpPr>
        <dsp:cNvPr id="0" name=""/>
        <dsp:cNvSpPr/>
      </dsp:nvSpPr>
      <dsp:spPr>
        <a:xfrm>
          <a:off x="1245750" y="2928332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1245750" y="2928332"/>
        <a:ext cx="1027509" cy="513754"/>
      </dsp:txXfrm>
    </dsp:sp>
    <dsp:sp modelId="{D163FF2F-61C3-4F48-B52F-C5892A3A291F}">
      <dsp:nvSpPr>
        <dsp:cNvPr id="0" name=""/>
        <dsp:cNvSpPr/>
      </dsp:nvSpPr>
      <dsp:spPr>
        <a:xfrm>
          <a:off x="2489037" y="2928332"/>
          <a:ext cx="1027509" cy="513754"/>
        </a:xfrm>
        <a:prstGeom prst="rect">
          <a:avLst/>
        </a:prstGeom>
        <a:noFill/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2489037" y="2928332"/>
        <a:ext cx="1027509" cy="513754"/>
      </dsp:txXfrm>
    </dsp:sp>
    <dsp:sp modelId="{6D3CDA43-F706-114C-8FF6-99F5BCE4F895}">
      <dsp:nvSpPr>
        <dsp:cNvPr id="0" name=""/>
        <dsp:cNvSpPr/>
      </dsp:nvSpPr>
      <dsp:spPr>
        <a:xfrm>
          <a:off x="3732324" y="2928332"/>
          <a:ext cx="1027509" cy="513754"/>
        </a:xfrm>
        <a:prstGeom prst="rect">
          <a:avLst/>
        </a:prstGeom>
        <a:noFill/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3732324" y="2928332"/>
        <a:ext cx="1027509" cy="513754"/>
      </dsp:txXfrm>
    </dsp:sp>
    <dsp:sp modelId="{EC61F72E-904C-2340-89E8-7C8C0F791C97}">
      <dsp:nvSpPr>
        <dsp:cNvPr id="0" name=""/>
        <dsp:cNvSpPr/>
      </dsp:nvSpPr>
      <dsp:spPr>
        <a:xfrm>
          <a:off x="1245750" y="1469268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1245750" y="1469268"/>
        <a:ext cx="1027509" cy="513754"/>
      </dsp:txXfrm>
    </dsp:sp>
    <dsp:sp modelId="{8D7CC297-234F-434F-897D-FF16D9643A4F}">
      <dsp:nvSpPr>
        <dsp:cNvPr id="0" name=""/>
        <dsp:cNvSpPr/>
      </dsp:nvSpPr>
      <dsp:spPr>
        <a:xfrm>
          <a:off x="2489037" y="1469268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2489037" y="1469268"/>
        <a:ext cx="1027509" cy="513754"/>
      </dsp:txXfrm>
    </dsp:sp>
    <dsp:sp modelId="{4D3C6FBB-3525-A347-8386-B8A5F4E58FDC}">
      <dsp:nvSpPr>
        <dsp:cNvPr id="0" name=""/>
        <dsp:cNvSpPr/>
      </dsp:nvSpPr>
      <dsp:spPr>
        <a:xfrm>
          <a:off x="1245750" y="2198800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1245750" y="2198800"/>
        <a:ext cx="1027509" cy="513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ED1A-60E4-0A45-A8F2-15E28248E673}">
      <dsp:nvSpPr>
        <dsp:cNvPr id="0" name=""/>
        <dsp:cNvSpPr/>
      </dsp:nvSpPr>
      <dsp:spPr>
        <a:xfrm>
          <a:off x="2273260" y="1253491"/>
          <a:ext cx="107888" cy="1202186"/>
        </a:xfrm>
        <a:custGeom>
          <a:avLst/>
          <a:gdLst/>
          <a:ahLst/>
          <a:cxnLst/>
          <a:rect l="0" t="0" r="0" b="0"/>
          <a:pathLst>
            <a:path>
              <a:moveTo>
                <a:pt x="107888" y="0"/>
              </a:moveTo>
              <a:lnTo>
                <a:pt x="107888" y="1202186"/>
              </a:lnTo>
              <a:lnTo>
                <a:pt x="0" y="12021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AA60F-0928-2541-A323-5DC1AE00DC4F}">
      <dsp:nvSpPr>
        <dsp:cNvPr id="0" name=""/>
        <dsp:cNvSpPr/>
      </dsp:nvSpPr>
      <dsp:spPr>
        <a:xfrm>
          <a:off x="2381149" y="1253491"/>
          <a:ext cx="107888" cy="47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654"/>
              </a:lnTo>
              <a:lnTo>
                <a:pt x="107888" y="4726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06197-95B7-8543-A8D4-1A729CCFD523}">
      <dsp:nvSpPr>
        <dsp:cNvPr id="0" name=""/>
        <dsp:cNvSpPr/>
      </dsp:nvSpPr>
      <dsp:spPr>
        <a:xfrm>
          <a:off x="2273260" y="1253491"/>
          <a:ext cx="107888" cy="472654"/>
        </a:xfrm>
        <a:custGeom>
          <a:avLst/>
          <a:gdLst/>
          <a:ahLst/>
          <a:cxnLst/>
          <a:rect l="0" t="0" r="0" b="0"/>
          <a:pathLst>
            <a:path>
              <a:moveTo>
                <a:pt x="107888" y="0"/>
              </a:moveTo>
              <a:lnTo>
                <a:pt x="107888" y="472654"/>
              </a:lnTo>
              <a:lnTo>
                <a:pt x="0" y="4726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A58BD-98C6-CC4E-8A1A-7CF97D18AC4D}">
      <dsp:nvSpPr>
        <dsp:cNvPr id="0" name=""/>
        <dsp:cNvSpPr/>
      </dsp:nvSpPr>
      <dsp:spPr>
        <a:xfrm>
          <a:off x="2381149" y="1253491"/>
          <a:ext cx="1864930" cy="167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952"/>
              </a:lnTo>
              <a:lnTo>
                <a:pt x="1864930" y="1566952"/>
              </a:lnTo>
              <a:lnTo>
                <a:pt x="186493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CCAB-1082-8342-AAF1-D671160B0E33}">
      <dsp:nvSpPr>
        <dsp:cNvPr id="0" name=""/>
        <dsp:cNvSpPr/>
      </dsp:nvSpPr>
      <dsp:spPr>
        <a:xfrm>
          <a:off x="2381149" y="1253491"/>
          <a:ext cx="621643" cy="167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952"/>
              </a:lnTo>
              <a:lnTo>
                <a:pt x="621643" y="1566952"/>
              </a:lnTo>
              <a:lnTo>
                <a:pt x="621643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1643-8ED4-914E-B186-E29BFC20D85C}">
      <dsp:nvSpPr>
        <dsp:cNvPr id="0" name=""/>
        <dsp:cNvSpPr/>
      </dsp:nvSpPr>
      <dsp:spPr>
        <a:xfrm>
          <a:off x="1759505" y="1253491"/>
          <a:ext cx="621643" cy="1674841"/>
        </a:xfrm>
        <a:custGeom>
          <a:avLst/>
          <a:gdLst/>
          <a:ahLst/>
          <a:cxnLst/>
          <a:rect l="0" t="0" r="0" b="0"/>
          <a:pathLst>
            <a:path>
              <a:moveTo>
                <a:pt x="621643" y="0"/>
              </a:moveTo>
              <a:lnTo>
                <a:pt x="621643" y="1566952"/>
              </a:lnTo>
              <a:lnTo>
                <a:pt x="0" y="1566952"/>
              </a:lnTo>
              <a:lnTo>
                <a:pt x="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2811-96D7-A943-A657-222D4FB4975A}">
      <dsp:nvSpPr>
        <dsp:cNvPr id="0" name=""/>
        <dsp:cNvSpPr/>
      </dsp:nvSpPr>
      <dsp:spPr>
        <a:xfrm>
          <a:off x="516218" y="1253491"/>
          <a:ext cx="1864930" cy="1674841"/>
        </a:xfrm>
        <a:custGeom>
          <a:avLst/>
          <a:gdLst/>
          <a:ahLst/>
          <a:cxnLst/>
          <a:rect l="0" t="0" r="0" b="0"/>
          <a:pathLst>
            <a:path>
              <a:moveTo>
                <a:pt x="1864930" y="0"/>
              </a:moveTo>
              <a:lnTo>
                <a:pt x="1864930" y="1566952"/>
              </a:lnTo>
              <a:lnTo>
                <a:pt x="0" y="1566952"/>
              </a:lnTo>
              <a:lnTo>
                <a:pt x="0" y="16748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8383-E022-1E46-A459-EB262B944DA9}">
      <dsp:nvSpPr>
        <dsp:cNvPr id="0" name=""/>
        <dsp:cNvSpPr/>
      </dsp:nvSpPr>
      <dsp:spPr>
        <a:xfrm>
          <a:off x="2132270" y="739736"/>
          <a:ext cx="497756" cy="513754"/>
        </a:xfrm>
        <a:prstGeom prst="ellipse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2205165" y="814974"/>
        <a:ext cx="351966" cy="363278"/>
      </dsp:txXfrm>
    </dsp:sp>
    <dsp:sp modelId="{43B410FA-0B22-054B-A679-C394F26ABBA4}">
      <dsp:nvSpPr>
        <dsp:cNvPr id="0" name=""/>
        <dsp:cNvSpPr/>
      </dsp:nvSpPr>
      <dsp:spPr>
        <a:xfrm>
          <a:off x="2463" y="2928332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2463" y="2928332"/>
        <a:ext cx="1027509" cy="513754"/>
      </dsp:txXfrm>
    </dsp:sp>
    <dsp:sp modelId="{B2C11F12-BC9A-E540-8A01-AB859E833FCF}">
      <dsp:nvSpPr>
        <dsp:cNvPr id="0" name=""/>
        <dsp:cNvSpPr/>
      </dsp:nvSpPr>
      <dsp:spPr>
        <a:xfrm>
          <a:off x="1245750" y="2928332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1245750" y="2928332"/>
        <a:ext cx="1027509" cy="513754"/>
      </dsp:txXfrm>
    </dsp:sp>
    <dsp:sp modelId="{D163FF2F-61C3-4F48-B52F-C5892A3A291F}">
      <dsp:nvSpPr>
        <dsp:cNvPr id="0" name=""/>
        <dsp:cNvSpPr/>
      </dsp:nvSpPr>
      <dsp:spPr>
        <a:xfrm>
          <a:off x="2489037" y="2928332"/>
          <a:ext cx="1027509" cy="513754"/>
        </a:xfrm>
        <a:prstGeom prst="rect">
          <a:avLst/>
        </a:prstGeom>
        <a:noFill/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2489037" y="2928332"/>
        <a:ext cx="1027509" cy="513754"/>
      </dsp:txXfrm>
    </dsp:sp>
    <dsp:sp modelId="{6D3CDA43-F706-114C-8FF6-99F5BCE4F895}">
      <dsp:nvSpPr>
        <dsp:cNvPr id="0" name=""/>
        <dsp:cNvSpPr/>
      </dsp:nvSpPr>
      <dsp:spPr>
        <a:xfrm>
          <a:off x="3732324" y="2928332"/>
          <a:ext cx="1027509" cy="513754"/>
        </a:xfrm>
        <a:prstGeom prst="rect">
          <a:avLst/>
        </a:prstGeom>
        <a:noFill/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3732324" y="2928332"/>
        <a:ext cx="1027509" cy="513754"/>
      </dsp:txXfrm>
    </dsp:sp>
    <dsp:sp modelId="{EC61F72E-904C-2340-89E8-7C8C0F791C97}">
      <dsp:nvSpPr>
        <dsp:cNvPr id="0" name=""/>
        <dsp:cNvSpPr/>
      </dsp:nvSpPr>
      <dsp:spPr>
        <a:xfrm>
          <a:off x="1245750" y="1469268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 </a:t>
          </a:r>
          <a:endParaRPr lang="es-ES" sz="2300" kern="1200" dirty="0"/>
        </a:p>
      </dsp:txBody>
      <dsp:txXfrm>
        <a:off x="1245750" y="1469268"/>
        <a:ext cx="1027509" cy="513754"/>
      </dsp:txXfrm>
    </dsp:sp>
    <dsp:sp modelId="{8D7CC297-234F-434F-897D-FF16D9643A4F}">
      <dsp:nvSpPr>
        <dsp:cNvPr id="0" name=""/>
        <dsp:cNvSpPr/>
      </dsp:nvSpPr>
      <dsp:spPr>
        <a:xfrm>
          <a:off x="2489037" y="1469268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2489037" y="1469268"/>
        <a:ext cx="1027509" cy="513754"/>
      </dsp:txXfrm>
    </dsp:sp>
    <dsp:sp modelId="{4D3C6FBB-3525-A347-8386-B8A5F4E58FDC}">
      <dsp:nvSpPr>
        <dsp:cNvPr id="0" name=""/>
        <dsp:cNvSpPr/>
      </dsp:nvSpPr>
      <dsp:spPr>
        <a:xfrm>
          <a:off x="1245750" y="2198800"/>
          <a:ext cx="1027509" cy="513754"/>
        </a:xfrm>
        <a:prstGeom prst="rect">
          <a:avLst/>
        </a:prstGeom>
        <a:noFill/>
        <a:ln>
          <a:solidFill>
            <a:srgbClr val="1F497D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1245750" y="2198800"/>
        <a:ext cx="1027509" cy="513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4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0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2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2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4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1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2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0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17CB-A84A-D04E-8DBE-03E45BB47841}" type="datetimeFigureOut">
              <a:rPr lang="es-ES" smtClean="0"/>
              <a:t>7/12/14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F750-364D-2941-B5E0-3CBBC1C18E1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3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4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33815" y="6020195"/>
            <a:ext cx="54982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chemeClr val="bg1"/>
                </a:solidFill>
                <a:latin typeface="Avenir Book"/>
                <a:cs typeface="Avenir Book"/>
              </a:rPr>
              <a:t>WebPicture </a:t>
            </a:r>
            <a:endParaRPr lang="es-ES" sz="25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39759" y="5375669"/>
            <a:ext cx="54982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chemeClr val="bg1"/>
                </a:solidFill>
                <a:latin typeface="Avenir Book"/>
                <a:cs typeface="Avenir Book"/>
              </a:rPr>
              <a:t>WebPicture </a:t>
            </a:r>
            <a:endParaRPr lang="es-ES" sz="25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grpSp>
        <p:nvGrpSpPr>
          <p:cNvPr id="12" name="Agrupar 11"/>
          <p:cNvGrpSpPr/>
          <p:nvPr/>
        </p:nvGrpSpPr>
        <p:grpSpPr>
          <a:xfrm>
            <a:off x="0" y="0"/>
            <a:ext cx="8353796" cy="1938992"/>
            <a:chOff x="333816" y="2255482"/>
            <a:chExt cx="8353796" cy="1938992"/>
          </a:xfrm>
        </p:grpSpPr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3421352" y="2362747"/>
              <a:ext cx="1800000" cy="180000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33816" y="2255482"/>
              <a:ext cx="83537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0" dirty="0" smtClean="0">
                  <a:solidFill>
                    <a:schemeClr val="bg1"/>
                  </a:solidFill>
                  <a:latin typeface="Avenir Book"/>
                  <a:cs typeface="Avenir Book"/>
                </a:rPr>
                <a:t>WebPicture </a:t>
              </a:r>
              <a:endParaRPr lang="es-ES" sz="12000" dirty="0">
                <a:solidFill>
                  <a:schemeClr val="bg1"/>
                </a:solidFill>
                <a:latin typeface="Avenir Book"/>
                <a:cs typeface="Avenir Book"/>
              </a:endParaRPr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1" y="2299454"/>
            <a:ext cx="986733" cy="256421"/>
          </a:xfrm>
          <a:prstGeom prst="rect">
            <a:avLst/>
          </a:prstGeom>
        </p:spPr>
      </p:pic>
      <p:sp>
        <p:nvSpPr>
          <p:cNvPr id="11" name="Elipse 10"/>
          <p:cNvSpPr>
            <a:spLocks noChangeAspect="1"/>
          </p:cNvSpPr>
          <p:nvPr/>
        </p:nvSpPr>
        <p:spPr>
          <a:xfrm>
            <a:off x="3560666" y="2743405"/>
            <a:ext cx="1800000" cy="180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0" dirty="0">
              <a:latin typeface="Avenir Book"/>
              <a:cs typeface="Avenir Book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4260" y="2982487"/>
            <a:ext cx="835379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  <a:latin typeface="Avenir Book"/>
                <a:cs typeface="Avenir Book"/>
              </a:rPr>
              <a:t>WebPicture </a:t>
            </a:r>
            <a:endParaRPr lang="es-ES" sz="80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8280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11591652_Retina-Read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5" y="1052321"/>
            <a:ext cx="4790633" cy="42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4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D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90868" y="586182"/>
            <a:ext cx="5400000" cy="5400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8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>
            <a:spLocks/>
          </p:cNvSpPr>
          <p:nvPr/>
        </p:nvSpPr>
        <p:spPr>
          <a:xfrm>
            <a:off x="3598814" y="4405162"/>
            <a:ext cx="3960000" cy="396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0" dirty="0" smtClean="0">
                <a:latin typeface="Avenir Book"/>
                <a:cs typeface="Avenir Book"/>
              </a:rPr>
              <a:t>Pi</a:t>
            </a:r>
            <a:endParaRPr lang="es-ES" sz="20000" dirty="0">
              <a:latin typeface="Avenir Book"/>
              <a:cs typeface="Avenir Book"/>
            </a:endParaRPr>
          </a:p>
        </p:txBody>
      </p:sp>
      <p:pic>
        <p:nvPicPr>
          <p:cNvPr id="6" name="Imagen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95" y="1023791"/>
            <a:ext cx="343453" cy="343971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2416980" y="218802"/>
            <a:ext cx="3960000" cy="3960000"/>
            <a:chOff x="2416980" y="218802"/>
            <a:chExt cx="3960000" cy="3960000"/>
          </a:xfrm>
        </p:grpSpPr>
        <p:sp>
          <p:nvSpPr>
            <p:cNvPr id="8" name="Elipse 7"/>
            <p:cNvSpPr>
              <a:spLocks/>
            </p:cNvSpPr>
            <p:nvPr/>
          </p:nvSpPr>
          <p:spPr>
            <a:xfrm>
              <a:off x="2416980" y="218802"/>
              <a:ext cx="3960000" cy="396000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  <p:sp>
          <p:nvSpPr>
            <p:cNvPr id="9" name="Flecha derecha 8"/>
            <p:cNvSpPr/>
            <p:nvPr/>
          </p:nvSpPr>
          <p:spPr>
            <a:xfrm>
              <a:off x="2860908" y="1023791"/>
              <a:ext cx="3079004" cy="226009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4070413" y="3244334"/>
            <a:ext cx="100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sqr3.png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256980" y="522937"/>
            <a:ext cx="2160000" cy="2160000"/>
          </a:xfrm>
          <a:prstGeom prst="ellipse">
            <a:avLst/>
          </a:prstGeom>
          <a:solidFill>
            <a:srgbClr val="1D78C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40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6336" y="1797702"/>
            <a:ext cx="1079998" cy="10799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2917" y="1797702"/>
            <a:ext cx="1080000" cy="108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61887" y="1797702"/>
            <a:ext cx="1080000" cy="10800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-647083" y="1180146"/>
            <a:ext cx="5400000" cy="540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3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238806" y="525934"/>
            <a:ext cx="5400000" cy="5400000"/>
            <a:chOff x="1238806" y="525934"/>
            <a:chExt cx="5400000" cy="5400000"/>
          </a:xfrm>
        </p:grpSpPr>
        <p:sp>
          <p:nvSpPr>
            <p:cNvPr id="4" name="Elipse 3"/>
            <p:cNvSpPr/>
            <p:nvPr/>
          </p:nvSpPr>
          <p:spPr>
            <a:xfrm>
              <a:off x="1238806" y="525934"/>
              <a:ext cx="5400000" cy="540000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723186">
              <a:off x="1729985" y="1641943"/>
              <a:ext cx="4365938" cy="3142783"/>
            </a:xfrm>
            <a:prstGeom prst="rect">
              <a:avLst/>
            </a:prstGeom>
          </p:spPr>
        </p:pic>
        <p:pic>
          <p:nvPicPr>
            <p:cNvPr id="7" name="Imagen 6" descr="1411537546_271279.ico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95021">
              <a:off x="1776124" y="1731738"/>
              <a:ext cx="2602493" cy="260249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064858">
              <a:off x="2461056" y="1789752"/>
              <a:ext cx="2830948" cy="28309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0287" y="1284564"/>
              <a:ext cx="2395725" cy="3587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609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-2283594" y="2505520"/>
            <a:ext cx="2160000" cy="2160000"/>
          </a:xfrm>
          <a:prstGeom prst="ellipse">
            <a:avLst/>
          </a:prstGeom>
          <a:solidFill>
            <a:srgbClr val="1D78C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3988" y="2713052"/>
            <a:ext cx="1800000" cy="1800000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-123594" y="943332"/>
            <a:ext cx="2160000" cy="2160000"/>
            <a:chOff x="1383216" y="1633053"/>
            <a:chExt cx="2160000" cy="2160000"/>
          </a:xfrm>
          <a:solidFill>
            <a:srgbClr val="1760C8"/>
          </a:solidFill>
        </p:grpSpPr>
        <p:sp>
          <p:nvSpPr>
            <p:cNvPr id="18" name="Elipse 17"/>
            <p:cNvSpPr/>
            <p:nvPr/>
          </p:nvSpPr>
          <p:spPr>
            <a:xfrm>
              <a:off x="1383216" y="1633053"/>
              <a:ext cx="2160000" cy="2160000"/>
            </a:xfrm>
            <a:prstGeom prst="ellipse">
              <a:avLst/>
            </a:prstGeom>
            <a:grp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535" y="2025738"/>
              <a:ext cx="1361797" cy="1361797"/>
            </a:xfrm>
            <a:prstGeom prst="rect">
              <a:avLst/>
            </a:prstGeom>
            <a:grpFill/>
          </p:spPr>
        </p:pic>
      </p:grpSp>
      <p:sp>
        <p:nvSpPr>
          <p:cNvPr id="21" name="Elipse 20"/>
          <p:cNvSpPr/>
          <p:nvPr/>
        </p:nvSpPr>
        <p:spPr>
          <a:xfrm>
            <a:off x="4809394" y="945738"/>
            <a:ext cx="2160000" cy="2160000"/>
          </a:xfrm>
          <a:prstGeom prst="ellipse">
            <a:avLst/>
          </a:prstGeom>
          <a:solidFill>
            <a:srgbClr val="1D78C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646965364"/>
              </p:ext>
            </p:extLst>
          </p:nvPr>
        </p:nvGraphicFramePr>
        <p:xfrm>
          <a:off x="5167866" y="1323424"/>
          <a:ext cx="1489734" cy="140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Agrupar 4"/>
          <p:cNvGrpSpPr/>
          <p:nvPr/>
        </p:nvGrpSpPr>
        <p:grpSpPr>
          <a:xfrm>
            <a:off x="3649011" y="4513052"/>
            <a:ext cx="2160000" cy="2160000"/>
            <a:chOff x="3649011" y="4513052"/>
            <a:chExt cx="2160000" cy="2160000"/>
          </a:xfrm>
        </p:grpSpPr>
        <p:grpSp>
          <p:nvGrpSpPr>
            <p:cNvPr id="3" name="Agrupar 2"/>
            <p:cNvGrpSpPr/>
            <p:nvPr/>
          </p:nvGrpSpPr>
          <p:grpSpPr>
            <a:xfrm>
              <a:off x="3649011" y="4513052"/>
              <a:ext cx="2160000" cy="2160000"/>
              <a:chOff x="3695616" y="4513052"/>
              <a:chExt cx="2160000" cy="2160000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3695616" y="4513052"/>
                <a:ext cx="2160000" cy="2160000"/>
              </a:xfrm>
              <a:prstGeom prst="ellipse">
                <a:avLst/>
              </a:prstGeom>
              <a:solidFill>
                <a:srgbClr val="1D78CC"/>
              </a:solidFill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71" y="4880729"/>
                <a:ext cx="1412384" cy="1412384"/>
              </a:xfrm>
              <a:prstGeom prst="rect">
                <a:avLst/>
              </a:prstGeom>
            </p:spPr>
          </p:pic>
        </p:grpSp>
        <p:sp>
          <p:nvSpPr>
            <p:cNvPr id="4" name="Elipse 3"/>
            <p:cNvSpPr/>
            <p:nvPr/>
          </p:nvSpPr>
          <p:spPr>
            <a:xfrm>
              <a:off x="4088427" y="5170883"/>
              <a:ext cx="279629" cy="288000"/>
            </a:xfrm>
            <a:prstGeom prst="ellipse">
              <a:avLst/>
            </a:prstGeom>
            <a:solidFill>
              <a:srgbClr val="4BACC6"/>
            </a:solidFill>
            <a:ln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/>
            <p:cNvSpPr/>
            <p:nvPr/>
          </p:nvSpPr>
          <p:spPr>
            <a:xfrm>
              <a:off x="4578711" y="5707762"/>
              <a:ext cx="279629" cy="288000"/>
            </a:xfrm>
            <a:prstGeom prst="ellipse">
              <a:avLst/>
            </a:prstGeom>
            <a:solidFill>
              <a:srgbClr val="4BACC6"/>
            </a:solidFill>
            <a:ln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5056411" y="5179283"/>
              <a:ext cx="279629" cy="288000"/>
            </a:xfrm>
            <a:prstGeom prst="ellipse">
              <a:avLst/>
            </a:prstGeom>
            <a:solidFill>
              <a:srgbClr val="4BACC6"/>
            </a:solidFill>
            <a:ln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6387026" y="3734685"/>
            <a:ext cx="2160000" cy="2160000"/>
            <a:chOff x="-5850148" y="4133113"/>
            <a:chExt cx="2160000" cy="2160000"/>
          </a:xfrm>
        </p:grpSpPr>
        <p:sp>
          <p:nvSpPr>
            <p:cNvPr id="22" name="Elipse 21"/>
            <p:cNvSpPr/>
            <p:nvPr/>
          </p:nvSpPr>
          <p:spPr>
            <a:xfrm>
              <a:off x="-5850148" y="4133113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460446" y="4522305"/>
              <a:ext cx="1361797" cy="1361797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742532" y="4665520"/>
              <a:ext cx="1052384" cy="105238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5084249" y="4351115"/>
              <a:ext cx="406400" cy="406400"/>
            </a:xfrm>
            <a:prstGeom prst="rect">
              <a:avLst/>
            </a:prstGeom>
          </p:spPr>
        </p:pic>
      </p:grpSp>
      <p:grpSp>
        <p:nvGrpSpPr>
          <p:cNvPr id="15" name="Agrupar 14"/>
          <p:cNvGrpSpPr/>
          <p:nvPr/>
        </p:nvGrpSpPr>
        <p:grpSpPr>
          <a:xfrm>
            <a:off x="7152925" y="738255"/>
            <a:ext cx="2160000" cy="2160000"/>
            <a:chOff x="7494642" y="1098138"/>
            <a:chExt cx="2160000" cy="2160000"/>
          </a:xfrm>
        </p:grpSpPr>
        <p:sp>
          <p:nvSpPr>
            <p:cNvPr id="32" name="Elipse 31"/>
            <p:cNvSpPr/>
            <p:nvPr/>
          </p:nvSpPr>
          <p:spPr>
            <a:xfrm>
              <a:off x="7494642" y="1098138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6349" y="1468978"/>
              <a:ext cx="1401353" cy="1401353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956406" y="3952687"/>
            <a:ext cx="2160000" cy="2160000"/>
            <a:chOff x="-368002" y="4513052"/>
            <a:chExt cx="2160000" cy="2160000"/>
          </a:xfrm>
        </p:grpSpPr>
        <p:sp>
          <p:nvSpPr>
            <p:cNvPr id="46" name="Elipse 45"/>
            <p:cNvSpPr/>
            <p:nvPr/>
          </p:nvSpPr>
          <p:spPr>
            <a:xfrm>
              <a:off x="-368002" y="4513052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9" name="Agrupar 48"/>
            <p:cNvGrpSpPr/>
            <p:nvPr/>
          </p:nvGrpSpPr>
          <p:grpSpPr>
            <a:xfrm>
              <a:off x="-123594" y="4769029"/>
              <a:ext cx="1658510" cy="1658510"/>
              <a:chOff x="1791998" y="3590469"/>
              <a:chExt cx="1658510" cy="1658510"/>
            </a:xfrm>
          </p:grpSpPr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1998" y="3590469"/>
                <a:ext cx="1658510" cy="1658510"/>
              </a:xfrm>
              <a:prstGeom prst="rect">
                <a:avLst/>
              </a:prstGeom>
            </p:spPr>
          </p:pic>
          <p:sp>
            <p:nvSpPr>
              <p:cNvPr id="41" name="Elipse 40"/>
              <p:cNvSpPr>
                <a:spLocks noChangeAspect="1"/>
              </p:cNvSpPr>
              <p:nvPr/>
            </p:nvSpPr>
            <p:spPr>
              <a:xfrm>
                <a:off x="2896664" y="421387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42" name="Elipse 41"/>
              <p:cNvSpPr>
                <a:spLocks noChangeAspect="1"/>
              </p:cNvSpPr>
              <p:nvPr/>
            </p:nvSpPr>
            <p:spPr>
              <a:xfrm>
                <a:off x="2680664" y="3928077"/>
                <a:ext cx="216000" cy="216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43" name="Elipse 42"/>
              <p:cNvSpPr>
                <a:spLocks noChangeAspect="1"/>
              </p:cNvSpPr>
              <p:nvPr/>
            </p:nvSpPr>
            <p:spPr>
              <a:xfrm>
                <a:off x="2344923" y="3928077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44" name="Elipse 43"/>
              <p:cNvSpPr>
                <a:spLocks noChangeAspect="1"/>
              </p:cNvSpPr>
              <p:nvPr/>
            </p:nvSpPr>
            <p:spPr>
              <a:xfrm>
                <a:off x="2128923" y="4213877"/>
                <a:ext cx="216000" cy="216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</p:grpSp>
        <p:sp>
          <p:nvSpPr>
            <p:cNvPr id="50" name="Elipse 49"/>
            <p:cNvSpPr>
              <a:spLocks/>
            </p:cNvSpPr>
            <p:nvPr/>
          </p:nvSpPr>
          <p:spPr>
            <a:xfrm>
              <a:off x="443897" y="5786685"/>
              <a:ext cx="216000" cy="216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2127479" y="830365"/>
            <a:ext cx="2381774" cy="2160000"/>
            <a:chOff x="2112767" y="993961"/>
            <a:chExt cx="2381774" cy="2160000"/>
          </a:xfrm>
        </p:grpSpPr>
        <p:sp>
          <p:nvSpPr>
            <p:cNvPr id="53" name="Elipse 52"/>
            <p:cNvSpPr/>
            <p:nvPr/>
          </p:nvSpPr>
          <p:spPr>
            <a:xfrm>
              <a:off x="2305480" y="993961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7609">
              <a:off x="2112767" y="1541601"/>
              <a:ext cx="992658" cy="992658"/>
            </a:xfrm>
            <a:prstGeom prst="rect">
              <a:avLst/>
            </a:prstGeom>
          </p:spPr>
        </p:pic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5560">
              <a:off x="4088141" y="1856471"/>
              <a:ext cx="406400" cy="4064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1105" y="1323424"/>
              <a:ext cx="1510927" cy="1510927"/>
            </a:xfrm>
            <a:prstGeom prst="rect">
              <a:avLst/>
            </a:prstGeom>
          </p:spPr>
        </p:pic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2142" y="1659774"/>
              <a:ext cx="1211831" cy="1211831"/>
            </a:xfrm>
            <a:prstGeom prst="rect">
              <a:avLst/>
            </a:prstGeom>
          </p:spPr>
        </p:pic>
      </p:grpSp>
      <p:grpSp>
        <p:nvGrpSpPr>
          <p:cNvPr id="26" name="Agrupar 25"/>
          <p:cNvGrpSpPr/>
          <p:nvPr/>
        </p:nvGrpSpPr>
        <p:grpSpPr>
          <a:xfrm>
            <a:off x="-2105244" y="5170883"/>
            <a:ext cx="2387066" cy="2160000"/>
            <a:chOff x="-2105244" y="5170883"/>
            <a:chExt cx="2387066" cy="2160000"/>
          </a:xfrm>
        </p:grpSpPr>
        <p:sp>
          <p:nvSpPr>
            <p:cNvPr id="48" name="Elipse 47"/>
            <p:cNvSpPr/>
            <p:nvPr/>
          </p:nvSpPr>
          <p:spPr>
            <a:xfrm>
              <a:off x="-1878178" y="5170883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561655" y="5458883"/>
              <a:ext cx="1561655" cy="1561655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7609">
              <a:off x="-2105244" y="5721350"/>
              <a:ext cx="992658" cy="992658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5560">
              <a:off x="-129870" y="6036220"/>
              <a:ext cx="406400" cy="406400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25869" y="5839523"/>
              <a:ext cx="1211831" cy="1211831"/>
            </a:xfrm>
            <a:prstGeom prst="rect">
              <a:avLst/>
            </a:prstGeom>
          </p:spPr>
        </p:pic>
      </p:grpSp>
      <p:sp>
        <p:nvSpPr>
          <p:cNvPr id="67" name="Elipse 66"/>
          <p:cNvSpPr>
            <a:spLocks/>
          </p:cNvSpPr>
          <p:nvPr/>
        </p:nvSpPr>
        <p:spPr>
          <a:xfrm>
            <a:off x="9541212" y="963248"/>
            <a:ext cx="1800000" cy="1800000"/>
          </a:xfrm>
          <a:prstGeom prst="ellipse">
            <a:avLst/>
          </a:prstGeom>
          <a:solidFill>
            <a:srgbClr val="1D78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0" dirty="0">
              <a:latin typeface="Avenir Book"/>
              <a:cs typeface="Avenir Book"/>
            </a:endParaRPr>
          </a:p>
        </p:txBody>
      </p:sp>
      <p:sp>
        <p:nvSpPr>
          <p:cNvPr id="71" name="Elipse 70"/>
          <p:cNvSpPr>
            <a:spLocks/>
          </p:cNvSpPr>
          <p:nvPr/>
        </p:nvSpPr>
        <p:spPr>
          <a:xfrm>
            <a:off x="9541212" y="3272477"/>
            <a:ext cx="1800000" cy="1800000"/>
          </a:xfrm>
          <a:prstGeom prst="ellipse">
            <a:avLst/>
          </a:prstGeom>
          <a:solidFill>
            <a:srgbClr val="1D78CC"/>
          </a:solidFill>
          <a:ln>
            <a:solidFill>
              <a:srgbClr val="1D7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0" dirty="0">
              <a:latin typeface="Avenir Book"/>
              <a:cs typeface="Avenir Book"/>
            </a:endParaRPr>
          </a:p>
        </p:txBody>
      </p:sp>
      <p:grpSp>
        <p:nvGrpSpPr>
          <p:cNvPr id="82" name="Agrupar 81"/>
          <p:cNvGrpSpPr/>
          <p:nvPr/>
        </p:nvGrpSpPr>
        <p:grpSpPr>
          <a:xfrm>
            <a:off x="14788959" y="2697814"/>
            <a:ext cx="2160000" cy="2193037"/>
            <a:chOff x="11662180" y="317411"/>
            <a:chExt cx="2160000" cy="2193037"/>
          </a:xfrm>
        </p:grpSpPr>
        <p:sp>
          <p:nvSpPr>
            <p:cNvPr id="78" name="Elipse 77"/>
            <p:cNvSpPr/>
            <p:nvPr/>
          </p:nvSpPr>
          <p:spPr>
            <a:xfrm>
              <a:off x="11662180" y="350448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806658" y="317411"/>
              <a:ext cx="1961479" cy="1961479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381519" y="963249"/>
              <a:ext cx="792330" cy="792330"/>
            </a:xfrm>
            <a:prstGeom prst="rect">
              <a:avLst/>
            </a:prstGeom>
          </p:spPr>
        </p:pic>
        <p:sp>
          <p:nvSpPr>
            <p:cNvPr id="69" name="Flecha derecha 68"/>
            <p:cNvSpPr/>
            <p:nvPr/>
          </p:nvSpPr>
          <p:spPr>
            <a:xfrm rot="16200000">
              <a:off x="12348715" y="1584744"/>
              <a:ext cx="829929" cy="76432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9740603" y="3448937"/>
            <a:ext cx="1477818" cy="1477818"/>
            <a:chOff x="9740603" y="3448937"/>
            <a:chExt cx="1477818" cy="1477818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510459">
              <a:off x="9740603" y="3448937"/>
              <a:ext cx="1477818" cy="1477818"/>
            </a:xfrm>
            <a:prstGeom prst="rect">
              <a:avLst/>
            </a:prstGeom>
          </p:spPr>
        </p:pic>
        <p:sp>
          <p:nvSpPr>
            <p:cNvPr id="73" name="Elipse 72"/>
            <p:cNvSpPr>
              <a:spLocks/>
            </p:cNvSpPr>
            <p:nvPr/>
          </p:nvSpPr>
          <p:spPr>
            <a:xfrm>
              <a:off x="10086144" y="3869832"/>
              <a:ext cx="163636" cy="1636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  <p:sp>
          <p:nvSpPr>
            <p:cNvPr id="74" name="Elipse 73"/>
            <p:cNvSpPr>
              <a:spLocks/>
            </p:cNvSpPr>
            <p:nvPr/>
          </p:nvSpPr>
          <p:spPr>
            <a:xfrm>
              <a:off x="10354292" y="3788014"/>
              <a:ext cx="163636" cy="16363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  <p:sp>
          <p:nvSpPr>
            <p:cNvPr id="75" name="Elipse 74"/>
            <p:cNvSpPr>
              <a:spLocks/>
            </p:cNvSpPr>
            <p:nvPr/>
          </p:nvSpPr>
          <p:spPr>
            <a:xfrm>
              <a:off x="10576128" y="3904859"/>
              <a:ext cx="163636" cy="1636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  <p:sp>
          <p:nvSpPr>
            <p:cNvPr id="76" name="Elipse 75"/>
            <p:cNvSpPr>
              <a:spLocks/>
            </p:cNvSpPr>
            <p:nvPr/>
          </p:nvSpPr>
          <p:spPr>
            <a:xfrm>
              <a:off x="10739765" y="4118504"/>
              <a:ext cx="163636" cy="1636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0" dirty="0">
                <a:latin typeface="Avenir Book"/>
                <a:cs typeface="Avenir Book"/>
              </a:endParaRP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3937064" y="3167564"/>
            <a:ext cx="1230802" cy="1123740"/>
            <a:chOff x="3510036" y="2764255"/>
            <a:chExt cx="1477818" cy="1477818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 rot="1510459">
              <a:off x="3510036" y="2764255"/>
              <a:ext cx="1477818" cy="1477818"/>
            </a:xfrm>
            <a:prstGeom prst="rect">
              <a:avLst/>
            </a:prstGeom>
          </p:spPr>
        </p:pic>
        <p:grpSp>
          <p:nvGrpSpPr>
            <p:cNvPr id="6" name="Agrupar 5"/>
            <p:cNvGrpSpPr/>
            <p:nvPr/>
          </p:nvGrpSpPr>
          <p:grpSpPr>
            <a:xfrm>
              <a:off x="3855577" y="3103332"/>
              <a:ext cx="817257" cy="494126"/>
              <a:chOff x="3855577" y="3103332"/>
              <a:chExt cx="817257" cy="494126"/>
            </a:xfrm>
          </p:grpSpPr>
          <p:sp>
            <p:nvSpPr>
              <p:cNvPr id="35" name="Elipse 34"/>
              <p:cNvSpPr>
                <a:spLocks/>
              </p:cNvSpPr>
              <p:nvPr/>
            </p:nvSpPr>
            <p:spPr>
              <a:xfrm>
                <a:off x="3855577" y="3170057"/>
                <a:ext cx="163636" cy="1636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36" name="Elipse 35"/>
              <p:cNvSpPr>
                <a:spLocks/>
              </p:cNvSpPr>
              <p:nvPr/>
            </p:nvSpPr>
            <p:spPr>
              <a:xfrm>
                <a:off x="4123725" y="3103332"/>
                <a:ext cx="163636" cy="16363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37" name="Elipse 36"/>
              <p:cNvSpPr>
                <a:spLocks/>
              </p:cNvSpPr>
              <p:nvPr/>
            </p:nvSpPr>
            <p:spPr>
              <a:xfrm>
                <a:off x="4345561" y="3220177"/>
                <a:ext cx="163636" cy="163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38" name="Elipse 37"/>
              <p:cNvSpPr>
                <a:spLocks/>
              </p:cNvSpPr>
              <p:nvPr/>
            </p:nvSpPr>
            <p:spPr>
              <a:xfrm>
                <a:off x="4509198" y="3433822"/>
                <a:ext cx="163636" cy="16363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</p:grpSp>
      </p:grpSp>
      <p:grpSp>
        <p:nvGrpSpPr>
          <p:cNvPr id="91" name="Agrupar 90"/>
          <p:cNvGrpSpPr/>
          <p:nvPr/>
        </p:nvGrpSpPr>
        <p:grpSpPr>
          <a:xfrm>
            <a:off x="12328008" y="2729466"/>
            <a:ext cx="2160000" cy="2188490"/>
            <a:chOff x="11662180" y="2669324"/>
            <a:chExt cx="2160000" cy="2188490"/>
          </a:xfrm>
        </p:grpSpPr>
        <p:sp>
          <p:nvSpPr>
            <p:cNvPr id="79" name="Elipse 78"/>
            <p:cNvSpPr/>
            <p:nvPr/>
          </p:nvSpPr>
          <p:spPr>
            <a:xfrm>
              <a:off x="11662180" y="2697814"/>
              <a:ext cx="2160000" cy="2160000"/>
            </a:xfrm>
            <a:prstGeom prst="ellipse">
              <a:avLst/>
            </a:prstGeom>
            <a:solidFill>
              <a:srgbClr val="1D78CC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806658" y="2669324"/>
              <a:ext cx="1961479" cy="1961479"/>
            </a:xfrm>
            <a:prstGeom prst="rect">
              <a:avLst/>
            </a:prstGeom>
          </p:spPr>
        </p:pic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328008" y="3242919"/>
              <a:ext cx="961359" cy="961359"/>
            </a:xfrm>
            <a:prstGeom prst="rect">
              <a:avLst/>
            </a:prstGeom>
          </p:spPr>
        </p:pic>
        <p:grpSp>
          <p:nvGrpSpPr>
            <p:cNvPr id="89" name="Agrupar 88"/>
            <p:cNvGrpSpPr/>
            <p:nvPr/>
          </p:nvGrpSpPr>
          <p:grpSpPr>
            <a:xfrm>
              <a:off x="12708022" y="3464099"/>
              <a:ext cx="1104666" cy="975102"/>
              <a:chOff x="-4230446" y="133993"/>
              <a:chExt cx="1658510" cy="1658510"/>
            </a:xfrm>
          </p:grpSpPr>
          <p:pic>
            <p:nvPicPr>
              <p:cNvPr id="84" name="Imagen 8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230446" y="133993"/>
                <a:ext cx="1658510" cy="1658510"/>
              </a:xfrm>
              <a:prstGeom prst="rect">
                <a:avLst/>
              </a:prstGeom>
            </p:spPr>
          </p:pic>
          <p:sp>
            <p:nvSpPr>
              <p:cNvPr id="85" name="Elipse 84"/>
              <p:cNvSpPr>
                <a:spLocks noChangeAspect="1"/>
              </p:cNvSpPr>
              <p:nvPr/>
            </p:nvSpPr>
            <p:spPr>
              <a:xfrm>
                <a:off x="-3125780" y="757401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86" name="Elipse 85"/>
              <p:cNvSpPr>
                <a:spLocks noChangeAspect="1"/>
              </p:cNvSpPr>
              <p:nvPr/>
            </p:nvSpPr>
            <p:spPr>
              <a:xfrm>
                <a:off x="-3341780" y="471601"/>
                <a:ext cx="216000" cy="216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87" name="Elipse 86"/>
              <p:cNvSpPr>
                <a:spLocks noChangeAspect="1"/>
              </p:cNvSpPr>
              <p:nvPr/>
            </p:nvSpPr>
            <p:spPr>
              <a:xfrm>
                <a:off x="-3677521" y="471601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  <p:sp>
            <p:nvSpPr>
              <p:cNvPr id="88" name="Elipse 87"/>
              <p:cNvSpPr>
                <a:spLocks noChangeAspect="1"/>
              </p:cNvSpPr>
              <p:nvPr/>
            </p:nvSpPr>
            <p:spPr>
              <a:xfrm>
                <a:off x="-3893521" y="757401"/>
                <a:ext cx="216000" cy="216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0" dirty="0">
                  <a:latin typeface="Avenir Book"/>
                  <a:cs typeface="Avenir Book"/>
                </a:endParaRPr>
              </a:p>
            </p:txBody>
          </p:sp>
        </p:grpSp>
        <p:sp>
          <p:nvSpPr>
            <p:cNvPr id="90" name="Flecha derecha 89"/>
            <p:cNvSpPr/>
            <p:nvPr/>
          </p:nvSpPr>
          <p:spPr>
            <a:xfrm rot="16200000">
              <a:off x="12330249" y="3906469"/>
              <a:ext cx="829929" cy="76432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2" name="Elipse 91"/>
          <p:cNvSpPr/>
          <p:nvPr/>
        </p:nvSpPr>
        <p:spPr>
          <a:xfrm>
            <a:off x="5809011" y="5995762"/>
            <a:ext cx="2160000" cy="2160000"/>
          </a:xfrm>
          <a:prstGeom prst="ellipse">
            <a:avLst/>
          </a:prstGeom>
          <a:solidFill>
            <a:srgbClr val="1D78C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0" dirty="0" smtClean="0">
                <a:latin typeface="Avenir Book"/>
                <a:cs typeface="Avenir Book"/>
              </a:rPr>
              <a:t>i</a:t>
            </a:r>
            <a:endParaRPr lang="es-ES" sz="15000" dirty="0">
              <a:latin typeface="Avenir Book"/>
              <a:cs typeface="Avenir Book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14488008" y="5175503"/>
            <a:ext cx="2160000" cy="2160000"/>
            <a:chOff x="14488008" y="5175503"/>
            <a:chExt cx="2160000" cy="2160000"/>
          </a:xfrm>
        </p:grpSpPr>
        <p:grpSp>
          <p:nvGrpSpPr>
            <p:cNvPr id="83" name="Agrupar 82"/>
            <p:cNvGrpSpPr/>
            <p:nvPr/>
          </p:nvGrpSpPr>
          <p:grpSpPr>
            <a:xfrm>
              <a:off x="14488008" y="5175503"/>
              <a:ext cx="2160000" cy="2160000"/>
              <a:chOff x="-5850148" y="4133113"/>
              <a:chExt cx="2160000" cy="2160000"/>
            </a:xfrm>
          </p:grpSpPr>
          <p:sp>
            <p:nvSpPr>
              <p:cNvPr id="93" name="Elipse 92"/>
              <p:cNvSpPr/>
              <p:nvPr/>
            </p:nvSpPr>
            <p:spPr>
              <a:xfrm>
                <a:off x="-5850148" y="4133113"/>
                <a:ext cx="2160000" cy="2160000"/>
              </a:xfrm>
              <a:prstGeom prst="ellipse">
                <a:avLst/>
              </a:prstGeom>
              <a:solidFill>
                <a:srgbClr val="1D78CC"/>
              </a:solidFill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4" name="Imagen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60446" y="4522305"/>
                <a:ext cx="1361797" cy="1361797"/>
              </a:xfrm>
              <a:prstGeom prst="rect">
                <a:avLst/>
              </a:prstGeom>
            </p:spPr>
          </p:pic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4742532" y="4665520"/>
                <a:ext cx="1052384" cy="1052384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084249" y="4351115"/>
                <a:ext cx="406400" cy="406400"/>
              </a:xfrm>
              <a:prstGeom prst="rect">
                <a:avLst/>
              </a:prstGeom>
            </p:spPr>
          </p:pic>
        </p:grpSp>
        <p:sp>
          <p:nvSpPr>
            <p:cNvPr id="77" name="Elipse 76"/>
            <p:cNvSpPr>
              <a:spLocks noChangeAspect="1"/>
            </p:cNvSpPr>
            <p:nvPr/>
          </p:nvSpPr>
          <p:spPr>
            <a:xfrm>
              <a:off x="15911509" y="6494288"/>
              <a:ext cx="655995" cy="655995"/>
            </a:xfrm>
            <a:prstGeom prst="ellipse">
              <a:avLst/>
            </a:prstGeom>
            <a:solidFill>
              <a:srgbClr val="1760C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000" b="1" dirty="0" smtClean="0">
                  <a:latin typeface="Avenir Book"/>
                  <a:cs typeface="Avenir Book"/>
                </a:rPr>
                <a:t>i</a:t>
              </a:r>
              <a:endParaRPr lang="es-ES" sz="3000" b="1" dirty="0">
                <a:latin typeface="Avenir Book"/>
                <a:cs typeface="Avenir Book"/>
              </a:endParaRP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9144000" y="5319476"/>
            <a:ext cx="2197212" cy="2160000"/>
            <a:chOff x="9144000" y="5319476"/>
            <a:chExt cx="2197212" cy="2160000"/>
          </a:xfrm>
        </p:grpSpPr>
        <p:grpSp>
          <p:nvGrpSpPr>
            <p:cNvPr id="98" name="Agrupar 97"/>
            <p:cNvGrpSpPr/>
            <p:nvPr/>
          </p:nvGrpSpPr>
          <p:grpSpPr>
            <a:xfrm>
              <a:off x="9144000" y="5319476"/>
              <a:ext cx="2160000" cy="2160000"/>
              <a:chOff x="-5850148" y="4133113"/>
              <a:chExt cx="2160000" cy="2160000"/>
            </a:xfrm>
          </p:grpSpPr>
          <p:sp>
            <p:nvSpPr>
              <p:cNvPr id="100" name="Elipse 99"/>
              <p:cNvSpPr/>
              <p:nvPr/>
            </p:nvSpPr>
            <p:spPr>
              <a:xfrm>
                <a:off x="-5850148" y="4133113"/>
                <a:ext cx="2160000" cy="2160000"/>
              </a:xfrm>
              <a:prstGeom prst="ellipse">
                <a:avLst/>
              </a:prstGeom>
              <a:solidFill>
                <a:srgbClr val="1D78CC"/>
              </a:solidFill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1" name="Imagen 1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60446" y="4522305"/>
                <a:ext cx="1361797" cy="1361797"/>
              </a:xfrm>
              <a:prstGeom prst="rect">
                <a:avLst/>
              </a:prstGeom>
            </p:spPr>
          </p:pic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4742532" y="4665520"/>
                <a:ext cx="1052384" cy="1052384"/>
              </a:xfrm>
              <a:prstGeom prst="rect">
                <a:avLst/>
              </a:prstGeom>
            </p:spPr>
          </p:pic>
          <p:pic>
            <p:nvPicPr>
              <p:cNvPr id="103" name="Imagen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084249" y="4351115"/>
                <a:ext cx="406400" cy="406400"/>
              </a:xfrm>
              <a:prstGeom prst="rect">
                <a:avLst/>
              </a:prstGeom>
            </p:spPr>
          </p:pic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7212" y="6678538"/>
              <a:ext cx="684000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5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82756" y="448968"/>
            <a:ext cx="5400000" cy="5400000"/>
            <a:chOff x="182756" y="448968"/>
            <a:chExt cx="5400000" cy="5400000"/>
          </a:xfrm>
        </p:grpSpPr>
        <p:grpSp>
          <p:nvGrpSpPr>
            <p:cNvPr id="11" name="Agrupar 10"/>
            <p:cNvGrpSpPr/>
            <p:nvPr/>
          </p:nvGrpSpPr>
          <p:grpSpPr>
            <a:xfrm>
              <a:off x="182756" y="448968"/>
              <a:ext cx="5400000" cy="5400000"/>
              <a:chOff x="737135" y="577245"/>
              <a:chExt cx="5400000" cy="540000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737135" y="577245"/>
                <a:ext cx="5400000" cy="5400000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/>
              <p:cNvSpPr/>
              <p:nvPr/>
            </p:nvSpPr>
            <p:spPr>
              <a:xfrm rot="20179897">
                <a:off x="1266303" y="1703750"/>
                <a:ext cx="4346454" cy="3091016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651" y="1552149"/>
              <a:ext cx="4365938" cy="3142783"/>
            </a:xfrm>
            <a:prstGeom prst="rect">
              <a:avLst/>
            </a:prstGeom>
          </p:spPr>
        </p:pic>
        <p:graphicFrame>
          <p:nvGraphicFramePr>
            <p:cNvPr id="28" name="Diagrama 27"/>
            <p:cNvGraphicFramePr/>
            <p:nvPr>
              <p:extLst>
                <p:ext uri="{D42A27DB-BD31-4B8C-83A1-F6EECF244321}">
                  <p14:modId xmlns:p14="http://schemas.microsoft.com/office/powerpoint/2010/main" val="4091907611"/>
                </p:ext>
              </p:extLst>
            </p:nvPr>
          </p:nvGraphicFramePr>
          <p:xfrm>
            <a:off x="703651" y="1432332"/>
            <a:ext cx="3748075" cy="34678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21" name="Imagen 20" descr="1411537444_103853.ic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22" y="1296036"/>
              <a:ext cx="2914400" cy="2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91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/>
          <p:cNvGrpSpPr/>
          <p:nvPr/>
        </p:nvGrpSpPr>
        <p:grpSpPr>
          <a:xfrm>
            <a:off x="1986973" y="601372"/>
            <a:ext cx="5400000" cy="5400000"/>
            <a:chOff x="4796564" y="511578"/>
            <a:chExt cx="5400000" cy="5400000"/>
          </a:xfrm>
        </p:grpSpPr>
        <p:grpSp>
          <p:nvGrpSpPr>
            <p:cNvPr id="36" name="Agrupar 35"/>
            <p:cNvGrpSpPr/>
            <p:nvPr/>
          </p:nvGrpSpPr>
          <p:grpSpPr>
            <a:xfrm>
              <a:off x="4796564" y="511578"/>
              <a:ext cx="5400000" cy="5400000"/>
              <a:chOff x="1821744" y="307864"/>
              <a:chExt cx="5400000" cy="5400000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1821744" y="307864"/>
                <a:ext cx="5400000" cy="5400000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aphicFrame>
            <p:nvGraphicFramePr>
              <p:cNvPr id="38" name="Diagrama 37"/>
              <p:cNvGraphicFramePr/>
              <p:nvPr>
                <p:extLst>
                  <p:ext uri="{D42A27DB-BD31-4B8C-83A1-F6EECF244321}">
                    <p14:modId xmlns:p14="http://schemas.microsoft.com/office/powerpoint/2010/main" val="159721064"/>
                  </p:ext>
                </p:extLst>
              </p:nvPr>
            </p:nvGraphicFramePr>
            <p:xfrm>
              <a:off x="2178291" y="487455"/>
              <a:ext cx="4762298" cy="418182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pic>
          <p:nvPicPr>
            <p:cNvPr id="40" name="Imagen 39" descr="1411537444_103853.ico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815" y="1416550"/>
              <a:ext cx="3252728" cy="3252728"/>
            </a:xfrm>
            <a:prstGeom prst="rect">
              <a:avLst/>
            </a:prstGeom>
          </p:spPr>
        </p:pic>
        <p:pic>
          <p:nvPicPr>
            <p:cNvPr id="42" name="Imagen 41" descr="1411537546_271279.ic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992" y="1641943"/>
              <a:ext cx="2602493" cy="260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7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986973" y="601372"/>
            <a:ext cx="5400000" cy="5400000"/>
            <a:chOff x="1821744" y="307864"/>
            <a:chExt cx="5400000" cy="5400000"/>
          </a:xfrm>
        </p:grpSpPr>
        <p:sp>
          <p:nvSpPr>
            <p:cNvPr id="8" name="Elipse 7"/>
            <p:cNvSpPr/>
            <p:nvPr/>
          </p:nvSpPr>
          <p:spPr>
            <a:xfrm>
              <a:off x="1821744" y="307864"/>
              <a:ext cx="5400000" cy="540000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9" name="Diagrama 8"/>
            <p:cNvGraphicFramePr/>
            <p:nvPr>
              <p:extLst>
                <p:ext uri="{D42A27DB-BD31-4B8C-83A1-F6EECF244321}">
                  <p14:modId xmlns:p14="http://schemas.microsoft.com/office/powerpoint/2010/main" val="2325778781"/>
                </p:ext>
              </p:extLst>
            </p:nvPr>
          </p:nvGraphicFramePr>
          <p:xfrm>
            <a:off x="2178291" y="487455"/>
            <a:ext cx="4762298" cy="41818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4107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24</Words>
  <Application>Microsoft Macintosh PowerPoint</Application>
  <PresentationFormat>Presentación en pantalla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OS X Mavericks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Guzmán</dc:creator>
  <cp:lastModifiedBy>Andrés Guzmán</cp:lastModifiedBy>
  <cp:revision>61</cp:revision>
  <dcterms:created xsi:type="dcterms:W3CDTF">2014-09-22T02:51:17Z</dcterms:created>
  <dcterms:modified xsi:type="dcterms:W3CDTF">2014-12-07T19:36:25Z</dcterms:modified>
</cp:coreProperties>
</file>