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8288000" cy="12599988"/>
  <p:notesSz cx="10287000" cy="10287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646" userDrawn="1">
          <p15:clr>
            <a:srgbClr val="A4A3A4"/>
          </p15:clr>
        </p15:guide>
        <p15:guide id="2" pos="5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5" d="100"/>
          <a:sy n="55" d="100"/>
        </p:scale>
        <p:origin x="876" y="108"/>
      </p:cViewPr>
      <p:guideLst>
        <p:guide orient="horz" pos="2646"/>
        <p:guide pos="5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2609444"/>
            <a:ext cx="13817600" cy="180055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8400" y="4759995"/>
            <a:ext cx="11379200" cy="214666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334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669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003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338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673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007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7342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2677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785600" y="336395"/>
            <a:ext cx="3657600" cy="716721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5" y="336395"/>
            <a:ext cx="10701867" cy="716721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4112" y="5397778"/>
            <a:ext cx="13817600" cy="1668332"/>
          </a:xfrm>
        </p:spPr>
        <p:txBody>
          <a:bodyPr anchor="t"/>
          <a:lstStyle>
            <a:lvl1pPr algn="l">
              <a:defRPr sz="4667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4112" y="3560278"/>
            <a:ext cx="13817600" cy="1837498"/>
          </a:xfrm>
        </p:spPr>
        <p:txBody>
          <a:bodyPr anchor="b"/>
          <a:lstStyle>
            <a:lvl1pPr marL="0" indent="0">
              <a:buNone/>
              <a:defRPr sz="2333">
                <a:solidFill>
                  <a:schemeClr val="tx1">
                    <a:tint val="75000"/>
                  </a:schemeClr>
                </a:solidFill>
              </a:defRPr>
            </a:lvl1pPr>
            <a:lvl2pPr marL="53346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1066930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3pPr>
            <a:lvl4pPr marL="1600393" indent="0">
              <a:buNone/>
              <a:defRPr sz="1633">
                <a:solidFill>
                  <a:schemeClr val="tx1">
                    <a:tint val="75000"/>
                  </a:schemeClr>
                </a:solidFill>
              </a:defRPr>
            </a:lvl4pPr>
            <a:lvl5pPr marL="2133859" indent="0">
              <a:buNone/>
              <a:defRPr sz="1633">
                <a:solidFill>
                  <a:schemeClr val="tx1">
                    <a:tint val="75000"/>
                  </a:schemeClr>
                </a:solidFill>
              </a:defRPr>
            </a:lvl5pPr>
            <a:lvl6pPr marL="2667322" indent="0">
              <a:buNone/>
              <a:defRPr sz="1633">
                <a:solidFill>
                  <a:schemeClr val="tx1">
                    <a:tint val="75000"/>
                  </a:schemeClr>
                </a:solidFill>
              </a:defRPr>
            </a:lvl6pPr>
            <a:lvl7pPr marL="3200787" indent="0">
              <a:buNone/>
              <a:defRPr sz="1633">
                <a:solidFill>
                  <a:schemeClr val="tx1">
                    <a:tint val="75000"/>
                  </a:schemeClr>
                </a:solidFill>
              </a:defRPr>
            </a:lvl7pPr>
            <a:lvl8pPr marL="3734252" indent="0">
              <a:buNone/>
              <a:defRPr sz="1633">
                <a:solidFill>
                  <a:schemeClr val="tx1">
                    <a:tint val="75000"/>
                  </a:schemeClr>
                </a:solidFill>
              </a:defRPr>
            </a:lvl8pPr>
            <a:lvl9pPr marL="4267717" indent="0">
              <a:buNone/>
              <a:defRPr sz="16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5" y="1960004"/>
            <a:ext cx="7179733" cy="5543607"/>
          </a:xfrm>
        </p:spPr>
        <p:txBody>
          <a:bodyPr/>
          <a:lstStyle>
            <a:lvl1pPr>
              <a:defRPr sz="3267"/>
            </a:lvl1pPr>
            <a:lvl2pPr>
              <a:defRPr sz="2800"/>
            </a:lvl2pPr>
            <a:lvl3pPr>
              <a:defRPr sz="2333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63470" y="1960004"/>
            <a:ext cx="7179733" cy="5543607"/>
          </a:xfrm>
        </p:spPr>
        <p:txBody>
          <a:bodyPr/>
          <a:lstStyle>
            <a:lvl1pPr>
              <a:defRPr sz="3267"/>
            </a:lvl1pPr>
            <a:lvl2pPr>
              <a:defRPr sz="2800"/>
            </a:lvl2pPr>
            <a:lvl3pPr>
              <a:defRPr sz="2333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1880277"/>
            <a:ext cx="7182556" cy="783610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33465" indent="0">
              <a:buNone/>
              <a:defRPr sz="2333" b="1"/>
            </a:lvl2pPr>
            <a:lvl3pPr marL="1066930" indent="0">
              <a:buNone/>
              <a:defRPr sz="2100" b="1"/>
            </a:lvl3pPr>
            <a:lvl4pPr marL="1600393" indent="0">
              <a:buNone/>
              <a:defRPr sz="1867" b="1"/>
            </a:lvl4pPr>
            <a:lvl5pPr marL="2133859" indent="0">
              <a:buNone/>
              <a:defRPr sz="1867" b="1"/>
            </a:lvl5pPr>
            <a:lvl6pPr marL="2667322" indent="0">
              <a:buNone/>
              <a:defRPr sz="1867" b="1"/>
            </a:lvl6pPr>
            <a:lvl7pPr marL="3200787" indent="0">
              <a:buNone/>
              <a:defRPr sz="1867" b="1"/>
            </a:lvl7pPr>
            <a:lvl8pPr marL="3734252" indent="0">
              <a:buNone/>
              <a:defRPr sz="1867" b="1"/>
            </a:lvl8pPr>
            <a:lvl9pPr marL="4267717" indent="0">
              <a:buNone/>
              <a:defRPr sz="186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2800" y="2663888"/>
            <a:ext cx="7182556" cy="4839718"/>
          </a:xfrm>
        </p:spPr>
        <p:txBody>
          <a:bodyPr/>
          <a:lstStyle>
            <a:lvl1pPr>
              <a:defRPr sz="2800"/>
            </a:lvl1pPr>
            <a:lvl2pPr>
              <a:defRPr sz="2333"/>
            </a:lvl2pPr>
            <a:lvl3pPr>
              <a:defRPr sz="2100"/>
            </a:lvl3pPr>
            <a:lvl4pPr>
              <a:defRPr sz="1867"/>
            </a:lvl4pPr>
            <a:lvl5pPr>
              <a:defRPr sz="1867"/>
            </a:lvl5pPr>
            <a:lvl6pPr>
              <a:defRPr sz="1867"/>
            </a:lvl6pPr>
            <a:lvl7pPr>
              <a:defRPr sz="1867"/>
            </a:lvl7pPr>
            <a:lvl8pPr>
              <a:defRPr sz="1867"/>
            </a:lvl8pPr>
            <a:lvl9pPr>
              <a:defRPr sz="186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57825" y="1880277"/>
            <a:ext cx="7185378" cy="783610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33465" indent="0">
              <a:buNone/>
              <a:defRPr sz="2333" b="1"/>
            </a:lvl2pPr>
            <a:lvl3pPr marL="1066930" indent="0">
              <a:buNone/>
              <a:defRPr sz="2100" b="1"/>
            </a:lvl3pPr>
            <a:lvl4pPr marL="1600393" indent="0">
              <a:buNone/>
              <a:defRPr sz="1867" b="1"/>
            </a:lvl4pPr>
            <a:lvl5pPr marL="2133859" indent="0">
              <a:buNone/>
              <a:defRPr sz="1867" b="1"/>
            </a:lvl5pPr>
            <a:lvl6pPr marL="2667322" indent="0">
              <a:buNone/>
              <a:defRPr sz="1867" b="1"/>
            </a:lvl6pPr>
            <a:lvl7pPr marL="3200787" indent="0">
              <a:buNone/>
              <a:defRPr sz="1867" b="1"/>
            </a:lvl7pPr>
            <a:lvl8pPr marL="3734252" indent="0">
              <a:buNone/>
              <a:defRPr sz="1867" b="1"/>
            </a:lvl8pPr>
            <a:lvl9pPr marL="4267717" indent="0">
              <a:buNone/>
              <a:defRPr sz="186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57825" y="2663888"/>
            <a:ext cx="7185378" cy="4839718"/>
          </a:xfrm>
        </p:spPr>
        <p:txBody>
          <a:bodyPr/>
          <a:lstStyle>
            <a:lvl1pPr>
              <a:defRPr sz="2800"/>
            </a:lvl1pPr>
            <a:lvl2pPr>
              <a:defRPr sz="2333"/>
            </a:lvl2pPr>
            <a:lvl3pPr>
              <a:defRPr sz="2100"/>
            </a:lvl3pPr>
            <a:lvl4pPr>
              <a:defRPr sz="1867"/>
            </a:lvl4pPr>
            <a:lvl5pPr>
              <a:defRPr sz="1867"/>
            </a:lvl5pPr>
            <a:lvl6pPr>
              <a:defRPr sz="1867"/>
            </a:lvl6pPr>
            <a:lvl7pPr>
              <a:defRPr sz="1867"/>
            </a:lvl7pPr>
            <a:lvl8pPr>
              <a:defRPr sz="1867"/>
            </a:lvl8pPr>
            <a:lvl9pPr>
              <a:defRPr sz="186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3" y="334445"/>
            <a:ext cx="5348112" cy="1423332"/>
          </a:xfrm>
        </p:spPr>
        <p:txBody>
          <a:bodyPr anchor="b"/>
          <a:lstStyle>
            <a:lvl1pPr algn="l">
              <a:defRPr sz="2333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55644" y="334449"/>
            <a:ext cx="9087556" cy="7169161"/>
          </a:xfrm>
        </p:spPr>
        <p:txBody>
          <a:bodyPr/>
          <a:lstStyle>
            <a:lvl1pPr>
              <a:defRPr sz="3733"/>
            </a:lvl1pPr>
            <a:lvl2pPr>
              <a:defRPr sz="3267"/>
            </a:lvl2pPr>
            <a:lvl3pPr>
              <a:defRPr sz="2800"/>
            </a:lvl3pPr>
            <a:lvl4pPr>
              <a:defRPr sz="2333"/>
            </a:lvl4pPr>
            <a:lvl5pPr>
              <a:defRPr sz="2333"/>
            </a:lvl5pPr>
            <a:lvl6pPr>
              <a:defRPr sz="2333"/>
            </a:lvl6pPr>
            <a:lvl7pPr>
              <a:defRPr sz="2333"/>
            </a:lvl7pPr>
            <a:lvl8pPr>
              <a:defRPr sz="2333"/>
            </a:lvl8pPr>
            <a:lvl9pPr>
              <a:defRPr sz="233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3" y="1757783"/>
            <a:ext cx="5348112" cy="5745829"/>
          </a:xfrm>
        </p:spPr>
        <p:txBody>
          <a:bodyPr/>
          <a:lstStyle>
            <a:lvl1pPr marL="0" indent="0">
              <a:buNone/>
              <a:defRPr sz="1633"/>
            </a:lvl1pPr>
            <a:lvl2pPr marL="533465" indent="0">
              <a:buNone/>
              <a:defRPr sz="1400"/>
            </a:lvl2pPr>
            <a:lvl3pPr marL="1066930" indent="0">
              <a:buNone/>
              <a:defRPr sz="1167"/>
            </a:lvl3pPr>
            <a:lvl4pPr marL="1600393" indent="0">
              <a:buNone/>
              <a:defRPr sz="1050"/>
            </a:lvl4pPr>
            <a:lvl5pPr marL="2133859" indent="0">
              <a:buNone/>
              <a:defRPr sz="1050"/>
            </a:lvl5pPr>
            <a:lvl6pPr marL="2667322" indent="0">
              <a:buNone/>
              <a:defRPr sz="1050"/>
            </a:lvl6pPr>
            <a:lvl7pPr marL="3200787" indent="0">
              <a:buNone/>
              <a:defRPr sz="1050"/>
            </a:lvl7pPr>
            <a:lvl8pPr marL="3734252" indent="0">
              <a:buNone/>
              <a:defRPr sz="1050"/>
            </a:lvl8pPr>
            <a:lvl9pPr marL="4267717" indent="0">
              <a:buNone/>
              <a:defRPr sz="10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86290" y="5879996"/>
            <a:ext cx="9753600" cy="694166"/>
          </a:xfrm>
        </p:spPr>
        <p:txBody>
          <a:bodyPr anchor="b"/>
          <a:lstStyle>
            <a:lvl1pPr algn="l">
              <a:defRPr sz="2333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186290" y="750557"/>
            <a:ext cx="9753600" cy="5039995"/>
          </a:xfrm>
        </p:spPr>
        <p:txBody>
          <a:bodyPr/>
          <a:lstStyle>
            <a:lvl1pPr marL="0" indent="0">
              <a:buNone/>
              <a:defRPr sz="3733"/>
            </a:lvl1pPr>
            <a:lvl2pPr marL="533465" indent="0">
              <a:buNone/>
              <a:defRPr sz="3267"/>
            </a:lvl2pPr>
            <a:lvl3pPr marL="1066930" indent="0">
              <a:buNone/>
              <a:defRPr sz="2800"/>
            </a:lvl3pPr>
            <a:lvl4pPr marL="1600393" indent="0">
              <a:buNone/>
              <a:defRPr sz="2333"/>
            </a:lvl4pPr>
            <a:lvl5pPr marL="2133859" indent="0">
              <a:buNone/>
              <a:defRPr sz="2333"/>
            </a:lvl5pPr>
            <a:lvl6pPr marL="2667322" indent="0">
              <a:buNone/>
              <a:defRPr sz="2333"/>
            </a:lvl6pPr>
            <a:lvl7pPr marL="3200787" indent="0">
              <a:buNone/>
              <a:defRPr sz="2333"/>
            </a:lvl7pPr>
            <a:lvl8pPr marL="3734252" indent="0">
              <a:buNone/>
              <a:defRPr sz="2333"/>
            </a:lvl8pPr>
            <a:lvl9pPr marL="4267717" indent="0">
              <a:buNone/>
              <a:defRPr sz="2333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86290" y="6574163"/>
            <a:ext cx="9753600" cy="985832"/>
          </a:xfrm>
        </p:spPr>
        <p:txBody>
          <a:bodyPr/>
          <a:lstStyle>
            <a:lvl1pPr marL="0" indent="0">
              <a:buNone/>
              <a:defRPr sz="1633"/>
            </a:lvl1pPr>
            <a:lvl2pPr marL="533465" indent="0">
              <a:buNone/>
              <a:defRPr sz="1400"/>
            </a:lvl2pPr>
            <a:lvl3pPr marL="1066930" indent="0">
              <a:buNone/>
              <a:defRPr sz="1167"/>
            </a:lvl3pPr>
            <a:lvl4pPr marL="1600393" indent="0">
              <a:buNone/>
              <a:defRPr sz="1050"/>
            </a:lvl4pPr>
            <a:lvl5pPr marL="2133859" indent="0">
              <a:buNone/>
              <a:defRPr sz="1050"/>
            </a:lvl5pPr>
            <a:lvl6pPr marL="2667322" indent="0">
              <a:buNone/>
              <a:defRPr sz="1050"/>
            </a:lvl6pPr>
            <a:lvl7pPr marL="3200787" indent="0">
              <a:buNone/>
              <a:defRPr sz="1050"/>
            </a:lvl7pPr>
            <a:lvl8pPr marL="3734252" indent="0">
              <a:buNone/>
              <a:defRPr sz="1050"/>
            </a:lvl8pPr>
            <a:lvl9pPr marL="4267717" indent="0">
              <a:buNone/>
              <a:defRPr sz="10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2800" y="336389"/>
            <a:ext cx="14630400" cy="1399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1960004"/>
            <a:ext cx="14630400" cy="55436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2805" y="7785553"/>
            <a:ext cx="3793067" cy="4472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54140" y="7785553"/>
            <a:ext cx="5147733" cy="4472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50138" y="7785553"/>
            <a:ext cx="3793067" cy="4472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066930" rtl="0" eaLnBrk="1" latinLnBrk="0" hangingPunct="1">
        <a:spcBef>
          <a:spcPct val="0"/>
        </a:spcBef>
        <a:buNone/>
        <a:defRPr sz="51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0099" indent="-400099" algn="l" defTabSz="1066930" rtl="0" eaLnBrk="1" latinLnBrk="0" hangingPunct="1">
        <a:spcBef>
          <a:spcPct val="20000"/>
        </a:spcBef>
        <a:buFont typeface="Arial" pitchFamily="34" charset="0"/>
        <a:buChar char="�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866880" indent="-333415" algn="l" defTabSz="1066930" rtl="0" eaLnBrk="1" latinLnBrk="0" hangingPunct="1">
        <a:spcBef>
          <a:spcPct val="20000"/>
        </a:spcBef>
        <a:buFont typeface="Arial" pitchFamily="34" charset="0"/>
        <a:buChar char="�"/>
        <a:defRPr sz="3267" kern="1200">
          <a:solidFill>
            <a:schemeClr val="tx1"/>
          </a:solidFill>
          <a:latin typeface="+mn-lt"/>
          <a:ea typeface="+mn-ea"/>
          <a:cs typeface="+mn-cs"/>
        </a:defRPr>
      </a:lvl2pPr>
      <a:lvl3pPr marL="1333661" indent="-266733" algn="l" defTabSz="106693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867126" indent="-266733" algn="l" defTabSz="1066930" rtl="0" eaLnBrk="1" latinLnBrk="0" hangingPunct="1">
        <a:spcBef>
          <a:spcPct val="20000"/>
        </a:spcBef>
        <a:buFont typeface="Arial" pitchFamily="34" charset="0"/>
        <a:buChar char="�"/>
        <a:defRPr sz="2333" kern="1200">
          <a:solidFill>
            <a:schemeClr val="tx1"/>
          </a:solidFill>
          <a:latin typeface="+mn-lt"/>
          <a:ea typeface="+mn-ea"/>
          <a:cs typeface="+mn-cs"/>
        </a:defRPr>
      </a:lvl4pPr>
      <a:lvl5pPr marL="2400591" indent="-266733" algn="l" defTabSz="1066930" rtl="0" eaLnBrk="1" latinLnBrk="0" hangingPunct="1">
        <a:spcBef>
          <a:spcPct val="20000"/>
        </a:spcBef>
        <a:buFont typeface="Arial" pitchFamily="34" charset="0"/>
        <a:buChar char="�"/>
        <a:defRPr sz="2333" kern="1200">
          <a:solidFill>
            <a:schemeClr val="tx1"/>
          </a:solidFill>
          <a:latin typeface="+mn-lt"/>
          <a:ea typeface="+mn-ea"/>
          <a:cs typeface="+mn-cs"/>
        </a:defRPr>
      </a:lvl5pPr>
      <a:lvl6pPr marL="2934056" indent="-266733" algn="l" defTabSz="1066930" rtl="0" eaLnBrk="1" latinLnBrk="0" hangingPunct="1">
        <a:spcBef>
          <a:spcPct val="20000"/>
        </a:spcBef>
        <a:buFont typeface="Arial" pitchFamily="34" charset="0"/>
        <a:buChar char="�"/>
        <a:defRPr sz="2333" kern="1200">
          <a:solidFill>
            <a:schemeClr val="tx1"/>
          </a:solidFill>
          <a:latin typeface="+mn-lt"/>
          <a:ea typeface="+mn-ea"/>
          <a:cs typeface="+mn-cs"/>
        </a:defRPr>
      </a:lvl6pPr>
      <a:lvl7pPr marL="3467519" indent="-266733" algn="l" defTabSz="1066930" rtl="0" eaLnBrk="1" latinLnBrk="0" hangingPunct="1">
        <a:spcBef>
          <a:spcPct val="20000"/>
        </a:spcBef>
        <a:buFont typeface="Arial" pitchFamily="34" charset="0"/>
        <a:buChar char="�"/>
        <a:defRPr sz="2333" kern="1200">
          <a:solidFill>
            <a:schemeClr val="tx1"/>
          </a:solidFill>
          <a:latin typeface="+mn-lt"/>
          <a:ea typeface="+mn-ea"/>
          <a:cs typeface="+mn-cs"/>
        </a:defRPr>
      </a:lvl7pPr>
      <a:lvl8pPr marL="4000985" indent="-266733" algn="l" defTabSz="1066930" rtl="0" eaLnBrk="1" latinLnBrk="0" hangingPunct="1">
        <a:spcBef>
          <a:spcPct val="20000"/>
        </a:spcBef>
        <a:buFont typeface="Arial" pitchFamily="34" charset="0"/>
        <a:buChar char="�"/>
        <a:defRPr sz="2333" kern="1200">
          <a:solidFill>
            <a:schemeClr val="tx1"/>
          </a:solidFill>
          <a:latin typeface="+mn-lt"/>
          <a:ea typeface="+mn-ea"/>
          <a:cs typeface="+mn-cs"/>
        </a:defRPr>
      </a:lvl8pPr>
      <a:lvl9pPr marL="4534448" indent="-266733" algn="l" defTabSz="1066930" rtl="0" eaLnBrk="1" latinLnBrk="0" hangingPunct="1">
        <a:spcBef>
          <a:spcPct val="20000"/>
        </a:spcBef>
        <a:buFont typeface="Arial" pitchFamily="34" charset="0"/>
        <a:buChar char="�"/>
        <a:defRPr sz="233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6693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33465" algn="l" defTabSz="106693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66930" algn="l" defTabSz="106693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393" algn="l" defTabSz="106693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33859" algn="l" defTabSz="106693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67322" algn="l" defTabSz="106693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00787" algn="l" defTabSz="106693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252" algn="l" defTabSz="106693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267717" algn="l" defTabSz="106693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그룹 118"/>
          <p:cNvGrpSpPr/>
          <p:nvPr/>
        </p:nvGrpSpPr>
        <p:grpSpPr>
          <a:xfrm>
            <a:off x="2971452" y="1853313"/>
            <a:ext cx="12345099" cy="1080630"/>
            <a:chOff x="2895600" y="1860333"/>
            <a:chExt cx="12345099" cy="1080631"/>
          </a:xfrm>
        </p:grpSpPr>
        <p:pic>
          <p:nvPicPr>
            <p:cNvPr id="120" name="그림 119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3703" t="31852" r="185" b="63704"/>
            <a:stretch/>
          </p:blipFill>
          <p:spPr>
            <a:xfrm>
              <a:off x="2895600" y="1866900"/>
              <a:ext cx="1067499" cy="1067497"/>
            </a:xfrm>
            <a:prstGeom prst="rect">
              <a:avLst/>
            </a:prstGeom>
          </p:spPr>
        </p:pic>
        <p:pic>
          <p:nvPicPr>
            <p:cNvPr id="121" name="그림 120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7592" t="31854" r="6297" b="63702"/>
            <a:stretch/>
          </p:blipFill>
          <p:spPr>
            <a:xfrm>
              <a:off x="4148667" y="1866898"/>
              <a:ext cx="1067499" cy="1067501"/>
            </a:xfrm>
            <a:prstGeom prst="rect">
              <a:avLst/>
            </a:prstGeom>
          </p:spPr>
        </p:pic>
        <p:pic>
          <p:nvPicPr>
            <p:cNvPr id="122" name="그림 121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3389" t="36504" r="50093" b="59269"/>
            <a:stretch/>
          </p:blipFill>
          <p:spPr>
            <a:xfrm>
              <a:off x="6654801" y="1924636"/>
              <a:ext cx="1067499" cy="952024"/>
            </a:xfrm>
            <a:prstGeom prst="rect">
              <a:avLst/>
            </a:prstGeom>
          </p:spPr>
        </p:pic>
        <p:pic>
          <p:nvPicPr>
            <p:cNvPr id="123" name="그림 122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346" t="36287" r="56459" b="59269"/>
            <a:stretch/>
          </p:blipFill>
          <p:spPr>
            <a:xfrm>
              <a:off x="10414002" y="1874210"/>
              <a:ext cx="1067499" cy="1052876"/>
            </a:xfrm>
            <a:prstGeom prst="rect">
              <a:avLst/>
            </a:prstGeom>
          </p:spPr>
        </p:pic>
        <p:pic>
          <p:nvPicPr>
            <p:cNvPr id="124" name="그림 123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948" t="36287" r="62857" b="59269"/>
            <a:stretch/>
          </p:blipFill>
          <p:spPr>
            <a:xfrm>
              <a:off x="7907868" y="1874210"/>
              <a:ext cx="1067499" cy="1052876"/>
            </a:xfrm>
            <a:prstGeom prst="rect">
              <a:avLst/>
            </a:prstGeom>
          </p:spPr>
        </p:pic>
        <p:pic>
          <p:nvPicPr>
            <p:cNvPr id="125" name="그림 124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838" t="36287" r="68967" b="59269"/>
            <a:stretch/>
          </p:blipFill>
          <p:spPr>
            <a:xfrm>
              <a:off x="5401734" y="1874210"/>
              <a:ext cx="1067499" cy="1052876"/>
            </a:xfrm>
            <a:prstGeom prst="rect">
              <a:avLst/>
            </a:prstGeom>
          </p:spPr>
        </p:pic>
        <p:pic>
          <p:nvPicPr>
            <p:cNvPr id="126" name="그림 125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770" t="36287" r="75194" b="59269"/>
            <a:stretch/>
          </p:blipFill>
          <p:spPr>
            <a:xfrm>
              <a:off x="14173200" y="1860333"/>
              <a:ext cx="1067499" cy="1080631"/>
            </a:xfrm>
            <a:prstGeom prst="rect">
              <a:avLst/>
            </a:prstGeom>
          </p:spPr>
        </p:pic>
        <p:pic>
          <p:nvPicPr>
            <p:cNvPr id="127" name="그림 126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388" t="36287" r="81432" b="59269"/>
            <a:stretch/>
          </p:blipFill>
          <p:spPr>
            <a:xfrm>
              <a:off x="9160935" y="1872855"/>
              <a:ext cx="1067499" cy="1055586"/>
            </a:xfrm>
            <a:prstGeom prst="rect">
              <a:avLst/>
            </a:prstGeom>
          </p:spPr>
        </p:pic>
        <p:pic>
          <p:nvPicPr>
            <p:cNvPr id="128" name="그림 127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889" t="36287" r="87682" b="59269"/>
            <a:stretch/>
          </p:blipFill>
          <p:spPr>
            <a:xfrm>
              <a:off x="11667069" y="1893323"/>
              <a:ext cx="1067499" cy="1014651"/>
            </a:xfrm>
            <a:prstGeom prst="rect">
              <a:avLst/>
            </a:prstGeom>
          </p:spPr>
        </p:pic>
        <p:pic>
          <p:nvPicPr>
            <p:cNvPr id="129" name="그림 128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71" t="36287" r="93942" b="59269"/>
            <a:stretch/>
          </p:blipFill>
          <p:spPr>
            <a:xfrm>
              <a:off x="12920136" y="1893323"/>
              <a:ext cx="1067499" cy="1014651"/>
            </a:xfrm>
            <a:prstGeom prst="rect">
              <a:avLst/>
            </a:prstGeom>
          </p:spPr>
        </p:pic>
      </p:grpSp>
      <p:sp>
        <p:nvSpPr>
          <p:cNvPr id="130" name="TextBox 129"/>
          <p:cNvSpPr txBox="1"/>
          <p:nvPr/>
        </p:nvSpPr>
        <p:spPr>
          <a:xfrm>
            <a:off x="1113599" y="3612651"/>
            <a:ext cx="16060807" cy="21545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400" dirty="0">
                <a:solidFill>
                  <a:srgbClr val="C00000"/>
                </a:solidFill>
                <a:latin typeface="Galmuri11 Bold" panose="020B0803020202000000" pitchFamily="50" charset="-127"/>
                <a:ea typeface="Galmuri11 Bold" panose="020B0803020202000000" pitchFamily="50" charset="-127"/>
              </a:rPr>
              <a:t>제한 시간 </a:t>
            </a:r>
            <a:r>
              <a:rPr lang="ko-KR" altLang="en-US" sz="4400" dirty="0">
                <a:solidFill>
                  <a:schemeClr val="bg1">
                    <a:lumMod val="50000"/>
                  </a:schemeClr>
                </a:solidFill>
                <a:latin typeface="Galmuri11 Bold" panose="020B0803020202000000" pitchFamily="50" charset="-127"/>
                <a:ea typeface="Galmuri11 Bold" panose="020B0803020202000000" pitchFamily="50" charset="-127"/>
              </a:rPr>
              <a:t>안에</a:t>
            </a:r>
            <a:r>
              <a:rPr lang="en-US" altLang="ko-KR" sz="4400" dirty="0">
                <a:solidFill>
                  <a:schemeClr val="bg1">
                    <a:lumMod val="50000"/>
                  </a:schemeClr>
                </a:solidFill>
                <a:latin typeface="Galmuri11 Bold" panose="020B0803020202000000" pitchFamily="50" charset="-127"/>
                <a:ea typeface="Galmuri11 Bold" panose="020B0803020202000000" pitchFamily="50" charset="-127"/>
              </a:rPr>
              <a:t>!</a:t>
            </a:r>
          </a:p>
          <a:p>
            <a:pPr algn="ctr"/>
            <a:r>
              <a:rPr lang="ko-KR" altLang="en-US" sz="6601" dirty="0">
                <a:solidFill>
                  <a:srgbClr val="92D050"/>
                </a:solidFill>
                <a:latin typeface="Galmuri11 Bold" panose="020B0803020202000000" pitchFamily="50" charset="-127"/>
                <a:ea typeface="Galmuri11 Bold" panose="020B0803020202000000" pitchFamily="50" charset="-127"/>
              </a:rPr>
              <a:t>맵 곳곳</a:t>
            </a:r>
            <a:r>
              <a:rPr lang="ko-KR" altLang="en-US" sz="6601" dirty="0">
                <a:solidFill>
                  <a:schemeClr val="bg1">
                    <a:lumMod val="50000"/>
                  </a:schemeClr>
                </a:solidFill>
                <a:latin typeface="Galmuri11 Bold" panose="020B0803020202000000" pitchFamily="50" charset="-127"/>
                <a:ea typeface="Galmuri11 Bold" panose="020B0803020202000000" pitchFamily="50" charset="-127"/>
              </a:rPr>
              <a:t>을 뒤져서 모든</a:t>
            </a:r>
            <a:r>
              <a:rPr lang="ko-KR" altLang="en-US" sz="6601" dirty="0">
                <a:latin typeface="Galmuri11 Bold" panose="020B0803020202000000" pitchFamily="50" charset="-127"/>
                <a:ea typeface="Galmuri11 Bold" panose="020B0803020202000000" pitchFamily="50" charset="-127"/>
              </a:rPr>
              <a:t> </a:t>
            </a:r>
            <a:r>
              <a:rPr lang="ko-KR" altLang="en-US" sz="8001" dirty="0">
                <a:solidFill>
                  <a:srgbClr val="00B0F0"/>
                </a:solidFill>
                <a:latin typeface="Galmuri11 Bold" panose="020B0803020202000000" pitchFamily="50" charset="-127"/>
                <a:ea typeface="Galmuri11 Bold" panose="020B0803020202000000" pitchFamily="50" charset="-127"/>
              </a:rPr>
              <a:t>보석</a:t>
            </a:r>
            <a:r>
              <a:rPr lang="ko-KR" altLang="en-US" sz="6601" dirty="0">
                <a:solidFill>
                  <a:schemeClr val="bg1">
                    <a:lumMod val="50000"/>
                  </a:schemeClr>
                </a:solidFill>
                <a:latin typeface="Galmuri11 Bold" panose="020B0803020202000000" pitchFamily="50" charset="-127"/>
                <a:ea typeface="Galmuri11 Bold" panose="020B0803020202000000" pitchFamily="50" charset="-127"/>
              </a:rPr>
              <a:t>을 찾아내라</a:t>
            </a:r>
            <a:r>
              <a:rPr lang="en-US" altLang="ko-KR" sz="6601" dirty="0">
                <a:solidFill>
                  <a:schemeClr val="bg1">
                    <a:lumMod val="50000"/>
                  </a:schemeClr>
                </a:solidFill>
                <a:latin typeface="Galmuri11 Bold" panose="020B0803020202000000" pitchFamily="50" charset="-127"/>
                <a:ea typeface="Galmuri11 Bold" panose="020B0803020202000000" pitchFamily="50" charset="-127"/>
              </a:rPr>
              <a:t>!</a:t>
            </a:r>
            <a:endParaRPr lang="ko-KR" altLang="en-US" sz="6601" dirty="0">
              <a:solidFill>
                <a:schemeClr val="bg1">
                  <a:lumMod val="50000"/>
                </a:schemeClr>
              </a:solidFill>
              <a:latin typeface="Galmuri11 Bold" panose="020B0803020202000000" pitchFamily="50" charset="-127"/>
              <a:ea typeface="Galmuri11 Bold" panose="020B0803020202000000" pitchFamily="50" charset="-127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152402" y="183478"/>
            <a:ext cx="2973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Galmuri11 Bold" panose="020B0803020202000000" pitchFamily="50" charset="-127"/>
                <a:ea typeface="Galmuri11 Bold" panose="020B0803020202000000" pitchFamily="50" charset="-127"/>
              </a:rPr>
              <a:t>보석을 찾아라</a:t>
            </a:r>
            <a:r>
              <a:rPr lang="en-US" altLang="ko-KR" dirty="0">
                <a:latin typeface="Galmuri11 Bold" panose="020B0803020202000000" pitchFamily="50" charset="-127"/>
                <a:ea typeface="Galmuri11 Bold" panose="020B0803020202000000" pitchFamily="50" charset="-127"/>
              </a:rPr>
              <a:t>! - </a:t>
            </a:r>
            <a:r>
              <a:rPr lang="ko-KR" altLang="en-US" dirty="0" err="1">
                <a:latin typeface="Galmuri11 Bold" panose="020B0803020202000000" pitchFamily="50" charset="-127"/>
                <a:ea typeface="Galmuri11 Bold" panose="020B0803020202000000" pitchFamily="50" charset="-127"/>
              </a:rPr>
              <a:t>튜토리얼</a:t>
            </a:r>
            <a:endParaRPr lang="ko-KR" altLang="en-US" dirty="0">
              <a:latin typeface="Galmuri11 Bold" panose="020B0803020202000000" pitchFamily="50" charset="-127"/>
              <a:ea typeface="Galmuri11 Bold" panose="020B0803020202000000" pitchFamily="50" charset="-127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14221236" y="183478"/>
            <a:ext cx="3916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dirty="0" err="1">
                <a:latin typeface="Galmuri11 Bold" panose="020B0803020202000000" pitchFamily="50" charset="-127"/>
                <a:ea typeface="Galmuri11 Bold" panose="020B0803020202000000" pitchFamily="50" charset="-127"/>
              </a:rPr>
              <a:t>아현산정</a:t>
            </a:r>
            <a:r>
              <a:rPr lang="ko-KR" altLang="en-US" dirty="0">
                <a:latin typeface="Galmuri11 Bold" panose="020B0803020202000000" pitchFamily="50" charset="-127"/>
                <a:ea typeface="Galmuri11 Bold" panose="020B0803020202000000" pitchFamily="50" charset="-127"/>
              </a:rPr>
              <a:t> 게임제작 </a:t>
            </a:r>
            <a:r>
              <a:rPr lang="en-US" altLang="ko-KR" dirty="0">
                <a:latin typeface="Galmuri11 Bold" panose="020B0803020202000000" pitchFamily="50" charset="-127"/>
                <a:ea typeface="Galmuri11 Bold" panose="020B0803020202000000" pitchFamily="50" charset="-127"/>
              </a:rPr>
              <a:t>1</a:t>
            </a:r>
            <a:r>
              <a:rPr lang="ko-KR" altLang="en-US" dirty="0">
                <a:latin typeface="Galmuri11 Bold" panose="020B0803020202000000" pitchFamily="50" charset="-127"/>
                <a:ea typeface="Galmuri11 Bold" panose="020B0803020202000000" pitchFamily="50" charset="-127"/>
              </a:rPr>
              <a:t>반 </a:t>
            </a:r>
            <a:r>
              <a:rPr lang="en-US" altLang="ko-KR" dirty="0">
                <a:latin typeface="Galmuri11 Bold" panose="020B0803020202000000" pitchFamily="50" charset="-127"/>
                <a:ea typeface="Galmuri11 Bold" panose="020B0803020202000000" pitchFamily="50" charset="-127"/>
              </a:rPr>
              <a:t>17</a:t>
            </a:r>
            <a:r>
              <a:rPr lang="ko-KR" altLang="en-US" dirty="0">
                <a:latin typeface="Galmuri11 Bold" panose="020B0803020202000000" pitchFamily="50" charset="-127"/>
                <a:ea typeface="Galmuri11 Bold" panose="020B0803020202000000" pitchFamily="50" charset="-127"/>
              </a:rPr>
              <a:t>번 </a:t>
            </a:r>
            <a:r>
              <a:rPr lang="ko-KR" altLang="en-US" dirty="0" err="1">
                <a:latin typeface="Galmuri11 Bold" panose="020B0803020202000000" pitchFamily="50" charset="-127"/>
                <a:ea typeface="Galmuri11 Bold" panose="020B0803020202000000" pitchFamily="50" charset="-127"/>
              </a:rPr>
              <a:t>황하늘</a:t>
            </a:r>
            <a:endParaRPr lang="ko-KR" altLang="en-US" dirty="0">
              <a:latin typeface="Galmuri11 Bold" panose="020B0803020202000000" pitchFamily="50" charset="-127"/>
              <a:ea typeface="Galmuri11 Bold" panose="020B0803020202000000" pitchFamily="50" charset="-127"/>
            </a:endParaRPr>
          </a:p>
        </p:txBody>
      </p:sp>
      <p:grpSp>
        <p:nvGrpSpPr>
          <p:cNvPr id="175" name="그룹 174"/>
          <p:cNvGrpSpPr/>
          <p:nvPr/>
        </p:nvGrpSpPr>
        <p:grpSpPr>
          <a:xfrm>
            <a:off x="10021053" y="8346481"/>
            <a:ext cx="7760829" cy="1089307"/>
            <a:chOff x="10021053" y="8346481"/>
            <a:chExt cx="7760829" cy="1089307"/>
          </a:xfrm>
        </p:grpSpPr>
        <p:pic>
          <p:nvPicPr>
            <p:cNvPr id="131" name="그림 130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6330" t="23005" r="37557" b="72551"/>
            <a:stretch/>
          </p:blipFill>
          <p:spPr>
            <a:xfrm>
              <a:off x="10021053" y="8404686"/>
              <a:ext cx="1031351" cy="1031102"/>
            </a:xfrm>
            <a:prstGeom prst="rect">
              <a:avLst/>
            </a:prstGeom>
          </p:spPr>
        </p:pic>
        <p:sp>
          <p:nvSpPr>
            <p:cNvPr id="134" name="TextBox 133"/>
            <p:cNvSpPr txBox="1"/>
            <p:nvPr/>
          </p:nvSpPr>
          <p:spPr>
            <a:xfrm>
              <a:off x="11234897" y="8346481"/>
              <a:ext cx="6546985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dirty="0">
                  <a:solidFill>
                    <a:schemeClr val="accent4">
                      <a:lumMod val="75000"/>
                    </a:schemeClr>
                  </a:solidFill>
                  <a:latin typeface="Galmuri11 Bold" panose="020B0803020202000000" pitchFamily="50" charset="-127"/>
                  <a:ea typeface="Galmuri11 Bold" panose="020B0803020202000000" pitchFamily="50" charset="-127"/>
                </a:rPr>
                <a:t>※ </a:t>
              </a:r>
              <a:r>
                <a:rPr lang="ko-KR" altLang="en-US" sz="3200" dirty="0">
                  <a:solidFill>
                    <a:schemeClr val="accent4">
                      <a:lumMod val="75000"/>
                    </a:schemeClr>
                  </a:solidFill>
                  <a:latin typeface="Galmuri11 Bold" panose="020B0803020202000000" pitchFamily="50" charset="-127"/>
                  <a:ea typeface="Galmuri11 Bold" panose="020B0803020202000000" pitchFamily="50" charset="-127"/>
                </a:rPr>
                <a:t>일반 아이템을 </a:t>
              </a:r>
              <a:r>
                <a:rPr lang="ko-KR" altLang="en-US" sz="3200" dirty="0" err="1">
                  <a:solidFill>
                    <a:schemeClr val="accent4">
                      <a:lumMod val="75000"/>
                    </a:schemeClr>
                  </a:solidFill>
                  <a:latin typeface="Galmuri11 Bold" panose="020B0803020202000000" pitchFamily="50" charset="-127"/>
                  <a:ea typeface="Galmuri11 Bold" panose="020B0803020202000000" pitchFamily="50" charset="-127"/>
                </a:rPr>
                <a:t>우클릭하여</a:t>
              </a:r>
              <a:endParaRPr lang="en-US" altLang="ko-KR" sz="3200" dirty="0">
                <a:solidFill>
                  <a:schemeClr val="accent4">
                    <a:lumMod val="75000"/>
                  </a:schemeClr>
                </a:solidFill>
                <a:latin typeface="Galmuri11 Bold" panose="020B0803020202000000" pitchFamily="50" charset="-127"/>
                <a:ea typeface="Galmuri11 Bold" panose="020B0803020202000000" pitchFamily="50" charset="-127"/>
              </a:endParaRPr>
            </a:p>
            <a:p>
              <a:r>
                <a:rPr lang="ko-KR" altLang="en-US" sz="3200" dirty="0">
                  <a:solidFill>
                    <a:schemeClr val="accent4">
                      <a:lumMod val="75000"/>
                    </a:schemeClr>
                  </a:solidFill>
                  <a:latin typeface="Galmuri11 Bold" panose="020B0803020202000000" pitchFamily="50" charset="-127"/>
                  <a:ea typeface="Galmuri11 Bold" panose="020B0803020202000000" pitchFamily="50" charset="-127"/>
                </a:rPr>
                <a:t> 사용하면 제한시간이 늘어납니다</a:t>
              </a:r>
              <a:r>
                <a:rPr lang="en-US" altLang="ko-KR" sz="3200" dirty="0">
                  <a:solidFill>
                    <a:schemeClr val="accent4">
                      <a:lumMod val="75000"/>
                    </a:schemeClr>
                  </a:solidFill>
                  <a:latin typeface="Galmuri11 Bold" panose="020B0803020202000000" pitchFamily="50" charset="-127"/>
                  <a:ea typeface="Galmuri11 Bold" panose="020B0803020202000000" pitchFamily="50" charset="-127"/>
                </a:rPr>
                <a:t>!</a:t>
              </a:r>
              <a:endParaRPr lang="ko-KR" altLang="en-US" sz="3200" dirty="0">
                <a:solidFill>
                  <a:schemeClr val="accent4">
                    <a:lumMod val="75000"/>
                  </a:schemeClr>
                </a:solidFill>
                <a:latin typeface="Galmuri11 Bold" panose="020B0803020202000000" pitchFamily="50" charset="-127"/>
                <a:ea typeface="Galmuri11 Bold" panose="020B0803020202000000" pitchFamily="50" charset="-127"/>
              </a:endParaRPr>
            </a:p>
          </p:txBody>
        </p:sp>
      </p:grpSp>
      <p:grpSp>
        <p:nvGrpSpPr>
          <p:cNvPr id="136" name="그룹 135"/>
          <p:cNvGrpSpPr/>
          <p:nvPr/>
        </p:nvGrpSpPr>
        <p:grpSpPr>
          <a:xfrm>
            <a:off x="2239930" y="5887236"/>
            <a:ext cx="13808142" cy="2035420"/>
            <a:chOff x="988960" y="5898531"/>
            <a:chExt cx="13808142" cy="2035419"/>
          </a:xfrm>
        </p:grpSpPr>
        <p:pic>
          <p:nvPicPr>
            <p:cNvPr id="137" name="그림 13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8960" y="5956732"/>
              <a:ext cx="1800000" cy="1800000"/>
            </a:xfrm>
            <a:prstGeom prst="rect">
              <a:avLst/>
            </a:prstGeom>
          </p:spPr>
        </p:pic>
        <p:pic>
          <p:nvPicPr>
            <p:cNvPr id="138" name="그림 13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79855" y="5898531"/>
              <a:ext cx="1800000" cy="1800000"/>
            </a:xfrm>
            <a:prstGeom prst="rect">
              <a:avLst/>
            </a:prstGeom>
          </p:spPr>
        </p:pic>
        <p:pic>
          <p:nvPicPr>
            <p:cNvPr id="139" name="그림 13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71451" y="6133950"/>
              <a:ext cx="1800000" cy="1800000"/>
            </a:xfrm>
            <a:prstGeom prst="rect">
              <a:avLst/>
            </a:prstGeom>
          </p:spPr>
        </p:pic>
        <p:sp>
          <p:nvSpPr>
            <p:cNvPr id="140" name="TextBox 139"/>
            <p:cNvSpPr txBox="1"/>
            <p:nvPr/>
          </p:nvSpPr>
          <p:spPr>
            <a:xfrm>
              <a:off x="5170749" y="6616980"/>
              <a:ext cx="962635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dirty="0">
                  <a:solidFill>
                    <a:schemeClr val="accent2"/>
                  </a:solidFill>
                  <a:latin typeface="Galmuri11 Bold" panose="020B0803020202000000" pitchFamily="50" charset="-127"/>
                  <a:ea typeface="Galmuri11 Bold" panose="020B0803020202000000" pitchFamily="50" charset="-127"/>
                </a:rPr>
                <a:t>상자</a:t>
              </a:r>
              <a:r>
                <a:rPr lang="en-US" altLang="ko-KR" sz="3200" dirty="0">
                  <a:solidFill>
                    <a:schemeClr val="accent2"/>
                  </a:solidFill>
                  <a:latin typeface="Galmuri11 Bold" panose="020B0803020202000000" pitchFamily="50" charset="-127"/>
                  <a:ea typeface="Galmuri11 Bold" panose="020B0803020202000000" pitchFamily="50" charset="-127"/>
                </a:rPr>
                <a:t>, </a:t>
              </a:r>
              <a:r>
                <a:rPr lang="ko-KR" altLang="en-US" sz="3200" dirty="0">
                  <a:solidFill>
                    <a:schemeClr val="accent2"/>
                  </a:solidFill>
                  <a:latin typeface="Galmuri11 Bold" panose="020B0803020202000000" pitchFamily="50" charset="-127"/>
                  <a:ea typeface="Galmuri11 Bold" panose="020B0803020202000000" pitchFamily="50" charset="-127"/>
                </a:rPr>
                <a:t>항아리 등에서 아이템들을 찾을 수 있습니다</a:t>
              </a:r>
              <a:r>
                <a:rPr lang="en-US" altLang="ko-KR" sz="3200" dirty="0">
                  <a:solidFill>
                    <a:schemeClr val="accent2"/>
                  </a:solidFill>
                  <a:latin typeface="Galmuri11 Bold" panose="020B0803020202000000" pitchFamily="50" charset="-127"/>
                  <a:ea typeface="Galmuri11 Bold" panose="020B0803020202000000" pitchFamily="50" charset="-127"/>
                </a:rPr>
                <a:t>!</a:t>
              </a:r>
              <a:endParaRPr lang="ko-KR" altLang="en-US" sz="3200" dirty="0">
                <a:solidFill>
                  <a:schemeClr val="accent2"/>
                </a:solidFill>
                <a:latin typeface="Galmuri11 Bold" panose="020B0803020202000000" pitchFamily="50" charset="-127"/>
                <a:ea typeface="Galmuri11 Bold" panose="020B0803020202000000" pitchFamily="50" charset="-127"/>
              </a:endParaRPr>
            </a:p>
          </p:txBody>
        </p:sp>
      </p:grpSp>
      <p:grpSp>
        <p:nvGrpSpPr>
          <p:cNvPr id="141" name="그룹 140"/>
          <p:cNvGrpSpPr/>
          <p:nvPr/>
        </p:nvGrpSpPr>
        <p:grpSpPr>
          <a:xfrm>
            <a:off x="678836" y="10757591"/>
            <a:ext cx="4780608" cy="769441"/>
            <a:chOff x="678835" y="11647914"/>
            <a:chExt cx="4780608" cy="769440"/>
          </a:xfrm>
        </p:grpSpPr>
        <p:grpSp>
          <p:nvGrpSpPr>
            <p:cNvPr id="142" name="그룹 141"/>
            <p:cNvGrpSpPr/>
            <p:nvPr/>
          </p:nvGrpSpPr>
          <p:grpSpPr>
            <a:xfrm>
              <a:off x="2181430" y="11655696"/>
              <a:ext cx="760548" cy="723472"/>
              <a:chOff x="526531" y="569816"/>
              <a:chExt cx="2075004" cy="1973848"/>
            </a:xfrm>
          </p:grpSpPr>
          <p:grpSp>
            <p:nvGrpSpPr>
              <p:cNvPr id="156" name="그룹 1001"/>
              <p:cNvGrpSpPr/>
              <p:nvPr/>
            </p:nvGrpSpPr>
            <p:grpSpPr>
              <a:xfrm>
                <a:off x="526531" y="569816"/>
                <a:ext cx="2075004" cy="1973848"/>
                <a:chOff x="526531" y="569816"/>
                <a:chExt cx="2075004" cy="1973848"/>
              </a:xfrm>
            </p:grpSpPr>
            <p:pic>
              <p:nvPicPr>
                <p:cNvPr id="158" name="Object 2"/>
                <p:cNvPicPr>
                  <a:picLocks noChangeAspect="1"/>
                </p:cNvPicPr>
                <p:nvPr/>
              </p:nvPicPr>
              <p:blipFill>
                <a:blip r:embed="rId6" cstate="print"/>
                <a:stretch>
                  <a:fillRect/>
                </a:stretch>
              </p:blipFill>
              <p:spPr>
                <a:xfrm>
                  <a:off x="526531" y="569816"/>
                  <a:ext cx="2075004" cy="1973848"/>
                </a:xfrm>
                <a:prstGeom prst="rect">
                  <a:avLst/>
                </a:prstGeom>
              </p:spPr>
            </p:pic>
          </p:grpSp>
          <p:pic>
            <p:nvPicPr>
              <p:cNvPr id="157" name="Object 4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031788" y="595687"/>
                <a:ext cx="1292785" cy="1447785"/>
              </a:xfrm>
              <a:prstGeom prst="rect">
                <a:avLst/>
              </a:prstGeom>
            </p:spPr>
          </p:pic>
        </p:grpSp>
        <p:grpSp>
          <p:nvGrpSpPr>
            <p:cNvPr id="143" name="그룹 142"/>
            <p:cNvGrpSpPr/>
            <p:nvPr/>
          </p:nvGrpSpPr>
          <p:grpSpPr>
            <a:xfrm>
              <a:off x="3020585" y="11655696"/>
              <a:ext cx="760548" cy="723472"/>
              <a:chOff x="3542343" y="569816"/>
              <a:chExt cx="2075004" cy="1973848"/>
            </a:xfrm>
          </p:grpSpPr>
          <p:grpSp>
            <p:nvGrpSpPr>
              <p:cNvPr id="153" name="그룹 1002"/>
              <p:cNvGrpSpPr/>
              <p:nvPr/>
            </p:nvGrpSpPr>
            <p:grpSpPr>
              <a:xfrm>
                <a:off x="3542343" y="569816"/>
                <a:ext cx="2075004" cy="1973848"/>
                <a:chOff x="3542343" y="569816"/>
                <a:chExt cx="2075004" cy="1973848"/>
              </a:xfrm>
            </p:grpSpPr>
            <p:pic>
              <p:nvPicPr>
                <p:cNvPr id="155" name="Object 6"/>
                <p:cNvPicPr>
                  <a:picLocks noChangeAspect="1"/>
                </p:cNvPicPr>
                <p:nvPr/>
              </p:nvPicPr>
              <p:blipFill>
                <a:blip r:embed="rId6" cstate="print"/>
                <a:stretch>
                  <a:fillRect/>
                </a:stretch>
              </p:blipFill>
              <p:spPr>
                <a:xfrm>
                  <a:off x="3542343" y="569816"/>
                  <a:ext cx="2075004" cy="1973848"/>
                </a:xfrm>
                <a:prstGeom prst="rect">
                  <a:avLst/>
                </a:prstGeom>
              </p:spPr>
            </p:pic>
          </p:grpSp>
          <p:pic>
            <p:nvPicPr>
              <p:cNvPr id="154" name="Object 8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4139120" y="595687"/>
                <a:ext cx="1063128" cy="1447785"/>
              </a:xfrm>
              <a:prstGeom prst="rect">
                <a:avLst/>
              </a:prstGeom>
            </p:spPr>
          </p:pic>
        </p:grpSp>
        <p:grpSp>
          <p:nvGrpSpPr>
            <p:cNvPr id="144" name="그룹 143"/>
            <p:cNvGrpSpPr/>
            <p:nvPr/>
          </p:nvGrpSpPr>
          <p:grpSpPr>
            <a:xfrm>
              <a:off x="3859740" y="11655696"/>
              <a:ext cx="760548" cy="723472"/>
              <a:chOff x="526531" y="2985336"/>
              <a:chExt cx="2075004" cy="1973848"/>
            </a:xfrm>
          </p:grpSpPr>
          <p:grpSp>
            <p:nvGrpSpPr>
              <p:cNvPr id="150" name="그룹 1003"/>
              <p:cNvGrpSpPr/>
              <p:nvPr/>
            </p:nvGrpSpPr>
            <p:grpSpPr>
              <a:xfrm>
                <a:off x="526531" y="2985336"/>
                <a:ext cx="2075004" cy="1973848"/>
                <a:chOff x="526531" y="2985336"/>
                <a:chExt cx="2075004" cy="1973848"/>
              </a:xfrm>
            </p:grpSpPr>
            <p:pic>
              <p:nvPicPr>
                <p:cNvPr id="152" name="Object 10"/>
                <p:cNvPicPr>
                  <a:picLocks noChangeAspect="1"/>
                </p:cNvPicPr>
                <p:nvPr/>
              </p:nvPicPr>
              <p:blipFill>
                <a:blip r:embed="rId6" cstate="print"/>
                <a:stretch>
                  <a:fillRect/>
                </a:stretch>
              </p:blipFill>
              <p:spPr>
                <a:xfrm>
                  <a:off x="526531" y="2985336"/>
                  <a:ext cx="2075004" cy="1973848"/>
                </a:xfrm>
                <a:prstGeom prst="rect">
                  <a:avLst/>
                </a:prstGeom>
              </p:spPr>
            </p:pic>
          </p:grpSp>
          <p:pic>
            <p:nvPicPr>
              <p:cNvPr id="151" name="Object 12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1154236" y="3011206"/>
                <a:ext cx="1054690" cy="1457309"/>
              </a:xfrm>
              <a:prstGeom prst="rect">
                <a:avLst/>
              </a:prstGeom>
            </p:spPr>
          </p:pic>
        </p:grpSp>
        <p:grpSp>
          <p:nvGrpSpPr>
            <p:cNvPr id="145" name="그룹 144"/>
            <p:cNvGrpSpPr/>
            <p:nvPr/>
          </p:nvGrpSpPr>
          <p:grpSpPr>
            <a:xfrm>
              <a:off x="4698895" y="11655696"/>
              <a:ext cx="760548" cy="723472"/>
              <a:chOff x="3542343" y="2985336"/>
              <a:chExt cx="2075004" cy="1973848"/>
            </a:xfrm>
          </p:grpSpPr>
          <p:grpSp>
            <p:nvGrpSpPr>
              <p:cNvPr id="147" name="그룹 1004"/>
              <p:cNvGrpSpPr/>
              <p:nvPr/>
            </p:nvGrpSpPr>
            <p:grpSpPr>
              <a:xfrm>
                <a:off x="3542343" y="2985336"/>
                <a:ext cx="2075004" cy="1973848"/>
                <a:chOff x="3542343" y="2985336"/>
                <a:chExt cx="2075004" cy="1973848"/>
              </a:xfrm>
            </p:grpSpPr>
            <p:pic>
              <p:nvPicPr>
                <p:cNvPr id="149" name="Object 14"/>
                <p:cNvPicPr>
                  <a:picLocks noChangeAspect="1"/>
                </p:cNvPicPr>
                <p:nvPr/>
              </p:nvPicPr>
              <p:blipFill>
                <a:blip r:embed="rId6" cstate="print"/>
                <a:stretch>
                  <a:fillRect/>
                </a:stretch>
              </p:blipFill>
              <p:spPr>
                <a:xfrm>
                  <a:off x="3542343" y="2985336"/>
                  <a:ext cx="2075004" cy="1973848"/>
                </a:xfrm>
                <a:prstGeom prst="rect">
                  <a:avLst/>
                </a:prstGeom>
              </p:spPr>
            </p:pic>
          </p:grpSp>
          <p:pic>
            <p:nvPicPr>
              <p:cNvPr id="148" name="Object 16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4067501" y="3011206"/>
                <a:ext cx="1295557" cy="1447785"/>
              </a:xfrm>
              <a:prstGeom prst="rect">
                <a:avLst/>
              </a:prstGeom>
            </p:spPr>
          </p:pic>
        </p:grpSp>
        <p:sp>
          <p:nvSpPr>
            <p:cNvPr id="146" name="TextBox 145"/>
            <p:cNvSpPr txBox="1"/>
            <p:nvPr/>
          </p:nvSpPr>
          <p:spPr>
            <a:xfrm>
              <a:off x="678835" y="11647914"/>
              <a:ext cx="1313180" cy="7694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400" dirty="0">
                  <a:solidFill>
                    <a:srgbClr val="00B050"/>
                  </a:solidFill>
                  <a:latin typeface="Galmuri11 Bold" panose="020B0803020202000000" pitchFamily="50" charset="-127"/>
                  <a:ea typeface="Galmuri11 Bold" panose="020B0803020202000000" pitchFamily="50" charset="-127"/>
                </a:rPr>
                <a:t>이동</a:t>
              </a:r>
            </a:p>
          </p:txBody>
        </p:sp>
      </p:grpSp>
      <p:sp>
        <p:nvSpPr>
          <p:cNvPr id="159" name="직사각형 158"/>
          <p:cNvSpPr/>
          <p:nvPr/>
        </p:nvSpPr>
        <p:spPr>
          <a:xfrm>
            <a:off x="310997" y="9985295"/>
            <a:ext cx="17424009" cy="2255778"/>
          </a:xfrm>
          <a:prstGeom prst="rect">
            <a:avLst/>
          </a:prstGeom>
          <a:noFill/>
          <a:ln w="63500" cap="rnd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19" rIns="91440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 useBgFill="1">
        <p:nvSpPr>
          <p:cNvPr id="160" name="직사각형 159"/>
          <p:cNvSpPr/>
          <p:nvPr/>
        </p:nvSpPr>
        <p:spPr>
          <a:xfrm>
            <a:off x="667652" y="9758082"/>
            <a:ext cx="1716404" cy="63093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19" rIns="91440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4000" dirty="0">
                <a:solidFill>
                  <a:schemeClr val="accent5"/>
                </a:solidFill>
                <a:latin typeface="Galmuri11 Bold" panose="020B0803020202000000" pitchFamily="50" charset="-127"/>
                <a:ea typeface="Galmuri11 Bold" panose="020B0803020202000000" pitchFamily="50" charset="-127"/>
              </a:rPr>
              <a:t>조작법</a:t>
            </a:r>
          </a:p>
        </p:txBody>
      </p:sp>
      <p:grpSp>
        <p:nvGrpSpPr>
          <p:cNvPr id="161" name="그룹 160"/>
          <p:cNvGrpSpPr/>
          <p:nvPr/>
        </p:nvGrpSpPr>
        <p:grpSpPr>
          <a:xfrm>
            <a:off x="7149447" y="10756214"/>
            <a:ext cx="4134772" cy="772163"/>
            <a:chOff x="5822471" y="11645192"/>
            <a:chExt cx="4134771" cy="772163"/>
          </a:xfrm>
        </p:grpSpPr>
        <p:grpSp>
          <p:nvGrpSpPr>
            <p:cNvPr id="162" name="그룹 161"/>
            <p:cNvGrpSpPr/>
            <p:nvPr/>
          </p:nvGrpSpPr>
          <p:grpSpPr>
            <a:xfrm>
              <a:off x="9196694" y="11645192"/>
              <a:ext cx="760548" cy="723472"/>
              <a:chOff x="526531" y="5755102"/>
              <a:chExt cx="2075004" cy="1973848"/>
            </a:xfrm>
          </p:grpSpPr>
          <p:grpSp>
            <p:nvGrpSpPr>
              <p:cNvPr id="164" name="그룹 1005"/>
              <p:cNvGrpSpPr/>
              <p:nvPr/>
            </p:nvGrpSpPr>
            <p:grpSpPr>
              <a:xfrm>
                <a:off x="526531" y="5755102"/>
                <a:ext cx="2075004" cy="1973848"/>
                <a:chOff x="526531" y="5755102"/>
                <a:chExt cx="2075004" cy="1973848"/>
              </a:xfrm>
            </p:grpSpPr>
            <p:pic>
              <p:nvPicPr>
                <p:cNvPr id="166" name="Object 18"/>
                <p:cNvPicPr>
                  <a:picLocks noChangeAspect="1"/>
                </p:cNvPicPr>
                <p:nvPr/>
              </p:nvPicPr>
              <p:blipFill>
                <a:blip r:embed="rId6" cstate="print"/>
                <a:stretch>
                  <a:fillRect/>
                </a:stretch>
              </p:blipFill>
              <p:spPr>
                <a:xfrm>
                  <a:off x="526531" y="5755102"/>
                  <a:ext cx="2075004" cy="1973848"/>
                </a:xfrm>
                <a:prstGeom prst="rect">
                  <a:avLst/>
                </a:prstGeom>
              </p:spPr>
            </p:pic>
          </p:grpSp>
          <p:pic>
            <p:nvPicPr>
              <p:cNvPr id="165" name="Object 20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1161889" y="5780968"/>
                <a:ext cx="1121357" cy="1447785"/>
              </a:xfrm>
              <a:prstGeom prst="rect">
                <a:avLst/>
              </a:prstGeom>
            </p:spPr>
          </p:pic>
        </p:grpSp>
        <p:sp>
          <p:nvSpPr>
            <p:cNvPr id="163" name="TextBox 162"/>
            <p:cNvSpPr txBox="1"/>
            <p:nvPr/>
          </p:nvSpPr>
          <p:spPr>
            <a:xfrm>
              <a:off x="5822471" y="11647914"/>
              <a:ext cx="3241592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400" dirty="0">
                  <a:solidFill>
                    <a:srgbClr val="00B050"/>
                  </a:solidFill>
                  <a:latin typeface="Galmuri11 Bold" panose="020B0803020202000000" pitchFamily="50" charset="-127"/>
                  <a:ea typeface="Galmuri11 Bold" panose="020B0803020202000000" pitchFamily="50" charset="-127"/>
                </a:rPr>
                <a:t>아이템 보기</a:t>
              </a:r>
            </a:p>
          </p:txBody>
        </p:sp>
      </p:grpSp>
      <p:grpSp>
        <p:nvGrpSpPr>
          <p:cNvPr id="167" name="그룹 166"/>
          <p:cNvGrpSpPr/>
          <p:nvPr/>
        </p:nvGrpSpPr>
        <p:grpSpPr>
          <a:xfrm>
            <a:off x="12974218" y="10757600"/>
            <a:ext cx="4117500" cy="769441"/>
            <a:chOff x="10323760" y="11647914"/>
            <a:chExt cx="4117500" cy="769440"/>
          </a:xfrm>
        </p:grpSpPr>
        <p:grpSp>
          <p:nvGrpSpPr>
            <p:cNvPr id="168" name="그룹 167"/>
            <p:cNvGrpSpPr/>
            <p:nvPr/>
          </p:nvGrpSpPr>
          <p:grpSpPr>
            <a:xfrm>
              <a:off x="12896396" y="11663502"/>
              <a:ext cx="1544864" cy="723472"/>
              <a:chOff x="2815820" y="5755102"/>
              <a:chExt cx="4214852" cy="1973848"/>
            </a:xfrm>
          </p:grpSpPr>
          <p:grpSp>
            <p:nvGrpSpPr>
              <p:cNvPr id="170" name="그룹 1006"/>
              <p:cNvGrpSpPr/>
              <p:nvPr/>
            </p:nvGrpSpPr>
            <p:grpSpPr>
              <a:xfrm>
                <a:off x="2815820" y="5755102"/>
                <a:ext cx="4214852" cy="1973848"/>
                <a:chOff x="2815820" y="5755102"/>
                <a:chExt cx="4214852" cy="1973848"/>
              </a:xfrm>
            </p:grpSpPr>
            <p:pic>
              <p:nvPicPr>
                <p:cNvPr id="172" name="Object 22"/>
                <p:cNvPicPr>
                  <a:picLocks noChangeAspect="1"/>
                </p:cNvPicPr>
                <p:nvPr/>
              </p:nvPicPr>
              <p:blipFill>
                <a:blip r:embed="rId12" cstate="print"/>
                <a:stretch>
                  <a:fillRect/>
                </a:stretch>
              </p:blipFill>
              <p:spPr>
                <a:xfrm>
                  <a:off x="2815820" y="5755102"/>
                  <a:ext cx="4214852" cy="1973848"/>
                </a:xfrm>
                <a:prstGeom prst="rect">
                  <a:avLst/>
                </a:prstGeom>
              </p:spPr>
            </p:pic>
          </p:grpSp>
          <p:pic>
            <p:nvPicPr>
              <p:cNvPr id="171" name="Object 24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3603727" y="5780968"/>
                <a:ext cx="2969443" cy="1628738"/>
              </a:xfrm>
              <a:prstGeom prst="rect">
                <a:avLst/>
              </a:prstGeom>
            </p:spPr>
          </p:pic>
        </p:grpSp>
        <p:sp>
          <p:nvSpPr>
            <p:cNvPr id="169" name="TextBox 168"/>
            <p:cNvSpPr txBox="1"/>
            <p:nvPr/>
          </p:nvSpPr>
          <p:spPr>
            <a:xfrm>
              <a:off x="10323760" y="11647914"/>
              <a:ext cx="2441694" cy="7694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400" dirty="0">
                  <a:solidFill>
                    <a:srgbClr val="00B050"/>
                  </a:solidFill>
                  <a:latin typeface="Galmuri11 Bold" panose="020B0803020202000000" pitchFamily="50" charset="-127"/>
                  <a:ea typeface="Galmuri11 Bold" panose="020B0803020202000000" pitchFamily="50" charset="-127"/>
                </a:rPr>
                <a:t>상호작용</a:t>
              </a:r>
            </a:p>
          </p:txBody>
        </p:sp>
      </p:grpSp>
      <p:grpSp>
        <p:nvGrpSpPr>
          <p:cNvPr id="174" name="그룹 173"/>
          <p:cNvGrpSpPr/>
          <p:nvPr/>
        </p:nvGrpSpPr>
        <p:grpSpPr>
          <a:xfrm>
            <a:off x="1282856" y="8046699"/>
            <a:ext cx="7217049" cy="1674135"/>
            <a:chOff x="2027499" y="8046699"/>
            <a:chExt cx="7217049" cy="1674135"/>
          </a:xfrm>
        </p:grpSpPr>
        <p:pic>
          <p:nvPicPr>
            <p:cNvPr id="135" name="그림 134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27499" y="8046699"/>
              <a:ext cx="1674135" cy="1674135"/>
            </a:xfrm>
            <a:prstGeom prst="rect">
              <a:avLst/>
            </a:prstGeom>
          </p:spPr>
        </p:pic>
        <p:sp>
          <p:nvSpPr>
            <p:cNvPr id="173" name="TextBox 172"/>
            <p:cNvSpPr txBox="1"/>
            <p:nvPr/>
          </p:nvSpPr>
          <p:spPr>
            <a:xfrm>
              <a:off x="3859741" y="8346481"/>
              <a:ext cx="5384807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dirty="0">
                  <a:solidFill>
                    <a:schemeClr val="accent4">
                      <a:lumMod val="75000"/>
                    </a:schemeClr>
                  </a:solidFill>
                  <a:latin typeface="Galmuri11 Bold" panose="020B0803020202000000" pitchFamily="50" charset="-127"/>
                  <a:ea typeface="Galmuri11 Bold" panose="020B0803020202000000" pitchFamily="50" charset="-127"/>
                </a:rPr>
                <a:t>※ </a:t>
              </a:r>
              <a:r>
                <a:rPr lang="ko-KR" altLang="en-US" sz="3200" dirty="0" smtClean="0">
                  <a:solidFill>
                    <a:schemeClr val="accent4">
                      <a:lumMod val="75000"/>
                    </a:schemeClr>
                  </a:solidFill>
                  <a:latin typeface="Galmuri11 Bold" panose="020B0803020202000000" pitchFamily="50" charset="-127"/>
                  <a:ea typeface="Galmuri11 Bold" panose="020B0803020202000000" pitchFamily="50" charset="-127"/>
                </a:rPr>
                <a:t>텐트를 통해 다른 </a:t>
              </a:r>
              <a:r>
                <a:rPr lang="ko-KR" altLang="en-US" sz="3200" dirty="0" err="1" smtClean="0">
                  <a:solidFill>
                    <a:schemeClr val="accent4">
                      <a:lumMod val="75000"/>
                    </a:schemeClr>
                  </a:solidFill>
                  <a:latin typeface="Galmuri11 Bold" panose="020B0803020202000000" pitchFamily="50" charset="-127"/>
                  <a:ea typeface="Galmuri11 Bold" panose="020B0803020202000000" pitchFamily="50" charset="-127"/>
                </a:rPr>
                <a:t>맵으로</a:t>
              </a:r>
              <a:endParaRPr lang="en-US" altLang="ko-KR" sz="3200" dirty="0" smtClean="0">
                <a:solidFill>
                  <a:schemeClr val="accent4">
                    <a:lumMod val="75000"/>
                  </a:schemeClr>
                </a:solidFill>
                <a:latin typeface="Galmuri11 Bold" panose="020B0803020202000000" pitchFamily="50" charset="-127"/>
                <a:ea typeface="Galmuri11 Bold" panose="020B0803020202000000" pitchFamily="50" charset="-127"/>
              </a:endParaRPr>
            </a:p>
            <a:p>
              <a:r>
                <a:rPr lang="ko-KR" altLang="en-US" sz="3200" dirty="0" smtClean="0">
                  <a:solidFill>
                    <a:schemeClr val="accent4">
                      <a:lumMod val="75000"/>
                    </a:schemeClr>
                  </a:solidFill>
                  <a:latin typeface="Galmuri11 Bold" panose="020B0803020202000000" pitchFamily="50" charset="-127"/>
                  <a:ea typeface="Galmuri11 Bold" panose="020B0803020202000000" pitchFamily="50" charset="-127"/>
                </a:rPr>
                <a:t> 이동할 수 있습니다</a:t>
              </a:r>
              <a:r>
                <a:rPr lang="en-US" altLang="ko-KR" sz="3200" dirty="0" smtClean="0">
                  <a:solidFill>
                    <a:schemeClr val="accent4">
                      <a:lumMod val="75000"/>
                    </a:schemeClr>
                  </a:solidFill>
                  <a:latin typeface="Galmuri11 Bold" panose="020B0803020202000000" pitchFamily="50" charset="-127"/>
                  <a:ea typeface="Galmuri11 Bold" panose="020B0803020202000000" pitchFamily="50" charset="-127"/>
                </a:rPr>
                <a:t>!</a:t>
              </a:r>
              <a:endParaRPr lang="ko-KR" altLang="en-US" sz="3200" dirty="0">
                <a:solidFill>
                  <a:schemeClr val="accent4">
                    <a:lumMod val="75000"/>
                  </a:schemeClr>
                </a:solidFill>
                <a:latin typeface="Galmuri11 Bold" panose="020B0803020202000000" pitchFamily="50" charset="-127"/>
                <a:ea typeface="Galmuri11 Bold" panose="020B0803020202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600350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56</Words>
  <Application>Microsoft Office PowerPoint</Application>
  <PresentationFormat>사용자 지정</PresentationFormat>
  <Paragraphs>13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?? ??</vt:lpstr>
      <vt:lpstr>Galmuri11 Bold</vt:lpstr>
      <vt:lpstr>Arial</vt:lpstr>
      <vt:lpstr>Calibri</vt:lpstr>
      <vt:lpstr>Office Theme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Administrator</cp:lastModifiedBy>
  <cp:revision>7</cp:revision>
  <dcterms:created xsi:type="dcterms:W3CDTF">2023-06-15T09:38:40Z</dcterms:created>
  <dcterms:modified xsi:type="dcterms:W3CDTF">2023-06-15T01:15:54Z</dcterms:modified>
</cp:coreProperties>
</file>