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39ED72-7BB8-5443-9AC2-8A2B97C9FB3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2"/>
    <p:restoredTop sz="94651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305D4-EDAF-344F-A384-AA7AD7B408C7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611CD-052C-EE47-B193-8D7E8B21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7E07-CB0D-E84B-95D6-DAA1C8103542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5671-F678-7F4F-9E63-BBC95DD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7E07-CB0D-E84B-95D6-DAA1C8103542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5671-F678-7F4F-9E63-BBC95DD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0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7E07-CB0D-E84B-95D6-DAA1C8103542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5671-F678-7F4F-9E63-BBC95DD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5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7E07-CB0D-E84B-95D6-DAA1C8103542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5671-F678-7F4F-9E63-BBC95DD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7E07-CB0D-E84B-95D6-DAA1C8103542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5671-F678-7F4F-9E63-BBC95DD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7E07-CB0D-E84B-95D6-DAA1C8103542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5671-F678-7F4F-9E63-BBC95DD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7E07-CB0D-E84B-95D6-DAA1C8103542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5671-F678-7F4F-9E63-BBC95DD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9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7E07-CB0D-E84B-95D6-DAA1C8103542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5671-F678-7F4F-9E63-BBC95DD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7E07-CB0D-E84B-95D6-DAA1C8103542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5671-F678-7F4F-9E63-BBC95DD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2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7E07-CB0D-E84B-95D6-DAA1C8103542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5671-F678-7F4F-9E63-BBC95DD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7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7E07-CB0D-E84B-95D6-DAA1C8103542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5671-F678-7F4F-9E63-BBC95DD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2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27E07-CB0D-E84B-95D6-DAA1C8103542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5671-F678-7F4F-9E63-BBC95DD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7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ellysmile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syncio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as main technology </a:t>
            </a:r>
            <a:br>
              <a:rPr lang="en-US" dirty="0" smtClean="0"/>
            </a:br>
            <a:r>
              <a:rPr lang="en-US" dirty="0" smtClean="0"/>
              <a:t>for big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0" y="593467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Victor </a:t>
            </a:r>
            <a:r>
              <a:rPr lang="en-US" dirty="0" err="1" smtClean="0"/>
              <a:t>Kovtun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hellysmile@gmail.com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hellysmile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oop </a:t>
            </a:r>
            <a:r>
              <a:rPr lang="en-US" dirty="0" err="1" smtClean="0"/>
              <a:t>defenition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Breaking changes 3.6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python loop1.py</a:t>
            </a:r>
          </a:p>
          <a:p>
            <a:pPr marL="0" indent="0">
              <a:buNone/>
            </a:pPr>
            <a:r>
              <a:rPr lang="en-US" dirty="0" smtClean="0"/>
              <a:t>python  loop2.py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pip install </a:t>
            </a:r>
            <a:r>
              <a:rPr lang="en-US" dirty="0" err="1" smtClean="0"/>
              <a:t>asyncio</a:t>
            </a:r>
            <a:r>
              <a:rPr lang="en-US" dirty="0" smtClean="0"/>
              <a:t>-monkey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5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asyncio</a:t>
            </a:r>
            <a:r>
              <a:rPr lang="en-US" dirty="0" smtClean="0"/>
              <a:t> graceful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</a:t>
            </a:r>
            <a:r>
              <a:rPr lang="en-US" dirty="0" smtClean="0"/>
              <a:t>ython stop1.py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python stop2.py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python stop3.py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asyncio</a:t>
            </a:r>
            <a:r>
              <a:rPr lang="en-US" dirty="0" smtClean="0"/>
              <a:t> graceful stop vs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</a:t>
            </a:r>
            <a:r>
              <a:rPr lang="en-US" dirty="0" smtClean="0"/>
              <a:t>ython task1.py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python task2.py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python task3.py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python task4.py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iohttp</a:t>
            </a:r>
            <a:r>
              <a:rPr lang="en-US" dirty="0" smtClean="0"/>
              <a:t> stop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ython hello1.py</a:t>
            </a:r>
          </a:p>
          <a:p>
            <a:pPr marL="0" indent="0">
              <a:buNone/>
            </a:pPr>
            <a:r>
              <a:rPr lang="en-US" dirty="0" smtClean="0"/>
              <a:t>python hello2.py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iohttp</a:t>
            </a:r>
            <a:r>
              <a:rPr lang="en-US" dirty="0" smtClean="0"/>
              <a:t> disconnect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</a:t>
            </a:r>
            <a:r>
              <a:rPr lang="en-US" dirty="0" smtClean="0"/>
              <a:t>ython hello3.py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contribute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async_armor</a:t>
            </a:r>
            <a:endParaRPr lang="en-US" dirty="0" smtClean="0"/>
          </a:p>
          <a:p>
            <a:r>
              <a:rPr lang="en-US" dirty="0" err="1" smtClean="0"/>
              <a:t>async_lru</a:t>
            </a:r>
            <a:endParaRPr lang="en-US" dirty="0" smtClean="0"/>
          </a:p>
          <a:p>
            <a:r>
              <a:rPr lang="en-US" dirty="0" err="1" smtClean="0"/>
              <a:t>aioelasticsearch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ioneo4j</a:t>
            </a:r>
          </a:p>
          <a:p>
            <a:r>
              <a:rPr lang="en-US" dirty="0" err="1" smtClean="0"/>
              <a:t>aiocassandra</a:t>
            </a:r>
            <a:endParaRPr lang="en-US" dirty="0" smtClean="0"/>
          </a:p>
          <a:p>
            <a:r>
              <a:rPr lang="en-US" dirty="0" err="1" smtClean="0"/>
              <a:t>asyncio_monkey</a:t>
            </a:r>
            <a:endParaRPr lang="en-US" dirty="0" smtClean="0"/>
          </a:p>
          <a:p>
            <a:r>
              <a:rPr lang="en-US" dirty="0" err="1" smtClean="0"/>
              <a:t>aioslacker</a:t>
            </a:r>
            <a:endParaRPr lang="en-US" dirty="0" smtClean="0"/>
          </a:p>
          <a:p>
            <a:r>
              <a:rPr lang="en-US" dirty="0" smtClean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110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hellysmile</a:t>
            </a:r>
            <a:r>
              <a:rPr lang="en-US" dirty="0" smtClean="0"/>
              <a:t>/kyivpy20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asyncio</a:t>
            </a:r>
            <a:r>
              <a:rPr lang="en-US" dirty="0" smtClean="0"/>
              <a:t> realities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of You heard about?</a:t>
            </a:r>
          </a:p>
          <a:p>
            <a:r>
              <a:rPr lang="en-US" dirty="0" smtClean="0"/>
              <a:t>How many of You tried?</a:t>
            </a:r>
          </a:p>
          <a:p>
            <a:r>
              <a:rPr lang="en-US" dirty="0" smtClean="0"/>
              <a:t>How many of You use as part of development?</a:t>
            </a:r>
          </a:p>
          <a:p>
            <a:r>
              <a:rPr lang="en-US" dirty="0" smtClean="0"/>
              <a:t>How many of You work daily with?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asyncio</a:t>
            </a:r>
            <a:r>
              <a:rPr lang="en-US" dirty="0" smtClean="0"/>
              <a:t>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core developers is focused on </a:t>
            </a:r>
            <a:r>
              <a:rPr lang="en-US" dirty="0" err="1" smtClean="0"/>
              <a:t>asyncio</a:t>
            </a:r>
            <a:endParaRPr lang="en-US" dirty="0" smtClean="0"/>
          </a:p>
          <a:p>
            <a:r>
              <a:rPr lang="en-US" dirty="0" smtClean="0"/>
              <a:t>Becomes human friendly each </a:t>
            </a:r>
            <a:r>
              <a:rPr lang="en-US" dirty="0" err="1" smtClean="0"/>
              <a:t>realease</a:t>
            </a:r>
            <a:r>
              <a:rPr lang="en-US" dirty="0" smtClean="0"/>
              <a:t> 3.6\3.7</a:t>
            </a:r>
            <a:endParaRPr lang="en-US" dirty="0" smtClean="0"/>
          </a:p>
          <a:p>
            <a:r>
              <a:rPr lang="en-US" dirty="0" smtClean="0"/>
              <a:t>Designed to be fast, becomes fast (</a:t>
            </a:r>
            <a:r>
              <a:rPr lang="en-US" dirty="0" err="1" smtClean="0"/>
              <a:t>uvloop</a:t>
            </a:r>
            <a:r>
              <a:rPr lang="en-US" dirty="0" smtClean="0"/>
              <a:t>, 3.6+)</a:t>
            </a:r>
          </a:p>
          <a:p>
            <a:r>
              <a:rPr lang="en-US" dirty="0" smtClean="0"/>
              <a:t>As March 2017</a:t>
            </a:r>
            <a:r>
              <a:rPr lang="ru-RU" dirty="0" smtClean="0"/>
              <a:t> </a:t>
            </a:r>
            <a:r>
              <a:rPr lang="en-US" dirty="0" smtClean="0"/>
              <a:t>there is ”mostly” no missing drivers issues, after ~5 years of tulip was announced</a:t>
            </a:r>
          </a:p>
          <a:p>
            <a:r>
              <a:rPr lang="en-US" dirty="0" smtClean="0"/>
              <a:t>Extremely flexible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syncio</a:t>
            </a:r>
            <a:r>
              <a:rPr lang="en-US" dirty="0" smtClean="0"/>
              <a:t>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new</a:t>
            </a:r>
          </a:p>
          <a:p>
            <a:r>
              <a:rPr lang="en-US" dirty="0" smtClean="0"/>
              <a:t>Still in-</a:t>
            </a:r>
            <a:r>
              <a:rPr lang="en-US" dirty="0" err="1" smtClean="0"/>
              <a:t>developemnt</a:t>
            </a:r>
            <a:endParaRPr lang="en-US" dirty="0" smtClean="0"/>
          </a:p>
          <a:p>
            <a:r>
              <a:rPr lang="en-US" dirty="0" smtClean="0"/>
              <a:t>Breaking changes</a:t>
            </a:r>
          </a:p>
          <a:p>
            <a:r>
              <a:rPr lang="en-US" dirty="0" smtClean="0"/>
              <a:t>Hard to google due breaking changes</a:t>
            </a:r>
          </a:p>
          <a:p>
            <a:r>
              <a:rPr lang="en-US" dirty="0" smtClean="0"/>
              <a:t>Extremely flexible</a:t>
            </a:r>
          </a:p>
          <a:p>
            <a:r>
              <a:rPr lang="en-US" dirty="0" smtClean="0"/>
              <a:t>Forces to learn internal from day one</a:t>
            </a:r>
          </a:p>
          <a:p>
            <a:r>
              <a:rPr lang="en-US" dirty="0" smtClean="0"/>
              <a:t>A lot of similar\deprecated interfaces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design hell: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3.3-3.4.2</a:t>
            </a:r>
            <a:br>
              <a:rPr lang="en-US" dirty="0" smtClean="0"/>
            </a:br>
            <a:r>
              <a:rPr lang="en-US" dirty="0" err="1" smtClean="0"/>
              <a:t>asyncio.async</a:t>
            </a:r>
            <a:r>
              <a:rPr lang="en-US" dirty="0" smtClean="0"/>
              <a:t>(deprecated)</a:t>
            </a:r>
            <a:br>
              <a:rPr lang="en-US" dirty="0" smtClean="0"/>
            </a:br>
            <a:r>
              <a:rPr lang="en-US" dirty="0" smtClean="0"/>
              <a:t>3.4.2+ 3.5.2+</a:t>
            </a:r>
            <a:br>
              <a:rPr lang="en-US" dirty="0" smtClean="0"/>
            </a:br>
            <a:r>
              <a:rPr lang="en-US" dirty="0" err="1" smtClean="0"/>
              <a:t>asyncio.ensure_future</a:t>
            </a:r>
            <a:r>
              <a:rPr lang="en-US" dirty="0" smtClean="0"/>
              <a:t>/</a:t>
            </a:r>
            <a:r>
              <a:rPr lang="en-US" dirty="0" err="1" smtClean="0"/>
              <a:t>loop.create_task</a:t>
            </a:r>
            <a:endParaRPr lang="en-US" dirty="0"/>
          </a:p>
          <a:p>
            <a:r>
              <a:rPr lang="en-US" dirty="0" smtClean="0"/>
              <a:t>3.7?</a:t>
            </a:r>
            <a:br>
              <a:rPr lang="en-US" dirty="0" smtClean="0"/>
            </a:br>
            <a:r>
              <a:rPr lang="en-US" dirty="0" err="1" smtClean="0"/>
              <a:t>asyncio.create_task</a:t>
            </a:r>
            <a:endParaRPr lang="en-US" dirty="0" smtClean="0"/>
          </a:p>
          <a:p>
            <a:r>
              <a:rPr lang="en-US" dirty="0" smtClean="0"/>
              <a:t>?.??</a:t>
            </a:r>
            <a:br>
              <a:rPr lang="en-US" dirty="0" smtClean="0"/>
            </a:br>
            <a:r>
              <a:rPr lang="en-US" dirty="0" smtClean="0"/>
              <a:t>??????????</a:t>
            </a:r>
          </a:p>
        </p:txBody>
      </p:sp>
    </p:spTree>
    <p:extLst>
      <p:ext uri="{BB962C8B-B14F-4D97-AF65-F5344CB8AC3E}">
        <p14:creationId xmlns:p14="http://schemas.microsoft.com/office/powerpoint/2010/main" val="11033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design hell: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3.4.2-</a:t>
            </a:r>
            <a:br>
              <a:rPr lang="en-US" dirty="0" smtClean="0"/>
            </a:br>
            <a:r>
              <a:rPr lang="en-US" dirty="0" err="1" smtClean="0"/>
              <a:t>asyncio.Future</a:t>
            </a:r>
            <a:endParaRPr lang="en-US" dirty="0" smtClean="0"/>
          </a:p>
          <a:p>
            <a:r>
              <a:rPr lang="en-US" dirty="0" smtClean="0"/>
              <a:t>3.4.2+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loop.create_future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3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design hell: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3.7-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loop.run_until_complete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loop.run_forever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3.7?</a:t>
            </a:r>
            <a:br>
              <a:rPr lang="en-US" dirty="0" smtClean="0"/>
            </a:br>
            <a:r>
              <a:rPr lang="en-US" dirty="0" err="1" smtClean="0"/>
              <a:t>asyncio.run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asyncio.run_forever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88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loop explicit or never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asyncio.Future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asyncio.Future</a:t>
            </a:r>
            <a:r>
              <a:rPr lang="en-US" dirty="0" smtClean="0"/>
              <a:t>(loop=loop)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Kill default loop?</a:t>
            </a:r>
          </a:p>
          <a:p>
            <a:r>
              <a:rPr lang="en-US" dirty="0" smtClean="0"/>
              <a:t>One default loop per project?</a:t>
            </a:r>
          </a:p>
          <a:p>
            <a:r>
              <a:rPr lang="en-US" dirty="0" smtClean="0"/>
              <a:t>One custom\explicit loop per project?</a:t>
            </a:r>
          </a:p>
          <a:p>
            <a:r>
              <a:rPr lang="en-US" dirty="0" smtClean="0"/>
              <a:t>Built-in loop detection?</a:t>
            </a:r>
          </a:p>
        </p:txBody>
      </p:sp>
    </p:spTree>
    <p:extLst>
      <p:ext uri="{BB962C8B-B14F-4D97-AF65-F5344CB8AC3E}">
        <p14:creationId xmlns:p14="http://schemas.microsoft.com/office/powerpoint/2010/main" val="19532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227</Words>
  <Application>Microsoft Macintosh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asyncio  as main technology  for big project</vt:lpstr>
      <vt:lpstr>asyncio realities</vt:lpstr>
      <vt:lpstr>asyncio pros</vt:lpstr>
      <vt:lpstr>asyncio cons</vt:lpstr>
      <vt:lpstr>Changing design hell: Task</vt:lpstr>
      <vt:lpstr>Changing design hell: Future</vt:lpstr>
      <vt:lpstr>Changing design hell: run</vt:lpstr>
      <vt:lpstr>Use loop explicit or never use?</vt:lpstr>
      <vt:lpstr>loop definition</vt:lpstr>
      <vt:lpstr>loop defenition</vt:lpstr>
      <vt:lpstr>asyncio graceful stop</vt:lpstr>
      <vt:lpstr>asyncio graceful stop vs tasks</vt:lpstr>
      <vt:lpstr>aiohttp stop server</vt:lpstr>
      <vt:lpstr>aiohttp disconnect</vt:lpstr>
      <vt:lpstr>we contribute</vt:lpstr>
      <vt:lpstr>Questions?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asyncio  as main technology  for big project</dc:title>
  <dc:creator>Victor K</dc:creator>
  <cp:lastModifiedBy>Victor K</cp:lastModifiedBy>
  <cp:revision>16</cp:revision>
  <dcterms:created xsi:type="dcterms:W3CDTF">2017-05-12T10:07:46Z</dcterms:created>
  <dcterms:modified xsi:type="dcterms:W3CDTF">2017-05-12T17:42:56Z</dcterms:modified>
</cp:coreProperties>
</file>