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71" r:id="rId6"/>
    <p:sldId id="289" r:id="rId7"/>
    <p:sldId id="270" r:id="rId8"/>
    <p:sldId id="280" r:id="rId9"/>
    <p:sldId id="281" r:id="rId10"/>
    <p:sldId id="272" r:id="rId11"/>
    <p:sldId id="273" r:id="rId12"/>
    <p:sldId id="261" r:id="rId13"/>
    <p:sldId id="260" r:id="rId14"/>
    <p:sldId id="274" r:id="rId15"/>
    <p:sldId id="275" r:id="rId16"/>
    <p:sldId id="264" r:id="rId17"/>
    <p:sldId id="265" r:id="rId18"/>
    <p:sldId id="266" r:id="rId19"/>
    <p:sldId id="267" r:id="rId20"/>
    <p:sldId id="279" r:id="rId21"/>
    <p:sldId id="276" r:id="rId22"/>
    <p:sldId id="278" r:id="rId23"/>
    <p:sldId id="277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B2441-6ED8-4629-9C13-A380745B0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50EEB4-0010-4C6B-81C1-76764467F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6F310-9C44-408F-B4CB-98BDBA30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625F1-35D6-4422-B7CF-143D6210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0D91E-7E41-4AD4-A804-D40402D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0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DD8EF-5D1F-4F43-8FE9-E78E7ED2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7C1C23-4760-41EF-A0B0-970E1CFF0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D325F-89FB-4396-A430-9847A289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2B273-3D39-4AAD-A193-A5E002D2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47A43-171C-40F7-AA82-577D2F3C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9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55642F-8621-4916-8422-F5F7C8769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80BA3D-94A0-4973-8F29-3785DFF15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8F7F3-6A21-4C5B-A4C0-455C3639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04BE4-60A6-4389-AF56-044E5E68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48EFF-EF51-481A-8D09-677379F3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2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609E2-C2B9-466A-9EFD-70D738B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1F336D-0A45-4B16-8609-68B1D623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72A0E3-E1ED-410D-ADED-B34E6EBE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085BE2-36E3-42AA-8900-BA6C81F2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A8D58-025E-444D-8DAD-3054286F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8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378AE-BCF1-43FF-A567-4B76D281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BF551-CD1B-430D-AA30-C3DDA1F3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F5942-2CB6-48AC-A4A6-C09D3BB8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7CE77-A555-433F-94DF-B65015B3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ABB3F-225B-46C8-992B-BE6C4BBA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0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94285-2937-4B96-936C-62FBAC84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68E28-A52D-4328-B20B-72759F933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75E921-D37F-46C5-A76B-BA75D5165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42B9DC-0CE4-4E63-9D6B-31A40C8F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B3C5B2-D5FA-4ACD-9B3F-0D6308E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A5F7BF-B86E-4855-A36E-D50D8B0F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6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089DD-DCEF-40DF-B7D2-73397518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8D8120-6C07-4B3F-BFCC-651BF47E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2AF05C-700D-4FDD-A052-3FED0F55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46BF85-18A1-4381-B042-1DFFC5D56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A07E95-3915-4CA2-A415-62AF8BC0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CB4DBE-D655-4692-9FCA-7F66903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289645-0417-4E0B-ADF8-4FD65B95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981009-719C-410E-BA67-54882496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3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E71AD-D976-41F7-A4F6-5430BCF9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E6F9DE-DF95-42F0-9A7F-CDF024DC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0A4F2F-3488-4EE2-8C27-43F2676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2AE243-05CE-40A3-A92E-44DCB441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1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5D2EDE-864B-4E3C-9A4E-B128E4A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53D06C-54E2-4D1A-BEDB-3FF57CDE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9CEA0D-4F69-4F05-87F5-B21556D0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5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6D73-36C0-4BEC-90F5-0869D910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7D87D5-6EC3-44AB-93D2-21559B95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BA2FA7-167E-4630-8446-D2424834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C2988-1408-4E12-AE34-337B3D2D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0DE63B-69BB-483E-AB00-D65F0FF5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5945E2-1219-49DB-8DDE-DEF8A329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4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A5B44-9856-45D8-AE4C-8715BD7F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E77042-C3B8-4C9C-AC20-A19472649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79FB83-C13D-490A-BE1F-C5701DBC3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4F3133-F81A-488C-AFA9-FEF95401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692551-6581-46A2-970E-5AC1FF66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EC044B-9361-4E01-BF97-5B29F07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0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4220BF-336B-4DDF-9F20-E59B76E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89752C-6E6E-4356-8B63-1802055B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14A61C-B55B-41F2-8D48-A6AB7D77E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8B787-0066-4BD5-98C1-84E768EA70B9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821724-30A9-42D2-8E96-67971B10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C8D6D-1D5B-4786-9246-DF0D90960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4994-122E-4CED-8AD9-17084BC56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2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0.svg"/><Relationship Id="rId7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42.png"/><Relationship Id="rId4" Type="http://schemas.openxmlformats.org/officeDocument/2006/relationships/image" Target="../media/image1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13.sv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1738919-478E-415E-B730-365C34B7F9D2}"/>
              </a:ext>
            </a:extLst>
          </p:cNvPr>
          <p:cNvGrpSpPr/>
          <p:nvPr/>
        </p:nvGrpSpPr>
        <p:grpSpPr>
          <a:xfrm>
            <a:off x="331423" y="1394806"/>
            <a:ext cx="5511189" cy="4179464"/>
            <a:chOff x="-506317" y="128130"/>
            <a:chExt cx="5511189" cy="4179464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3E3A6EF-D7F9-46BE-9F18-D0FBEF1F4A83}"/>
                </a:ext>
              </a:extLst>
            </p:cNvPr>
            <p:cNvGrpSpPr/>
            <p:nvPr/>
          </p:nvGrpSpPr>
          <p:grpSpPr>
            <a:xfrm>
              <a:off x="-506317" y="128130"/>
              <a:ext cx="5511189" cy="4179464"/>
              <a:chOff x="584811" y="2116409"/>
              <a:chExt cx="5511189" cy="4179464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2910B526-32BE-4F22-87DC-7A9DCCC6285F}"/>
                  </a:ext>
                </a:extLst>
              </p:cNvPr>
              <p:cNvGrpSpPr/>
              <p:nvPr/>
            </p:nvGrpSpPr>
            <p:grpSpPr>
              <a:xfrm>
                <a:off x="587566" y="2495052"/>
                <a:ext cx="5508434" cy="3800821"/>
                <a:chOff x="1200838" y="2203372"/>
                <a:chExt cx="5508434" cy="3800821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8D402C98-474A-494A-91B9-C3D1C4396033}"/>
                    </a:ext>
                  </a:extLst>
                </p:cNvPr>
                <p:cNvSpPr/>
                <p:nvPr/>
              </p:nvSpPr>
              <p:spPr>
                <a:xfrm>
                  <a:off x="1200838" y="2203372"/>
                  <a:ext cx="5508434" cy="3800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0" name="グラフィックス 9" descr="ユーザー">
                  <a:extLst>
                    <a:ext uri="{FF2B5EF4-FFF2-40B4-BE49-F238E27FC236}">
                      <a16:creationId xmlns:a16="http://schemas.microsoft.com/office/drawing/2014/main" id="{2198C268-3872-408B-8887-76620C7405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627" y="2663328"/>
                  <a:ext cx="1202675" cy="1202675"/>
                </a:xfrm>
                <a:prstGeom prst="rect">
                  <a:avLst/>
                </a:prstGeom>
              </p:spPr>
            </p:pic>
            <p:pic>
              <p:nvPicPr>
                <p:cNvPr id="12" name="グラフィックス 11" descr="無線マイク">
                  <a:extLst>
                    <a:ext uri="{FF2B5EF4-FFF2-40B4-BE49-F238E27FC236}">
                      <a16:creationId xmlns:a16="http://schemas.microsoft.com/office/drawing/2014/main" id="{407C2638-C0A3-4BE0-A574-E03A983FD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6713" y="2785430"/>
                  <a:ext cx="949287" cy="949287"/>
                </a:xfrm>
                <a:prstGeom prst="rect">
                  <a:avLst/>
                </a:prstGeom>
              </p:spPr>
            </p:pic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AA6C11D-004F-4417-8546-22EA43A503B4}"/>
                    </a:ext>
                  </a:extLst>
                </p:cNvPr>
                <p:cNvSpPr txBox="1"/>
                <p:nvPr/>
              </p:nvSpPr>
              <p:spPr>
                <a:xfrm>
                  <a:off x="1993135" y="3734450"/>
                  <a:ext cx="429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S</a:t>
                  </a:r>
                  <a:endParaRPr kumimoji="1" lang="ja-JP" altLang="en-US" dirty="0"/>
                </a:p>
              </p:txBody>
            </p: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E9FB5819-BC27-4031-A55F-CE41C3CE34A8}"/>
                    </a:ext>
                  </a:extLst>
                </p:cNvPr>
                <p:cNvCxnSpPr>
                  <a:stCxn id="10" idx="3"/>
                  <a:endCxn id="12" idx="1"/>
                </p:cNvCxnSpPr>
                <p:nvPr/>
              </p:nvCxnSpPr>
              <p:spPr>
                <a:xfrm flipV="1">
                  <a:off x="2809302" y="3260074"/>
                  <a:ext cx="2337411" cy="45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B22B22-4384-4B67-AD78-838F5540D8EA}"/>
                    </a:ext>
                  </a:extLst>
                </p:cNvPr>
                <p:cNvSpPr txBox="1"/>
                <p:nvPr/>
              </p:nvSpPr>
              <p:spPr>
                <a:xfrm>
                  <a:off x="3752162" y="2917367"/>
                  <a:ext cx="528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H</a:t>
                  </a:r>
                  <a:endParaRPr kumimoji="1" lang="ja-JP" altLang="en-US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79A9965-C49D-4A1A-BE55-9B3EF077A225}"/>
                  </a:ext>
                </a:extLst>
              </p:cNvPr>
              <p:cNvSpPr txBox="1"/>
              <p:nvPr/>
            </p:nvSpPr>
            <p:spPr>
              <a:xfrm>
                <a:off x="584811" y="2116409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bona fide</a:t>
                </a:r>
                <a:endParaRPr kumimoji="1" lang="ja-JP" altLang="en-US" b="1" dirty="0"/>
              </a:p>
            </p:txBody>
          </p:sp>
        </p:grp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168EC5A-0216-49FE-B8E7-05756C26CEB6}"/>
                </a:ext>
              </a:extLst>
            </p:cNvPr>
            <p:cNvSpPr txBox="1"/>
            <p:nvPr/>
          </p:nvSpPr>
          <p:spPr>
            <a:xfrm>
              <a:off x="3652270" y="203785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ASV</a:t>
              </a:r>
              <a:endParaRPr kumimoji="1" lang="ja-JP" altLang="en-US" dirty="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20753E21-8BAE-4C0E-8BA2-B6AE61ABE707}"/>
              </a:ext>
            </a:extLst>
          </p:cNvPr>
          <p:cNvGrpSpPr/>
          <p:nvPr/>
        </p:nvGrpSpPr>
        <p:grpSpPr>
          <a:xfrm>
            <a:off x="6095082" y="-3960"/>
            <a:ext cx="5508434" cy="4151813"/>
            <a:chOff x="5845366" y="2063784"/>
            <a:chExt cx="5508434" cy="415181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EA8711-3391-4EB3-96E7-34DAA42631E7}"/>
                </a:ext>
              </a:extLst>
            </p:cNvPr>
            <p:cNvGrpSpPr/>
            <p:nvPr/>
          </p:nvGrpSpPr>
          <p:grpSpPr>
            <a:xfrm>
              <a:off x="5845366" y="2063784"/>
              <a:ext cx="5508434" cy="4151813"/>
              <a:chOff x="5845366" y="2063784"/>
              <a:chExt cx="5508434" cy="4151813"/>
            </a:xfrm>
          </p:grpSpPr>
          <p:pic>
            <p:nvPicPr>
              <p:cNvPr id="32" name="グラフィックス 31" descr="マイク">
                <a:extLst>
                  <a:ext uri="{FF2B5EF4-FFF2-40B4-BE49-F238E27FC236}">
                    <a16:creationId xmlns:a16="http://schemas.microsoft.com/office/drawing/2014/main" id="{4513F76E-C863-4C70-B711-FAAE2B107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24310" y="4978953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8DE3732F-D3CA-4B1E-ADBC-1DDDD3F2EC2B}"/>
                  </a:ext>
                </a:extLst>
              </p:cNvPr>
              <p:cNvGrpSpPr/>
              <p:nvPr/>
            </p:nvGrpSpPr>
            <p:grpSpPr>
              <a:xfrm>
                <a:off x="5845366" y="2063784"/>
                <a:ext cx="5508434" cy="4140796"/>
                <a:chOff x="5845366" y="2063784"/>
                <a:chExt cx="5508434" cy="4140796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6F8CFA08-6162-45EF-9E0B-FBC18ACA4009}"/>
                    </a:ext>
                  </a:extLst>
                </p:cNvPr>
                <p:cNvGrpSpPr/>
                <p:nvPr/>
              </p:nvGrpSpPr>
              <p:grpSpPr>
                <a:xfrm>
                  <a:off x="5845366" y="2063784"/>
                  <a:ext cx="5508434" cy="4140796"/>
                  <a:chOff x="5845366" y="2063784"/>
                  <a:chExt cx="5508434" cy="4140796"/>
                </a:xfrm>
              </p:grpSpPr>
              <p:grpSp>
                <p:nvGrpSpPr>
                  <p:cNvPr id="19" name="グループ化 18">
                    <a:extLst>
                      <a:ext uri="{FF2B5EF4-FFF2-40B4-BE49-F238E27FC236}">
                        <a16:creationId xmlns:a16="http://schemas.microsoft.com/office/drawing/2014/main" id="{564DFC04-0536-4A1A-9526-187A94C81250}"/>
                      </a:ext>
                    </a:extLst>
                  </p:cNvPr>
                  <p:cNvGrpSpPr/>
                  <p:nvPr/>
                </p:nvGrpSpPr>
                <p:grpSpPr>
                  <a:xfrm>
                    <a:off x="5845366" y="2403759"/>
                    <a:ext cx="5508434" cy="3800821"/>
                    <a:chOff x="1200838" y="2203372"/>
                    <a:chExt cx="5508434" cy="3800821"/>
                  </a:xfrm>
                </p:grpSpPr>
                <p:sp>
                  <p:nvSpPr>
                    <p:cNvPr id="20" name="正方形/長方形 19">
                      <a:extLst>
                        <a:ext uri="{FF2B5EF4-FFF2-40B4-BE49-F238E27FC236}">
                          <a16:creationId xmlns:a16="http://schemas.microsoft.com/office/drawing/2014/main" id="{BBE28AFE-9A75-4063-98C1-18B6B4F38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0838" y="2203372"/>
                      <a:ext cx="5508434" cy="38008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pic>
                  <p:nvPicPr>
                    <p:cNvPr id="21" name="グラフィックス 20" descr="ユーザー">
                      <a:extLst>
                        <a:ext uri="{FF2B5EF4-FFF2-40B4-BE49-F238E27FC236}">
                          <a16:creationId xmlns:a16="http://schemas.microsoft.com/office/drawing/2014/main" id="{9DAAD40D-B354-46D8-94F6-37B8D81268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06627" y="2663328"/>
                      <a:ext cx="1202675" cy="12026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グラフィックス 21" descr="無線マイク">
                      <a:extLst>
                        <a:ext uri="{FF2B5EF4-FFF2-40B4-BE49-F238E27FC236}">
                          <a16:creationId xmlns:a16="http://schemas.microsoft.com/office/drawing/2014/main" id="{8F20AB84-ECC4-47AF-9999-3875903D72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46713" y="2785430"/>
                      <a:ext cx="949287" cy="94928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" name="テキスト ボックス 22">
                      <a:extLst>
                        <a:ext uri="{FF2B5EF4-FFF2-40B4-BE49-F238E27FC236}">
                          <a16:creationId xmlns:a16="http://schemas.microsoft.com/office/drawing/2014/main" id="{69681BFD-6E00-4116-94A5-A2C3ECBD26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135" y="3734450"/>
                      <a:ext cx="4296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p:txBody>
                </p:sp>
                <p:cxnSp>
                  <p:nvCxnSpPr>
                    <p:cNvPr id="24" name="直線矢印コネクタ 23">
                      <a:extLst>
                        <a:ext uri="{FF2B5EF4-FFF2-40B4-BE49-F238E27FC236}">
                          <a16:creationId xmlns:a16="http://schemas.microsoft.com/office/drawing/2014/main" id="{2F98BD71-7D1D-4CA1-BDDB-E381BD8D9723}"/>
                        </a:ext>
                      </a:extLst>
                    </p:cNvPr>
                    <p:cNvCxnSpPr>
                      <a:stCxn id="21" idx="3"/>
                      <a:endCxn id="22" idx="1"/>
                    </p:cNvCxnSpPr>
                    <p:nvPr/>
                  </p:nvCxnSpPr>
                  <p:spPr>
                    <a:xfrm flipV="1">
                      <a:off x="2809302" y="3260074"/>
                      <a:ext cx="2337411" cy="45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テキスト ボックス 24">
                      <a:extLst>
                        <a:ext uri="{FF2B5EF4-FFF2-40B4-BE49-F238E27FC236}">
                          <a16:creationId xmlns:a16="http://schemas.microsoft.com/office/drawing/2014/main" id="{170C978E-6021-4AC9-B279-6936D3C556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2162" y="2917367"/>
                      <a:ext cx="52880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p:txBody>
                </p:sp>
              </p:grpSp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6C029500-F172-47AB-B065-B43D7636C66C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181" y="2063784"/>
                    <a:ext cx="8082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spoof</a:t>
                    </a:r>
                    <a:endParaRPr kumimoji="1" lang="ja-JP" altLang="en-US" b="1" dirty="0"/>
                  </a:p>
                </p:txBody>
              </p:sp>
            </p:grp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7058A1BB-BFC9-4F53-B071-EE8328835E4A}"/>
                    </a:ext>
                  </a:extLst>
                </p:cNvPr>
                <p:cNvSpPr txBox="1"/>
                <p:nvPr/>
              </p:nvSpPr>
              <p:spPr>
                <a:xfrm>
                  <a:off x="9952336" y="3963473"/>
                  <a:ext cx="627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ASV</a:t>
                  </a:r>
                  <a:endParaRPr kumimoji="1" lang="ja-JP" altLang="en-US" dirty="0"/>
                </a:p>
              </p:txBody>
            </p:sp>
          </p:grp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86F7C71-AF5F-4EAF-B5BA-2DAA8A6935AE}"/>
                  </a:ext>
                </a:extLst>
              </p:cNvPr>
              <p:cNvSpPr txBox="1"/>
              <p:nvPr/>
            </p:nvSpPr>
            <p:spPr>
              <a:xfrm>
                <a:off x="7358344" y="58462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録音</a:t>
                </a:r>
                <a:endParaRPr kumimoji="1" lang="ja-JP" altLang="en-US" dirty="0"/>
              </a:p>
            </p:txBody>
          </p:sp>
        </p:grp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0B907A73-853B-4AF3-8672-B8E8A5E1502C}"/>
                </a:ext>
              </a:extLst>
            </p:cNvPr>
            <p:cNvCxnSpPr>
              <a:cxnSpLocks/>
            </p:cNvCxnSpPr>
            <p:nvPr/>
          </p:nvCxnSpPr>
          <p:spPr>
            <a:xfrm>
              <a:off x="6851568" y="4295768"/>
              <a:ext cx="602262" cy="6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A5BF446-2C1A-42FF-817E-80396EA3373B}"/>
                </a:ext>
              </a:extLst>
            </p:cNvPr>
            <p:cNvSpPr txBox="1"/>
            <p:nvPr/>
          </p:nvSpPr>
          <p:spPr>
            <a:xfrm>
              <a:off x="6866739" y="4622783"/>
              <a:ext cx="42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P</a:t>
              </a:r>
              <a:endParaRPr kumimoji="1" lang="ja-JP" altLang="en-US" dirty="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06C7FD92-11A2-4856-A996-FF1EB7629C53}"/>
              </a:ext>
            </a:extLst>
          </p:cNvPr>
          <p:cNvGrpSpPr/>
          <p:nvPr/>
        </p:nvGrpSpPr>
        <p:grpSpPr>
          <a:xfrm>
            <a:off x="6107897" y="4344180"/>
            <a:ext cx="5508434" cy="3811838"/>
            <a:chOff x="1801995" y="-34964"/>
            <a:chExt cx="5508434" cy="3811838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52AC1C9-298D-4B30-B0E8-C8892251127E}"/>
                </a:ext>
              </a:extLst>
            </p:cNvPr>
            <p:cNvGrpSpPr/>
            <p:nvPr/>
          </p:nvGrpSpPr>
          <p:grpSpPr>
            <a:xfrm>
              <a:off x="1801995" y="-34964"/>
              <a:ext cx="5508434" cy="3811838"/>
              <a:chOff x="5845366" y="2403759"/>
              <a:chExt cx="5508434" cy="3811838"/>
            </a:xfrm>
          </p:grpSpPr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BF9A8969-AB9A-41C2-BC11-7385725EF0F8}"/>
                  </a:ext>
                </a:extLst>
              </p:cNvPr>
              <p:cNvGrpSpPr/>
              <p:nvPr/>
            </p:nvGrpSpPr>
            <p:grpSpPr>
              <a:xfrm>
                <a:off x="5845366" y="2403759"/>
                <a:ext cx="5508434" cy="3811838"/>
                <a:chOff x="5845366" y="2403759"/>
                <a:chExt cx="5508434" cy="3811838"/>
              </a:xfrm>
            </p:grpSpPr>
            <p:pic>
              <p:nvPicPr>
                <p:cNvPr id="60" name="グラフィックス 59" descr="マイク">
                  <a:extLst>
                    <a:ext uri="{FF2B5EF4-FFF2-40B4-BE49-F238E27FC236}">
                      <a16:creationId xmlns:a16="http://schemas.microsoft.com/office/drawing/2014/main" id="{6B53284C-5AB3-4795-8CF8-98B92FE4CA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4310" y="4978953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B1FAA0D1-35EB-4AF6-ACE3-AC45503AF74C}"/>
                    </a:ext>
                  </a:extLst>
                </p:cNvPr>
                <p:cNvGrpSpPr/>
                <p:nvPr/>
              </p:nvGrpSpPr>
              <p:grpSpPr>
                <a:xfrm>
                  <a:off x="5845366" y="2403759"/>
                  <a:ext cx="5508434" cy="3800821"/>
                  <a:chOff x="5845366" y="2403759"/>
                  <a:chExt cx="5508434" cy="3800821"/>
                </a:xfrm>
              </p:grpSpPr>
              <p:grpSp>
                <p:nvGrpSpPr>
                  <p:cNvPr id="65" name="グループ化 64">
                    <a:extLst>
                      <a:ext uri="{FF2B5EF4-FFF2-40B4-BE49-F238E27FC236}">
                        <a16:creationId xmlns:a16="http://schemas.microsoft.com/office/drawing/2014/main" id="{C9E8731C-CCBA-466A-8F42-52921444F903}"/>
                      </a:ext>
                    </a:extLst>
                  </p:cNvPr>
                  <p:cNvGrpSpPr/>
                  <p:nvPr/>
                </p:nvGrpSpPr>
                <p:grpSpPr>
                  <a:xfrm>
                    <a:off x="5845366" y="2403759"/>
                    <a:ext cx="5508434" cy="3800821"/>
                    <a:chOff x="1200838" y="2203372"/>
                    <a:chExt cx="5508434" cy="3800821"/>
                  </a:xfrm>
                </p:grpSpPr>
                <p:sp>
                  <p:nvSpPr>
                    <p:cNvPr id="67" name="正方形/長方形 66">
                      <a:extLst>
                        <a:ext uri="{FF2B5EF4-FFF2-40B4-BE49-F238E27FC236}">
                          <a16:creationId xmlns:a16="http://schemas.microsoft.com/office/drawing/2014/main" id="{5A5B6BE8-980F-4F41-BD2F-42C4D82A1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0838" y="2203372"/>
                      <a:ext cx="5508434" cy="38008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pic>
                  <p:nvPicPr>
                    <p:cNvPr id="69" name="グラフィックス 68" descr="無線マイク">
                      <a:extLst>
                        <a:ext uri="{FF2B5EF4-FFF2-40B4-BE49-F238E27FC236}">
                          <a16:creationId xmlns:a16="http://schemas.microsoft.com/office/drawing/2014/main" id="{86743228-CBD0-416F-8EEB-637189513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46713" y="2785430"/>
                      <a:ext cx="949287" cy="94928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1687D235-7D55-45C0-A10C-5520300D88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135" y="3734450"/>
                      <a:ext cx="4296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p:txBody>
                </p:sp>
                <p:cxnSp>
                  <p:nvCxnSpPr>
                    <p:cNvPr id="71" name="直線矢印コネクタ 70">
                      <a:extLst>
                        <a:ext uri="{FF2B5EF4-FFF2-40B4-BE49-F238E27FC236}">
                          <a16:creationId xmlns:a16="http://schemas.microsoft.com/office/drawing/2014/main" id="{89B91E2F-63B3-4378-A222-F08B79BA8187}"/>
                        </a:ext>
                      </a:extLst>
                    </p:cNvPr>
                    <p:cNvCxnSpPr>
                      <a:cxnSpLocks/>
                      <a:endCxn id="69" idx="1"/>
                    </p:cNvCxnSpPr>
                    <p:nvPr/>
                  </p:nvCxnSpPr>
                  <p:spPr>
                    <a:xfrm flipV="1">
                      <a:off x="2809302" y="3260074"/>
                      <a:ext cx="2337411" cy="45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テキスト ボックス 71">
                      <a:extLst>
                        <a:ext uri="{FF2B5EF4-FFF2-40B4-BE49-F238E27FC236}">
                          <a16:creationId xmlns:a16="http://schemas.microsoft.com/office/drawing/2014/main" id="{93C092BC-6AC1-4F42-8790-9134268C47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2162" y="2917367"/>
                      <a:ext cx="52880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p:txBody>
                </p:sp>
              </p:grp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FA4BD367-DBDE-48AA-9416-E491FCDC7F41}"/>
                      </a:ext>
                    </a:extLst>
                  </p:cNvPr>
                  <p:cNvSpPr txBox="1"/>
                  <p:nvPr/>
                </p:nvSpPr>
                <p:spPr>
                  <a:xfrm>
                    <a:off x="9952336" y="3963473"/>
                    <a:ext cx="6270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ASV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CA38EEC-386F-472A-94FE-7DBE1D68CFD3}"/>
                    </a:ext>
                  </a:extLst>
                </p:cNvPr>
                <p:cNvSpPr txBox="1"/>
                <p:nvPr/>
              </p:nvSpPr>
              <p:spPr>
                <a:xfrm>
                  <a:off x="7358344" y="584626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録音</a:t>
                  </a:r>
                  <a:endParaRPr kumimoji="1" lang="ja-JP" altLang="en-US" dirty="0"/>
                </a:p>
              </p:txBody>
            </p:sp>
          </p:grp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F095DED-255F-46DA-AFDD-E621E15F46C5}"/>
                  </a:ext>
                </a:extLst>
              </p:cNvPr>
              <p:cNvSpPr txBox="1"/>
              <p:nvPr/>
            </p:nvSpPr>
            <p:spPr>
              <a:xfrm>
                <a:off x="6866739" y="4622783"/>
                <a:ext cx="429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/>
                  <a:t>P</a:t>
                </a:r>
                <a:endParaRPr kumimoji="1" lang="ja-JP" altLang="en-US" dirty="0"/>
              </a:p>
            </p:txBody>
          </p:sp>
        </p:grpSp>
        <p:pic>
          <p:nvPicPr>
            <p:cNvPr id="73" name="グラフィックス 72" descr="マイク">
              <a:extLst>
                <a:ext uri="{FF2B5EF4-FFF2-40B4-BE49-F238E27FC236}">
                  <a16:creationId xmlns:a16="http://schemas.microsoft.com/office/drawing/2014/main" id="{6E2942A7-A1D9-4A98-A413-F0FBAD78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79578" y="497959"/>
              <a:ext cx="1054315" cy="1054315"/>
            </a:xfrm>
            <a:prstGeom prst="rect">
              <a:avLst/>
            </a:prstGeom>
          </p:spPr>
        </p:pic>
      </p:grpSp>
      <p:sp>
        <p:nvSpPr>
          <p:cNvPr id="81" name="矢印: 下 80">
            <a:extLst>
              <a:ext uri="{FF2B5EF4-FFF2-40B4-BE49-F238E27FC236}">
                <a16:creationId xmlns:a16="http://schemas.microsoft.com/office/drawing/2014/main" id="{E56A2133-6495-4924-9692-DF4CA2151C9D}"/>
              </a:ext>
            </a:extLst>
          </p:cNvPr>
          <p:cNvSpPr/>
          <p:nvPr/>
        </p:nvSpPr>
        <p:spPr>
          <a:xfrm>
            <a:off x="8478827" y="3963187"/>
            <a:ext cx="766573" cy="722449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EDD3E12-9281-4659-8D07-BA8D33EAC3DA}"/>
              </a:ext>
            </a:extLst>
          </p:cNvPr>
          <p:cNvCxnSpPr>
            <a:cxnSpLocks/>
          </p:cNvCxnSpPr>
          <p:nvPr/>
        </p:nvCxnSpPr>
        <p:spPr>
          <a:xfrm flipH="1" flipV="1">
            <a:off x="7283707" y="5903894"/>
            <a:ext cx="356088" cy="1004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E639DC4-15EA-4A9A-B79A-220D41B0CAD8}"/>
              </a:ext>
            </a:extLst>
          </p:cNvPr>
          <p:cNvSpPr txBox="1"/>
          <p:nvPr/>
        </p:nvSpPr>
        <p:spPr>
          <a:xfrm>
            <a:off x="7442532" y="6234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68739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D18A947-55D1-4FDF-A7BF-4530B58D79A3}"/>
              </a:ext>
            </a:extLst>
          </p:cNvPr>
          <p:cNvGrpSpPr/>
          <p:nvPr/>
        </p:nvGrpSpPr>
        <p:grpSpPr>
          <a:xfrm>
            <a:off x="913805" y="2703273"/>
            <a:ext cx="9095312" cy="914400"/>
            <a:chOff x="926338" y="3058115"/>
            <a:chExt cx="9095312" cy="9144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ADE3A2F-393F-43C6-A275-1D1F589F5BEF}"/>
                </a:ext>
              </a:extLst>
            </p:cNvPr>
            <p:cNvSpPr/>
            <p:nvPr/>
          </p:nvSpPr>
          <p:spPr>
            <a:xfrm>
              <a:off x="926338" y="3058115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音声</a:t>
              </a:r>
              <a:endParaRPr lang="en-US" altLang="ja-JP" dirty="0"/>
            </a:p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50D0653-940F-43E9-87CA-0C0C8ABA26E9}"/>
                </a:ext>
              </a:extLst>
            </p:cNvPr>
            <p:cNvSpPr/>
            <p:nvPr/>
          </p:nvSpPr>
          <p:spPr>
            <a:xfrm>
              <a:off x="2440239" y="3058115"/>
              <a:ext cx="1758108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室内伝達関数</a:t>
              </a:r>
              <a:endParaRPr lang="en-US" altLang="ja-JP" dirty="0"/>
            </a:p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E29C626-C678-42F7-844E-199D07420B61}"/>
                </a:ext>
              </a:extLst>
            </p:cNvPr>
            <p:cNvCxnSpPr/>
            <p:nvPr/>
          </p:nvCxnSpPr>
          <p:spPr>
            <a:xfrm>
              <a:off x="1903167" y="3557546"/>
              <a:ext cx="484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EDEF18-2639-490F-A8A7-7FF3BA5AE108}"/>
                </a:ext>
              </a:extLst>
            </p:cNvPr>
            <p:cNvCxnSpPr/>
            <p:nvPr/>
          </p:nvCxnSpPr>
          <p:spPr>
            <a:xfrm>
              <a:off x="4268120" y="3544693"/>
              <a:ext cx="484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FA3ECC1-6232-46DA-B0FD-AAD9F436531A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29" y="3532483"/>
              <a:ext cx="484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31BBDE0-47AB-4BD8-AD9D-DBBA1B11C6A4}"/>
                </a:ext>
              </a:extLst>
            </p:cNvPr>
            <p:cNvSpPr/>
            <p:nvPr/>
          </p:nvSpPr>
          <p:spPr>
            <a:xfrm>
              <a:off x="3090693" y="3448296"/>
              <a:ext cx="479236" cy="3525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7766D7A3-D3E1-4A77-9FA0-B1C14334CF48}"/>
                </a:ext>
              </a:extLst>
            </p:cNvPr>
            <p:cNvSpPr/>
            <p:nvPr/>
          </p:nvSpPr>
          <p:spPr>
            <a:xfrm>
              <a:off x="4848801" y="336002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/>
                <a:t>再録音装置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8727C9D0-04F4-47EA-938A-1A2F49815EBF}"/>
                </a:ext>
              </a:extLst>
            </p:cNvPr>
            <p:cNvGrpSpPr/>
            <p:nvPr/>
          </p:nvGrpSpPr>
          <p:grpSpPr>
            <a:xfrm>
              <a:off x="6920531" y="3058115"/>
              <a:ext cx="3101119" cy="914400"/>
              <a:chOff x="2440239" y="4725333"/>
              <a:chExt cx="3101119" cy="91440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AD69DFA-0AEA-4E31-A0EA-E62AF1A17570}"/>
                  </a:ext>
                </a:extLst>
              </p:cNvPr>
              <p:cNvSpPr/>
              <p:nvPr/>
            </p:nvSpPr>
            <p:spPr>
              <a:xfrm>
                <a:off x="2440239" y="4725333"/>
                <a:ext cx="1780145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室内伝達関数</a:t>
                </a:r>
                <a:endParaRPr kumimoji="1" lang="en-US" altLang="ja-JP" dirty="0"/>
              </a:p>
              <a:p>
                <a:pPr algn="ctr"/>
                <a:r>
                  <a:rPr lang="en-US" altLang="ja-JP" dirty="0"/>
                  <a:t>H</a:t>
                </a:r>
                <a:endParaRPr kumimoji="1" lang="ja-JP" altLang="en-US" dirty="0"/>
              </a:p>
            </p:txBody>
          </p: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D6EA79EA-0FDD-42CF-9A8E-E41E373061F8}"/>
                  </a:ext>
                </a:extLst>
              </p:cNvPr>
              <p:cNvCxnSpPr/>
              <p:nvPr/>
            </p:nvCxnSpPr>
            <p:spPr>
              <a:xfrm>
                <a:off x="4376786" y="5182533"/>
                <a:ext cx="4847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97FFB598-1F57-4D18-A8E8-BA41432BA97A}"/>
                  </a:ext>
                </a:extLst>
              </p:cNvPr>
              <p:cNvSpPr/>
              <p:nvPr/>
            </p:nvSpPr>
            <p:spPr>
              <a:xfrm>
                <a:off x="3090693" y="5167842"/>
                <a:ext cx="479236" cy="3525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3FF66EB-8333-428E-9B41-32970254A19B}"/>
                  </a:ext>
                </a:extLst>
              </p:cNvPr>
              <p:cNvSpPr/>
              <p:nvPr/>
            </p:nvSpPr>
            <p:spPr>
              <a:xfrm>
                <a:off x="4914263" y="4997867"/>
                <a:ext cx="627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ASV</a:t>
                </a:r>
                <a:endParaRPr lang="ja-JP" altLang="en-US" dirty="0"/>
              </a:p>
            </p:txBody>
          </p:sp>
        </p:grp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48704DC-E957-450C-818C-D67FF419A44D}"/>
              </a:ext>
            </a:extLst>
          </p:cNvPr>
          <p:cNvGrpSpPr/>
          <p:nvPr/>
        </p:nvGrpSpPr>
        <p:grpSpPr>
          <a:xfrm>
            <a:off x="926338" y="1085261"/>
            <a:ext cx="9095311" cy="914400"/>
            <a:chOff x="926338" y="1399160"/>
            <a:chExt cx="9095311" cy="914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D07CC5E-78EE-4A80-B8BD-427F44B4C7BA}"/>
                </a:ext>
              </a:extLst>
            </p:cNvPr>
            <p:cNvSpPr/>
            <p:nvPr/>
          </p:nvSpPr>
          <p:spPr>
            <a:xfrm>
              <a:off x="926338" y="1399160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音声</a:t>
              </a:r>
              <a:endParaRPr lang="en-US" altLang="ja-JP" dirty="0"/>
            </a:p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66CC4D2D-118E-4262-B25D-6CADE5741D5D}"/>
                </a:ext>
              </a:extLst>
            </p:cNvPr>
            <p:cNvCxnSpPr>
              <a:cxnSpLocks/>
            </p:cNvCxnSpPr>
            <p:nvPr/>
          </p:nvCxnSpPr>
          <p:spPr>
            <a:xfrm>
              <a:off x="1945949" y="1904980"/>
              <a:ext cx="4818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7C88B353-6E6F-4337-BD57-1D585B573958}"/>
                </a:ext>
              </a:extLst>
            </p:cNvPr>
            <p:cNvGrpSpPr/>
            <p:nvPr/>
          </p:nvGrpSpPr>
          <p:grpSpPr>
            <a:xfrm>
              <a:off x="6920531" y="1399160"/>
              <a:ext cx="3101118" cy="914400"/>
              <a:chOff x="5623621" y="1013550"/>
              <a:chExt cx="3101118" cy="91440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D3DC6C7B-923C-416A-87E8-67D41B102D49}"/>
                  </a:ext>
                </a:extLst>
              </p:cNvPr>
              <p:cNvGrpSpPr/>
              <p:nvPr/>
            </p:nvGrpSpPr>
            <p:grpSpPr>
              <a:xfrm>
                <a:off x="5623621" y="1013550"/>
                <a:ext cx="3101118" cy="914400"/>
                <a:chOff x="2825830" y="1013550"/>
                <a:chExt cx="3101118" cy="914400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B6F13C1F-3B9D-4BCA-9CD8-9B5A468D0959}"/>
                    </a:ext>
                  </a:extLst>
                </p:cNvPr>
                <p:cNvSpPr/>
                <p:nvPr/>
              </p:nvSpPr>
              <p:spPr>
                <a:xfrm>
                  <a:off x="2825830" y="1013550"/>
                  <a:ext cx="1780145" cy="914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/>
                    <a:t>室内伝達関数</a:t>
                  </a:r>
                  <a:endParaRPr kumimoji="1" lang="en-US" altLang="ja-JP" dirty="0"/>
                </a:p>
                <a:p>
                  <a:pPr algn="ctr"/>
                  <a:r>
                    <a:rPr kumimoji="1" lang="en-US" altLang="ja-JP" dirty="0"/>
                    <a:t>H</a:t>
                  </a:r>
                  <a:endParaRPr kumimoji="1" lang="ja-JP" altLang="en-US" dirty="0"/>
                </a:p>
              </p:txBody>
            </p: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65C1D09C-2617-4E03-9926-312636CBE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377" y="1470750"/>
                  <a:ext cx="4847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94B161BF-99CF-41E9-A7E4-92243A50B7BB}"/>
                    </a:ext>
                  </a:extLst>
                </p:cNvPr>
                <p:cNvSpPr/>
                <p:nvPr/>
              </p:nvSpPr>
              <p:spPr>
                <a:xfrm>
                  <a:off x="5299853" y="1286084"/>
                  <a:ext cx="62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dirty="0"/>
                    <a:t>ASV</a:t>
                  </a:r>
                  <a:endParaRPr lang="ja-JP" altLang="en-US" dirty="0"/>
                </a:p>
              </p:txBody>
            </p:sp>
          </p:grp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B544C29-6602-4C5D-A2F5-305C85CBC55A}"/>
                  </a:ext>
                </a:extLst>
              </p:cNvPr>
              <p:cNvSpPr/>
              <p:nvPr/>
            </p:nvSpPr>
            <p:spPr>
              <a:xfrm>
                <a:off x="6274075" y="1432191"/>
                <a:ext cx="479236" cy="3525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24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3F06871-1B5B-4A1E-B089-9F79E1F1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1" y="1610590"/>
            <a:ext cx="5749026" cy="9266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2EBA37-6471-4AC6-A785-75C5186F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37" y="3429000"/>
            <a:ext cx="5279594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B3F19E8-CA65-43F3-9688-FB8185AB3FC5}"/>
              </a:ext>
            </a:extLst>
          </p:cNvPr>
          <p:cNvGrpSpPr/>
          <p:nvPr/>
        </p:nvGrpSpPr>
        <p:grpSpPr>
          <a:xfrm>
            <a:off x="265480" y="1206349"/>
            <a:ext cx="11401606" cy="3615098"/>
            <a:chOff x="878543" y="1040095"/>
            <a:chExt cx="11401606" cy="3615098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383A055-F8E6-48DF-AE33-DF4AB1E37AAF}"/>
                </a:ext>
              </a:extLst>
            </p:cNvPr>
            <p:cNvSpPr txBox="1"/>
            <p:nvPr/>
          </p:nvSpPr>
          <p:spPr>
            <a:xfrm>
              <a:off x="878543" y="2690336"/>
              <a:ext cx="221262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入力音声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5BDE0C-02ED-4871-A816-EDDC13757CE1}"/>
                </a:ext>
              </a:extLst>
            </p:cNvPr>
            <p:cNvSpPr txBox="1"/>
            <p:nvPr/>
          </p:nvSpPr>
          <p:spPr>
            <a:xfrm>
              <a:off x="8605187" y="1547094"/>
              <a:ext cx="30661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人間による実発話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C082C0B-4BF6-4E79-B2A4-BF1FD5F990C4}"/>
                </a:ext>
              </a:extLst>
            </p:cNvPr>
            <p:cNvSpPr txBox="1"/>
            <p:nvPr/>
          </p:nvSpPr>
          <p:spPr>
            <a:xfrm>
              <a:off x="8322984" y="3840765"/>
              <a:ext cx="3830916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人工的ななりすまし音声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4566943F-7BF8-4521-B118-C97B0D2D070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6997700" y="1808704"/>
              <a:ext cx="1607487" cy="1088649"/>
            </a:xfrm>
            <a:prstGeom prst="straightConnector1">
              <a:avLst/>
            </a:prstGeom>
            <a:noFill/>
            <a:ln w="57150" cap="flat" cmpd="sng" algn="ctr">
              <a:solidFill>
                <a:srgbClr val="83992A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E5C6B3B-1EE1-4278-89F1-DFBB63CA4C1B}"/>
                </a:ext>
              </a:extLst>
            </p:cNvPr>
            <p:cNvSpPr txBox="1"/>
            <p:nvPr/>
          </p:nvSpPr>
          <p:spPr>
            <a:xfrm>
              <a:off x="3830918" y="2670034"/>
              <a:ext cx="3062039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生体検知システム</a:t>
              </a: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0559CD7-B041-47B7-AF0C-E2E95B2DA234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3091166" y="2931644"/>
              <a:ext cx="739752" cy="20302"/>
            </a:xfrm>
            <a:prstGeom prst="straightConnector1">
              <a:avLst/>
            </a:prstGeom>
            <a:noFill/>
            <a:ln w="57150" cap="flat" cmpd="sng" algn="ctr">
              <a:solidFill>
                <a:srgbClr val="83992A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5C7D410-ABFD-499F-8099-5E1FDD993473}"/>
                </a:ext>
              </a:extLst>
            </p:cNvPr>
            <p:cNvCxnSpPr>
              <a:cxnSpLocks/>
            </p:cNvCxnSpPr>
            <p:nvPr/>
          </p:nvCxnSpPr>
          <p:spPr>
            <a:xfrm>
              <a:off x="6967061" y="3072600"/>
              <a:ext cx="1363384" cy="1088649"/>
            </a:xfrm>
            <a:prstGeom prst="straightConnector1">
              <a:avLst/>
            </a:prstGeom>
            <a:noFill/>
            <a:ln w="57150" cap="flat" cmpd="sng" algn="ctr">
              <a:solidFill>
                <a:srgbClr val="83992A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68F4FA3-2116-4EAC-BD66-BC02E29770F6}"/>
                </a:ext>
              </a:extLst>
            </p:cNvPr>
            <p:cNvSpPr txBox="1"/>
            <p:nvPr/>
          </p:nvSpPr>
          <p:spPr>
            <a:xfrm>
              <a:off x="3737090" y="3454864"/>
              <a:ext cx="41323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・ポップノイズ検出法</a:t>
              </a:r>
              <a:endPara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・２本のマイクを用いたマイク間到来時間差を検出する手法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2C340DA-5A28-4DE2-B6A4-94234FE729D8}"/>
                </a:ext>
              </a:extLst>
            </p:cNvPr>
            <p:cNvSpPr txBox="1"/>
            <p:nvPr/>
          </p:nvSpPr>
          <p:spPr>
            <a:xfrm>
              <a:off x="1144510" y="2191364"/>
              <a:ext cx="1791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Input voice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DE095E-EB84-41EF-885D-FEFECD05C2E2}"/>
                </a:ext>
              </a:extLst>
            </p:cNvPr>
            <p:cNvSpPr txBox="1"/>
            <p:nvPr/>
          </p:nvSpPr>
          <p:spPr>
            <a:xfrm>
              <a:off x="4027063" y="2210348"/>
              <a:ext cx="2716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Biometric detection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DFB276C-2D35-4304-86B2-22C55EFC5CD9}"/>
                </a:ext>
              </a:extLst>
            </p:cNvPr>
            <p:cNvSpPr txBox="1"/>
            <p:nvPr/>
          </p:nvSpPr>
          <p:spPr>
            <a:xfrm>
              <a:off x="8805584" y="1040095"/>
              <a:ext cx="2865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Real voice of human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0C5B641-A025-4C04-B89E-D3E9F4CAD501}"/>
                </a:ext>
              </a:extLst>
            </p:cNvPr>
            <p:cNvSpPr txBox="1"/>
            <p:nvPr/>
          </p:nvSpPr>
          <p:spPr>
            <a:xfrm>
              <a:off x="8330445" y="3330762"/>
              <a:ext cx="3949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Artificial impersonation voice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ACD24B5-0031-4D3A-8AD7-015870C39A77}"/>
                </a:ext>
              </a:extLst>
            </p:cNvPr>
            <p:cNvSpPr txBox="1"/>
            <p:nvPr/>
          </p:nvSpPr>
          <p:spPr>
            <a:xfrm>
              <a:off x="7315639" y="2731589"/>
              <a:ext cx="1088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弁別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15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39316C-5CB2-4793-B00E-00DF0D09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2" y="1545172"/>
            <a:ext cx="11528535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0954CAC-B693-4756-9C80-8782AB2259C1}"/>
              </a:ext>
            </a:extLst>
          </p:cNvPr>
          <p:cNvGrpSpPr/>
          <p:nvPr/>
        </p:nvGrpSpPr>
        <p:grpSpPr>
          <a:xfrm>
            <a:off x="2795811" y="330505"/>
            <a:ext cx="7119370" cy="7216047"/>
            <a:chOff x="614470" y="-99152"/>
            <a:chExt cx="6982805" cy="7058311"/>
          </a:xfrm>
        </p:grpSpPr>
        <p:pic>
          <p:nvPicPr>
            <p:cNvPr id="5" name="図 4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6FBC7647-9EE6-4F28-A27F-AE14DF4B8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767"/>
            <a:stretch/>
          </p:blipFill>
          <p:spPr>
            <a:xfrm>
              <a:off x="698534" y="-99152"/>
              <a:ext cx="6898741" cy="3701668"/>
            </a:xfrm>
            <a:prstGeom prst="rect">
              <a:avLst/>
            </a:prstGeom>
          </p:spPr>
        </p:pic>
        <p:pic>
          <p:nvPicPr>
            <p:cNvPr id="7" name="図 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88E7D637-5CF0-4B5B-87E3-6753EAA9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470" y="3429000"/>
              <a:ext cx="6513444" cy="3530159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D0FD56-94ED-4BAA-AC9B-A41B67FFA25D}"/>
              </a:ext>
            </a:extLst>
          </p:cNvPr>
          <p:cNvSpPr txBox="1"/>
          <p:nvPr/>
        </p:nvSpPr>
        <p:spPr>
          <a:xfrm>
            <a:off x="649995" y="8813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483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AE68D22-A74F-42A9-87A3-025FCC25D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5" y="-595992"/>
            <a:ext cx="6771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5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CFDD81F-2AA3-463F-8AE6-5FAAF978C128}"/>
              </a:ext>
            </a:extLst>
          </p:cNvPr>
          <p:cNvGrpSpPr/>
          <p:nvPr/>
        </p:nvGrpSpPr>
        <p:grpSpPr>
          <a:xfrm>
            <a:off x="2826327" y="0"/>
            <a:ext cx="7028536" cy="7681137"/>
            <a:chOff x="1909853" y="103096"/>
            <a:chExt cx="7028536" cy="7681137"/>
          </a:xfrm>
        </p:grpSpPr>
        <p:pic>
          <p:nvPicPr>
            <p:cNvPr id="13" name="図 12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DFC53BD0-798D-49C4-9D8E-B4DD48595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853" y="4096711"/>
              <a:ext cx="7028536" cy="3687522"/>
            </a:xfrm>
            <a:prstGeom prst="rect">
              <a:avLst/>
            </a:prstGeom>
          </p:spPr>
        </p:pic>
        <p:pic>
          <p:nvPicPr>
            <p:cNvPr id="14" name="図 13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B4F74C48-8C2A-4204-9FE2-9B37476D8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101"/>
            <a:stretch/>
          </p:blipFill>
          <p:spPr>
            <a:xfrm>
              <a:off x="2039648" y="103096"/>
              <a:ext cx="6898741" cy="4037308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FC5BEDC-8054-4F52-AF80-305751CEBAA6}"/>
              </a:ext>
            </a:extLst>
          </p:cNvPr>
          <p:cNvSpPr txBox="1"/>
          <p:nvPr/>
        </p:nvSpPr>
        <p:spPr>
          <a:xfrm>
            <a:off x="678873" y="706582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99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5511E1E-2385-4FDC-8AC2-E30D31A4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9614"/>
            <a:ext cx="6275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7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313C270-7F0E-40B1-86C6-4C4B65A1BFFE}"/>
              </a:ext>
            </a:extLst>
          </p:cNvPr>
          <p:cNvGrpSpPr/>
          <p:nvPr/>
        </p:nvGrpSpPr>
        <p:grpSpPr>
          <a:xfrm>
            <a:off x="3653838" y="-273671"/>
            <a:ext cx="6898741" cy="7405342"/>
            <a:chOff x="888604" y="190041"/>
            <a:chExt cx="6898741" cy="7405342"/>
          </a:xfrm>
        </p:grpSpPr>
        <p:pic>
          <p:nvPicPr>
            <p:cNvPr id="5" name="図 4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A40FDF1E-82A0-4F95-8478-558AB56FE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05" y="4065224"/>
              <a:ext cx="6041006" cy="3530159"/>
            </a:xfrm>
            <a:prstGeom prst="rect">
              <a:avLst/>
            </a:prstGeom>
          </p:spPr>
        </p:pic>
        <p:pic>
          <p:nvPicPr>
            <p:cNvPr id="7" name="図 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DA0315FD-F28D-46D2-859F-D5127B955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888604" y="190041"/>
              <a:ext cx="6898741" cy="3908233"/>
            </a:xfrm>
            <a:prstGeom prst="rect">
              <a:avLst/>
            </a:prstGeom>
          </p:spPr>
        </p:pic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03BC323-77D3-40B2-A42A-C4F97F9CAB99}"/>
              </a:ext>
            </a:extLst>
          </p:cNvPr>
          <p:cNvSpPr txBox="1"/>
          <p:nvPr/>
        </p:nvSpPr>
        <p:spPr>
          <a:xfrm>
            <a:off x="789710" y="969817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445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A02176C-7DBE-41CC-97BB-0856358F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6" y="0"/>
            <a:ext cx="6389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CEA081C-65A7-49E6-BA75-974D91CA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232313"/>
            <a:ext cx="8755017" cy="6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23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F00A40-C88D-42AA-9EA3-C65F353A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" y="1020536"/>
            <a:ext cx="3679999" cy="20005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9D7905-27C0-4023-9D9A-5BD8E2D7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74" y="1219788"/>
            <a:ext cx="3812550" cy="200051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B79906C-C70D-4061-9319-F4FC2EA0D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24" y="762588"/>
            <a:ext cx="3711809" cy="21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AAF8D08-FCBA-4570-9E41-2A162179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89" y="1715091"/>
            <a:ext cx="4571457" cy="629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9CAA11-7BDC-4442-8950-3CE08C3B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89" y="3429000"/>
            <a:ext cx="5086819" cy="1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4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B8A5A71F-3711-40DF-858D-4004F6D3071A}"/>
              </a:ext>
            </a:extLst>
          </p:cNvPr>
          <p:cNvSpPr/>
          <p:nvPr/>
        </p:nvSpPr>
        <p:spPr>
          <a:xfrm>
            <a:off x="5988667" y="4118264"/>
            <a:ext cx="107333" cy="106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52BB27B9-2810-457C-BEC9-242D4EF8C678}"/>
              </a:ext>
            </a:extLst>
          </p:cNvPr>
          <p:cNvGrpSpPr/>
          <p:nvPr/>
        </p:nvGrpSpPr>
        <p:grpSpPr>
          <a:xfrm>
            <a:off x="215382" y="270906"/>
            <a:ext cx="8380376" cy="4149388"/>
            <a:chOff x="141904" y="74963"/>
            <a:chExt cx="8380376" cy="4149388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5859C8FE-A713-4D50-887D-805D779AF2DA}"/>
                </a:ext>
              </a:extLst>
            </p:cNvPr>
            <p:cNvGrpSpPr/>
            <p:nvPr/>
          </p:nvGrpSpPr>
          <p:grpSpPr>
            <a:xfrm>
              <a:off x="141904" y="74963"/>
              <a:ext cx="8380376" cy="4149388"/>
              <a:chOff x="150068" y="0"/>
              <a:chExt cx="8380376" cy="4149388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71AE075B-9FC9-4190-B2A1-EE7FD22EE54D}"/>
                  </a:ext>
                </a:extLst>
              </p:cNvPr>
              <p:cNvGrpSpPr/>
              <p:nvPr/>
            </p:nvGrpSpPr>
            <p:grpSpPr>
              <a:xfrm>
                <a:off x="150068" y="0"/>
                <a:ext cx="8380376" cy="4149388"/>
                <a:chOff x="150068" y="0"/>
                <a:chExt cx="8380376" cy="4149388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DE0AC153-B808-4523-A5DB-269909276538}"/>
                    </a:ext>
                  </a:extLst>
                </p:cNvPr>
                <p:cNvGrpSpPr/>
                <p:nvPr/>
              </p:nvGrpSpPr>
              <p:grpSpPr>
                <a:xfrm>
                  <a:off x="150068" y="0"/>
                  <a:ext cx="8380376" cy="4149388"/>
                  <a:chOff x="3111" y="638352"/>
                  <a:chExt cx="8380376" cy="4149388"/>
                </a:xfrm>
              </p:grpSpPr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902B465-0BA6-4D09-8491-258E724224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722" y="1274019"/>
                    <a:ext cx="9124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infinity</a:t>
                    </a:r>
                    <a:endParaRPr kumimoji="1" lang="ja-JP" altLang="en-US" dirty="0"/>
                  </a:p>
                </p:txBody>
              </p:sp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3A70E522-04DA-441F-B8DF-3B4123A44730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950" y="2417480"/>
                    <a:ext cx="1252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&gt; 10(kHz)</a:t>
                    </a:r>
                    <a:endParaRPr kumimoji="1" lang="ja-JP" altLang="en-US" dirty="0"/>
                  </a:p>
                </p:txBody>
              </p:sp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0B9D3B84-F957-4469-B5BF-02BBA6F42CBE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59" y="3173322"/>
                    <a:ext cx="12522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600" dirty="0"/>
                      <a:t>&lt;</a:t>
                    </a:r>
                    <a:r>
                      <a:rPr kumimoji="1" lang="en-US" altLang="ja-JP" sz="1600" dirty="0"/>
                      <a:t> 10(kHz)</a:t>
                    </a:r>
                    <a:endParaRPr kumimoji="1" lang="ja-JP" altLang="en-US" sz="1600" dirty="0"/>
                  </a:p>
                </p:txBody>
              </p:sp>
              <p:grpSp>
                <p:nvGrpSpPr>
                  <p:cNvPr id="64" name="グループ化 63">
                    <a:extLst>
                      <a:ext uri="{FF2B5EF4-FFF2-40B4-BE49-F238E27FC236}">
                        <a16:creationId xmlns:a16="http://schemas.microsoft.com/office/drawing/2014/main" id="{076FFA3D-C4EC-48B4-A8A7-CBDD71845B88}"/>
                      </a:ext>
                    </a:extLst>
                  </p:cNvPr>
                  <p:cNvGrpSpPr/>
                  <p:nvPr/>
                </p:nvGrpSpPr>
                <p:grpSpPr>
                  <a:xfrm>
                    <a:off x="3111" y="638352"/>
                    <a:ext cx="8380376" cy="4149388"/>
                    <a:chOff x="3111" y="638352"/>
                    <a:chExt cx="8380376" cy="4149388"/>
                  </a:xfrm>
                </p:grpSpPr>
                <p:grpSp>
                  <p:nvGrpSpPr>
                    <p:cNvPr id="52" name="グループ化 51">
                      <a:extLst>
                        <a:ext uri="{FF2B5EF4-FFF2-40B4-BE49-F238E27FC236}">
                          <a16:creationId xmlns:a16="http://schemas.microsoft.com/office/drawing/2014/main" id="{298457C0-BFE9-445E-B169-9F0446E6F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11" y="638352"/>
                      <a:ext cx="8380376" cy="4149388"/>
                      <a:chOff x="3111" y="638352"/>
                      <a:chExt cx="8380376" cy="4149388"/>
                    </a:xfrm>
                  </p:grpSpPr>
                  <p:grpSp>
                    <p:nvGrpSpPr>
                      <p:cNvPr id="50" name="グループ化 49">
                        <a:extLst>
                          <a:ext uri="{FF2B5EF4-FFF2-40B4-BE49-F238E27FC236}">
                            <a16:creationId xmlns:a16="http://schemas.microsoft.com/office/drawing/2014/main" id="{7A5C25F4-24AF-415F-B7CC-FF110A3F8F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11" y="638352"/>
                        <a:ext cx="8380376" cy="4149388"/>
                        <a:chOff x="3111" y="638352"/>
                        <a:chExt cx="8380376" cy="4149388"/>
                      </a:xfrm>
                    </p:grpSpPr>
                    <p:grpSp>
                      <p:nvGrpSpPr>
                        <p:cNvPr id="48" name="グループ化 47">
                          <a:extLst>
                            <a:ext uri="{FF2B5EF4-FFF2-40B4-BE49-F238E27FC236}">
                              <a16:creationId xmlns:a16="http://schemas.microsoft.com/office/drawing/2014/main" id="{530445E3-0C41-4073-8ABE-BB163C5C1A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11" y="638352"/>
                          <a:ext cx="8380376" cy="4149388"/>
                          <a:chOff x="3111" y="638352"/>
                          <a:chExt cx="8380376" cy="4149388"/>
                        </a:xfrm>
                      </p:grpSpPr>
                      <p:grpSp>
                        <p:nvGrpSpPr>
                          <p:cNvPr id="45" name="グループ化 44">
                            <a:extLst>
                              <a:ext uri="{FF2B5EF4-FFF2-40B4-BE49-F238E27FC236}">
                                <a16:creationId xmlns:a16="http://schemas.microsoft.com/office/drawing/2014/main" id="{0B7FD81E-B2B7-409C-B683-767FE25F47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80877" y="638352"/>
                            <a:ext cx="8202610" cy="4149388"/>
                            <a:chOff x="180877" y="638352"/>
                            <a:chExt cx="8202610" cy="4149388"/>
                          </a:xfrm>
                        </p:grpSpPr>
                        <p:cxnSp>
                          <p:nvCxnSpPr>
                            <p:cNvPr id="36" name="直線コネクタ 35">
                              <a:extLst>
                                <a:ext uri="{FF2B5EF4-FFF2-40B4-BE49-F238E27FC236}">
                                  <a16:creationId xmlns:a16="http://schemas.microsoft.com/office/drawing/2014/main" id="{9CD59C41-0805-45E5-BAF5-344D459E0F8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805171" y="3600572"/>
                              <a:ext cx="1105772" cy="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41" name="グループ化 40">
                              <a:extLst>
                                <a:ext uri="{FF2B5EF4-FFF2-40B4-BE49-F238E27FC236}">
                                  <a16:creationId xmlns:a16="http://schemas.microsoft.com/office/drawing/2014/main" id="{CF05864E-CF99-41D4-8398-C4C841C99D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0877" y="638352"/>
                              <a:ext cx="8202610" cy="4149388"/>
                              <a:chOff x="180877" y="638352"/>
                              <a:chExt cx="8202610" cy="4149388"/>
                            </a:xfrm>
                          </p:grpSpPr>
                          <p:sp>
                            <p:nvSpPr>
                              <p:cNvPr id="26" name="楕円 25">
                                <a:extLst>
                                  <a:ext uri="{FF2B5EF4-FFF2-40B4-BE49-F238E27FC236}">
                                    <a16:creationId xmlns:a16="http://schemas.microsoft.com/office/drawing/2014/main" id="{1E033E69-0E67-4BE6-B8F8-A68088F086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355045" y="2792186"/>
                                <a:ext cx="107333" cy="10608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grpSp>
                            <p:nvGrpSpPr>
                              <p:cNvPr id="38" name="グループ化 37">
                                <a:extLst>
                                  <a:ext uri="{FF2B5EF4-FFF2-40B4-BE49-F238E27FC236}">
                                    <a16:creationId xmlns:a16="http://schemas.microsoft.com/office/drawing/2014/main" id="{EB49373A-94DF-4E0D-A983-CEDEF84522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80877" y="638352"/>
                                <a:ext cx="8202610" cy="4149388"/>
                                <a:chOff x="1306286" y="1143008"/>
                                <a:chExt cx="8202610" cy="4149388"/>
                              </a:xfrm>
                            </p:grpSpPr>
                            <p:grpSp>
                              <p:nvGrpSpPr>
                                <p:cNvPr id="24" name="グループ化 23">
                                  <a:extLst>
                                    <a:ext uri="{FF2B5EF4-FFF2-40B4-BE49-F238E27FC236}">
                                      <a16:creationId xmlns:a16="http://schemas.microsoft.com/office/drawing/2014/main" id="{D18D8D07-394F-4D46-B868-4052C0BA6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06286" y="1143008"/>
                                  <a:ext cx="8202610" cy="4149388"/>
                                  <a:chOff x="1306286" y="1143008"/>
                                  <a:chExt cx="8202610" cy="4149388"/>
                                </a:xfrm>
                              </p:grpSpPr>
                              <p:grpSp>
                                <p:nvGrpSpPr>
                                  <p:cNvPr id="22" name="グループ化 21">
                                    <a:extLst>
                                      <a:ext uri="{FF2B5EF4-FFF2-40B4-BE49-F238E27FC236}">
                                        <a16:creationId xmlns:a16="http://schemas.microsoft.com/office/drawing/2014/main" id="{456BD0BD-F1E6-4E65-9935-63CD94F6D3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06286" y="1143008"/>
                                    <a:ext cx="8202610" cy="4149388"/>
                                    <a:chOff x="1306286" y="1143008"/>
                                    <a:chExt cx="8202610" cy="4149388"/>
                                  </a:xfrm>
                                </p:grpSpPr>
                                <p:grpSp>
                                  <p:nvGrpSpPr>
                                    <p:cNvPr id="14" name="グループ化 13">
                                      <a:extLst>
                                        <a:ext uri="{FF2B5EF4-FFF2-40B4-BE49-F238E27FC236}">
                                          <a16:creationId xmlns:a16="http://schemas.microsoft.com/office/drawing/2014/main" id="{5B5619B9-F8CF-4F9C-B53C-B0B0174C73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06286" y="1143008"/>
                                      <a:ext cx="8202610" cy="4149388"/>
                                      <a:chOff x="1306286" y="1143008"/>
                                      <a:chExt cx="8202610" cy="4149388"/>
                                    </a:xfrm>
                                  </p:grpSpPr>
                                  <p:grpSp>
                                    <p:nvGrpSpPr>
                                      <p:cNvPr id="11" name="グループ化 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9381668-7FA6-4557-BEA6-9E38DAAFFD7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103554" y="1443210"/>
                                        <a:ext cx="6302316" cy="3364317"/>
                                        <a:chOff x="4615400" y="594911"/>
                                        <a:chExt cx="6302316" cy="3364317"/>
                                      </a:xfrm>
                                    </p:grpSpPr>
                                    <p:cxnSp>
                                      <p:nvCxnSpPr>
                                        <p:cNvPr id="5" name="直線矢印コネクタ 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C400C41-BE3E-474A-8C48-7DD48FDB2D5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V="1">
                                          <a:off x="4615400" y="594911"/>
                                          <a:ext cx="0" cy="3364317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" name="直線矢印コネクタ 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07ED82E-1C65-4354-8F88-EAFEA843435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4615400" y="3959228"/>
                                          <a:ext cx="6302316" cy="0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2" name="テキスト ボックス 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8BFB69-F146-422C-83D1-0D559DA68B39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751684" y="4923064"/>
                                        <a:ext cx="1757212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en-US" altLang="ja-JP" dirty="0"/>
                                          <a:t>Frequency(Hz)</a:t>
                                        </a:r>
                                        <a:endParaRPr kumimoji="1" lang="en-US" altLang="ja-JP" dirty="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3" name="テキスト ボックス 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13335AF-30CD-44E5-80C9-C1AB5E018864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306286" y="1143008"/>
                                        <a:ext cx="1142998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kumimoji="1" lang="en-US" altLang="ja-JP" dirty="0"/>
                                          <a:t>power</a:t>
                                        </a:r>
                                        <a:endParaRPr kumimoji="1" lang="ja-JP" altLang="en-US" dirty="0"/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6" name="直線コネクタ 15">
                                      <a:extLst>
                                        <a:ext uri="{FF2B5EF4-FFF2-40B4-BE49-F238E27FC236}">
                                          <a16:creationId xmlns:a16="http://schemas.microsoft.com/office/drawing/2014/main" id="{1DAB92ED-A064-4BA2-B396-BC173D0CC58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5254712" y="4721184"/>
                                      <a:ext cx="0" cy="172686"/>
                                    </a:xfrm>
                                    <a:prstGeom prst="line">
                                      <a:avLst/>
                                    </a:prstGeom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23" name="テキスト ボックス 22">
                                    <a:extLst>
                                      <a:ext uri="{FF2B5EF4-FFF2-40B4-BE49-F238E27FC236}">
                                        <a16:creationId xmlns:a16="http://schemas.microsoft.com/office/drawing/2014/main" id="{C9772713-0AAE-4687-94EF-5EBDBA2F8D2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86346" y="4881004"/>
                                    <a:ext cx="663339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kumimoji="1" lang="en-US" altLang="ja-JP" dirty="0"/>
                                      <a:t>600</a:t>
                                    </a:r>
                                    <a:endParaRPr kumimoji="1" lang="ja-JP" altLang="en-US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" name="楕円 24">
                                  <a:extLst>
                                    <a:ext uri="{FF2B5EF4-FFF2-40B4-BE49-F238E27FC236}">
                                      <a16:creationId xmlns:a16="http://schemas.microsoft.com/office/drawing/2014/main" id="{56AF0F34-1A81-4E88-8E08-E567289288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049887" y="2177921"/>
                                  <a:ext cx="107333" cy="10608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0000"/>
                                </a:solidFill>
                                <a:ln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/>
                                </a:p>
                              </p:txBody>
                            </p:sp>
                            <p:cxnSp>
                              <p:nvCxnSpPr>
                                <p:cNvPr id="33" name="直線コネクタ 32">
                                  <a:extLst>
                                    <a:ext uri="{FF2B5EF4-FFF2-40B4-BE49-F238E27FC236}">
                                      <a16:creationId xmlns:a16="http://schemas.microsoft.com/office/drawing/2014/main" id="{562BB76E-F2D1-4EBB-ADC0-D9D71B09E811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25" idx="6"/>
                                </p:cNvCxnSpPr>
                                <p:nvPr/>
                              </p:nvCxnSpPr>
                              <p:spPr>
                                <a:xfrm flipV="1">
                                  <a:off x="2157220" y="2230964"/>
                                  <a:ext cx="6079282" cy="1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7" name="直線コネクタ 36">
                                <a:extLst>
                                  <a:ext uri="{FF2B5EF4-FFF2-40B4-BE49-F238E27FC236}">
                                    <a16:creationId xmlns:a16="http://schemas.microsoft.com/office/drawing/2014/main" id="{558D2474-2C0B-4F2F-AEC6-0871F00FD79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462378" y="2829983"/>
                                <a:ext cx="2983201" cy="15247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9" name="楕円 38">
                              <a:extLst>
                                <a:ext uri="{FF2B5EF4-FFF2-40B4-BE49-F238E27FC236}">
                                  <a16:creationId xmlns:a16="http://schemas.microsoft.com/office/drawing/2014/main" id="{C43F3863-ADF6-48C2-83A2-6D6328C7AA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97838" y="3547529"/>
                              <a:ext cx="107333" cy="106087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sp>
                        <p:nvSpPr>
                          <p:cNvPr id="47" name="テキスト ボックス 46">
                            <a:extLst>
                              <a:ext uri="{FF2B5EF4-FFF2-40B4-BE49-F238E27FC236}">
                                <a16:creationId xmlns:a16="http://schemas.microsoft.com/office/drawing/2014/main" id="{04A4B12B-599B-4CFA-BD56-67AC8971BA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111" y="1525316"/>
                            <a:ext cx="106951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ja-JP" dirty="0"/>
                              <a:t>perfect</a:t>
                            </a:r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49" name="テキスト ボックス 48">
                          <a:extLst>
                            <a:ext uri="{FF2B5EF4-FFF2-40B4-BE49-F238E27FC236}">
                              <a16:creationId xmlns:a16="http://schemas.microsoft.com/office/drawing/2014/main" id="{83531BCC-DD8A-4534-AB4E-9BD562E268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13523" y="2660563"/>
                          <a:ext cx="6415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ja-JP" dirty="0"/>
                            <a:t>high</a:t>
                          </a:r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51" name="テキスト ボックス 50">
                        <a:extLst>
                          <a:ext uri="{FF2B5EF4-FFF2-40B4-BE49-F238E27FC236}">
                            <a16:creationId xmlns:a16="http://schemas.microsoft.com/office/drawing/2014/main" id="{20BBC009-4BD4-44DA-8506-E1E115E156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96544" y="3424246"/>
                        <a:ext cx="5549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low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4" name="円弧 53">
                      <a:extLst>
                        <a:ext uri="{FF2B5EF4-FFF2-40B4-BE49-F238E27FC236}">
                          <a16:creationId xmlns:a16="http://schemas.microsoft.com/office/drawing/2014/main" id="{605FF0C3-445D-49A9-9D33-C37C309F8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9906" y="1457209"/>
                      <a:ext cx="5760606" cy="609231"/>
                    </a:xfrm>
                    <a:prstGeom prst="arc">
                      <a:avLst>
                        <a:gd name="adj1" fmla="val 18016734"/>
                        <a:gd name="adj2" fmla="val 21549423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" name="円弧 55">
                      <a:extLst>
                        <a:ext uri="{FF2B5EF4-FFF2-40B4-BE49-F238E27FC236}">
                          <a16:creationId xmlns:a16="http://schemas.microsoft.com/office/drawing/2014/main" id="{0D5FC30B-9846-462D-8E40-1B47E1786126}"/>
                        </a:ext>
                      </a:extLst>
                    </p:cNvPr>
                    <p:cNvSpPr/>
                    <p:nvPr/>
                  </p:nvSpPr>
                  <p:spPr>
                    <a:xfrm rot="10624910">
                      <a:off x="1006614" y="1506252"/>
                      <a:ext cx="3590853" cy="278847"/>
                    </a:xfrm>
                    <a:prstGeom prst="arc">
                      <a:avLst>
                        <a:gd name="adj1" fmla="val 49368"/>
                        <a:gd name="adj2" fmla="val 9829390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" name="円弧 58">
                      <a:extLst>
                        <a:ext uri="{FF2B5EF4-FFF2-40B4-BE49-F238E27FC236}">
                          <a16:creationId xmlns:a16="http://schemas.microsoft.com/office/drawing/2014/main" id="{67F54DAE-912E-4791-B4F8-7FAB04B4B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4331" y="2574066"/>
                      <a:ext cx="2261248" cy="558669"/>
                    </a:xfrm>
                    <a:prstGeom prst="arc">
                      <a:avLst>
                        <a:gd name="adj1" fmla="val 18016734"/>
                        <a:gd name="adj2" fmla="val 21549423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円弧 59">
                      <a:extLst>
                        <a:ext uri="{FF2B5EF4-FFF2-40B4-BE49-F238E27FC236}">
                          <a16:creationId xmlns:a16="http://schemas.microsoft.com/office/drawing/2014/main" id="{7E0233CE-DFE6-4C68-B867-8CFDDF23D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1386" y="3456446"/>
                      <a:ext cx="679557" cy="288252"/>
                    </a:xfrm>
                    <a:prstGeom prst="arc">
                      <a:avLst>
                        <a:gd name="adj1" fmla="val 18016734"/>
                        <a:gd name="adj2" fmla="val 21549423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弧 60">
                      <a:extLst>
                        <a:ext uri="{FF2B5EF4-FFF2-40B4-BE49-F238E27FC236}">
                          <a16:creationId xmlns:a16="http://schemas.microsoft.com/office/drawing/2014/main" id="{55339CD4-4A05-48FE-996E-600D2833E563}"/>
                        </a:ext>
                      </a:extLst>
                    </p:cNvPr>
                    <p:cNvSpPr/>
                    <p:nvPr/>
                  </p:nvSpPr>
                  <p:spPr>
                    <a:xfrm rot="10135809">
                      <a:off x="2465199" y="2639974"/>
                      <a:ext cx="867550" cy="194025"/>
                    </a:xfrm>
                    <a:prstGeom prst="arc">
                      <a:avLst>
                        <a:gd name="adj1" fmla="val 49368"/>
                        <a:gd name="adj2" fmla="val 9829390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弧 62">
                      <a:extLst>
                        <a:ext uri="{FF2B5EF4-FFF2-40B4-BE49-F238E27FC236}">
                          <a16:creationId xmlns:a16="http://schemas.microsoft.com/office/drawing/2014/main" id="{81577CF9-E17E-4900-8372-4F46AA93CC9E}"/>
                        </a:ext>
                      </a:extLst>
                    </p:cNvPr>
                    <p:cNvSpPr/>
                    <p:nvPr/>
                  </p:nvSpPr>
                  <p:spPr>
                    <a:xfrm rot="10159519">
                      <a:off x="4769092" y="3471931"/>
                      <a:ext cx="444708" cy="144432"/>
                    </a:xfrm>
                    <a:prstGeom prst="arc">
                      <a:avLst>
                        <a:gd name="adj1" fmla="val 49368"/>
                        <a:gd name="adj2" fmla="val 7401045"/>
                      </a:avLst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158671B9-7814-446A-9E62-26E9C47533D1}"/>
                    </a:ext>
                  </a:extLst>
                </p:cNvPr>
                <p:cNvCxnSpPr>
                  <a:stCxn id="26" idx="4"/>
                </p:cNvCxnSpPr>
                <p:nvPr/>
              </p:nvCxnSpPr>
              <p:spPr>
                <a:xfrm>
                  <a:off x="2555669" y="2259921"/>
                  <a:ext cx="7917" cy="1462993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ED35079B-83FB-4EF2-871C-C81EDF824C68}"/>
                    </a:ext>
                  </a:extLst>
                </p:cNvPr>
                <p:cNvCxnSpPr>
                  <a:cxnSpLocks/>
                  <a:stCxn id="51" idx="3"/>
                </p:cNvCxnSpPr>
                <p:nvPr/>
              </p:nvCxnSpPr>
              <p:spPr>
                <a:xfrm>
                  <a:off x="4898461" y="2970560"/>
                  <a:ext cx="8057" cy="75235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4C2C67DF-4671-4425-B42F-BEC3CDED4325}"/>
                  </a:ext>
                </a:extLst>
              </p:cNvPr>
              <p:cNvSpPr txBox="1"/>
              <p:nvPr/>
            </p:nvSpPr>
            <p:spPr>
              <a:xfrm>
                <a:off x="2377561" y="3664519"/>
                <a:ext cx="5469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/>
                  <a:t>&lt; 600</a:t>
                </a:r>
                <a:endParaRPr kumimoji="1" lang="ja-JP" altLang="en-US" sz="1050" dirty="0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4EA047DE-1B1D-4A8C-9785-3022F5B29C6B}"/>
                  </a:ext>
                </a:extLst>
              </p:cNvPr>
              <p:cNvSpPr txBox="1"/>
              <p:nvPr/>
            </p:nvSpPr>
            <p:spPr>
              <a:xfrm>
                <a:off x="4747159" y="3641864"/>
                <a:ext cx="80182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&gt;</a:t>
                </a:r>
                <a:r>
                  <a:rPr kumimoji="1" lang="en-US" altLang="ja-JP" sz="1050" dirty="0"/>
                  <a:t> 600</a:t>
                </a:r>
                <a:endParaRPr kumimoji="1" lang="ja-JP" altLang="en-US" sz="1050" dirty="0"/>
              </a:p>
            </p:txBody>
          </p:sp>
        </p:grp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CC713CCB-8BA0-417E-AD96-46CB89242382}"/>
                </a:ext>
              </a:extLst>
            </p:cNvPr>
            <p:cNvSpPr txBox="1"/>
            <p:nvPr/>
          </p:nvSpPr>
          <p:spPr>
            <a:xfrm>
              <a:off x="909001" y="37133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86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C79683C-DE7C-423B-B71B-8DDA92E7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64" y="1289118"/>
            <a:ext cx="8480271" cy="42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4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, 棒グラフ&#10;&#10;自動的に生成された説明">
            <a:extLst>
              <a:ext uri="{FF2B5EF4-FFF2-40B4-BE49-F238E27FC236}">
                <a16:creationId xmlns:a16="http://schemas.microsoft.com/office/drawing/2014/main" id="{6577C7DA-B57C-4ED3-BF9E-C76602C44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7" y="2015762"/>
            <a:ext cx="476190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棒グラフ&#10;&#10;自動的に生成された説明">
            <a:extLst>
              <a:ext uri="{FF2B5EF4-FFF2-40B4-BE49-F238E27FC236}">
                <a16:creationId xmlns:a16="http://schemas.microsoft.com/office/drawing/2014/main" id="{C1F15CD2-A110-4BFE-9616-69489958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5" y="1829000"/>
            <a:ext cx="4761905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16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B25D2D1B-4D73-45BD-9085-D83BE714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8" y="1829000"/>
            <a:ext cx="4761905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9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09B7EE8-408F-4253-8557-1FD43DFD40D7}"/>
              </a:ext>
            </a:extLst>
          </p:cNvPr>
          <p:cNvGrpSpPr/>
          <p:nvPr/>
        </p:nvGrpSpPr>
        <p:grpSpPr>
          <a:xfrm>
            <a:off x="0" y="1429534"/>
            <a:ext cx="3148819" cy="3229550"/>
            <a:chOff x="326614" y="1906756"/>
            <a:chExt cx="3148819" cy="3229550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66C18A2-124B-4A7F-B171-97E3F266A134}"/>
                </a:ext>
              </a:extLst>
            </p:cNvPr>
            <p:cNvSpPr txBox="1"/>
            <p:nvPr/>
          </p:nvSpPr>
          <p:spPr>
            <a:xfrm>
              <a:off x="985191" y="4458576"/>
              <a:ext cx="536633" cy="493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A</a:t>
              </a: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7A10129-5B07-48E4-99D7-6EDA31C99274}"/>
                </a:ext>
              </a:extLst>
            </p:cNvPr>
            <p:cNvGrpSpPr/>
            <p:nvPr/>
          </p:nvGrpSpPr>
          <p:grpSpPr>
            <a:xfrm>
              <a:off x="326614" y="1906756"/>
              <a:ext cx="3148819" cy="3229550"/>
              <a:chOff x="180426" y="2518935"/>
              <a:chExt cx="3148819" cy="3229550"/>
            </a:xfrm>
          </p:grpSpPr>
          <p:sp>
            <p:nvSpPr>
              <p:cNvPr id="27" name="吹き出し: 円形 26">
                <a:extLst>
                  <a:ext uri="{FF2B5EF4-FFF2-40B4-BE49-F238E27FC236}">
                    <a16:creationId xmlns:a16="http://schemas.microsoft.com/office/drawing/2014/main" id="{7597547D-7B27-4803-BF50-306062D4FAD8}"/>
                  </a:ext>
                </a:extLst>
              </p:cNvPr>
              <p:cNvSpPr/>
              <p:nvPr/>
            </p:nvSpPr>
            <p:spPr>
              <a:xfrm>
                <a:off x="1066658" y="2518935"/>
                <a:ext cx="2262587" cy="802652"/>
              </a:xfrm>
              <a:prstGeom prst="wedgeEllipseCallout">
                <a:avLst>
                  <a:gd name="adj1" fmla="val -38190"/>
                  <a:gd name="adj2" fmla="val 58815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ロック解除</a:t>
                </a: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F80FB770-7048-4CA6-AA22-8957B521EDFE}"/>
                  </a:ext>
                </a:extLst>
              </p:cNvPr>
              <p:cNvGrpSpPr/>
              <p:nvPr/>
            </p:nvGrpSpPr>
            <p:grpSpPr>
              <a:xfrm>
                <a:off x="1536125" y="3913408"/>
                <a:ext cx="1629840" cy="1835077"/>
                <a:chOff x="3172531" y="3625109"/>
                <a:chExt cx="1586246" cy="1621531"/>
              </a:xfrm>
            </p:grpSpPr>
            <p:pic>
              <p:nvPicPr>
                <p:cNvPr id="30" name="グラフィックス 29" descr="スマート フォン">
                  <a:extLst>
                    <a:ext uri="{FF2B5EF4-FFF2-40B4-BE49-F238E27FC236}">
                      <a16:creationId xmlns:a16="http://schemas.microsoft.com/office/drawing/2014/main" id="{10AC1C84-1F66-42AA-878B-A6ECADF8BE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2531" y="3625109"/>
                  <a:ext cx="1586246" cy="1399428"/>
                </a:xfrm>
                <a:prstGeom prst="rect">
                  <a:avLst/>
                </a:prstGeom>
              </p:spPr>
            </p:pic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863D120-0920-4C3F-B170-D6ACF8C6A266}"/>
                    </a:ext>
                  </a:extLst>
                </p:cNvPr>
                <p:cNvSpPr txBox="1"/>
                <p:nvPr/>
              </p:nvSpPr>
              <p:spPr>
                <a:xfrm>
                  <a:off x="3656745" y="5003593"/>
                  <a:ext cx="756944" cy="243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携帯</a:t>
                  </a:r>
                </a:p>
              </p:txBody>
            </p:sp>
          </p:grpSp>
          <p:pic>
            <p:nvPicPr>
              <p:cNvPr id="29" name="グラフィックス 28" descr="ユーザー">
                <a:extLst>
                  <a:ext uri="{FF2B5EF4-FFF2-40B4-BE49-F238E27FC236}">
                    <a16:creationId xmlns:a16="http://schemas.microsoft.com/office/drawing/2014/main" id="{7ADA5CD2-BEF4-4C4F-8C34-CF2755508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6" y="3184319"/>
                <a:ext cx="1702742" cy="2089234"/>
              </a:xfrm>
              <a:prstGeom prst="rect">
                <a:avLst/>
              </a:prstGeom>
            </p:spPr>
          </p:pic>
        </p:grp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8F93547-53D7-4D45-845B-A3EF541E3D5F}"/>
              </a:ext>
            </a:extLst>
          </p:cNvPr>
          <p:cNvSpPr txBox="1"/>
          <p:nvPr/>
        </p:nvSpPr>
        <p:spPr>
          <a:xfrm>
            <a:off x="2986469" y="3064152"/>
            <a:ext cx="728535" cy="41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録音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A93DBF8-0B5E-49C7-A82D-B8D8E46F7F6E}"/>
              </a:ext>
            </a:extLst>
          </p:cNvPr>
          <p:cNvSpPr txBox="1"/>
          <p:nvPr/>
        </p:nvSpPr>
        <p:spPr>
          <a:xfrm>
            <a:off x="5177639" y="4199363"/>
            <a:ext cx="124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録音装置</a:t>
            </a:r>
            <a:endParaRPr kumimoji="1" lang="en-US" altLang="ja-JP" b="1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49FE8A2-7DD2-458B-AC39-7F45F9DA3085}"/>
              </a:ext>
            </a:extLst>
          </p:cNvPr>
          <p:cNvGrpSpPr/>
          <p:nvPr/>
        </p:nvGrpSpPr>
        <p:grpSpPr>
          <a:xfrm>
            <a:off x="3879321" y="1917608"/>
            <a:ext cx="1227835" cy="2308768"/>
            <a:chOff x="5840786" y="1718397"/>
            <a:chExt cx="1227835" cy="2308768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C69EBC98-D520-4748-91ED-43C00904D0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2153" t="57474" r="33367" b="3601"/>
            <a:stretch/>
          </p:blipFill>
          <p:spPr>
            <a:xfrm>
              <a:off x="5840786" y="1718397"/>
              <a:ext cx="1227835" cy="2056873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BAAC99D-A101-4412-BB2E-F8D7494C10EA}"/>
                </a:ext>
              </a:extLst>
            </p:cNvPr>
            <p:cNvSpPr txBox="1"/>
            <p:nvPr/>
          </p:nvSpPr>
          <p:spPr>
            <a:xfrm>
              <a:off x="6308663" y="3657833"/>
              <a:ext cx="639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pic>
        <p:nvPicPr>
          <p:cNvPr id="22" name="グラフィックス 21" descr="無線マイク">
            <a:extLst>
              <a:ext uri="{FF2B5EF4-FFF2-40B4-BE49-F238E27FC236}">
                <a16:creationId xmlns:a16="http://schemas.microsoft.com/office/drawing/2014/main" id="{1DF1DDD0-EFCF-47B4-BDB2-0FBF6AFFE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6495" y="2763994"/>
            <a:ext cx="1345827" cy="1345827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75B8200-235F-4D3D-A967-BB3E500A7640}"/>
              </a:ext>
            </a:extLst>
          </p:cNvPr>
          <p:cNvCxnSpPr/>
          <p:nvPr/>
        </p:nvCxnSpPr>
        <p:spPr>
          <a:xfrm>
            <a:off x="2760086" y="3446821"/>
            <a:ext cx="1119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E7C83EB-9887-4733-BD98-440A954E752A}"/>
              </a:ext>
            </a:extLst>
          </p:cNvPr>
          <p:cNvGrpSpPr/>
          <p:nvPr/>
        </p:nvGrpSpPr>
        <p:grpSpPr>
          <a:xfrm>
            <a:off x="6424358" y="3077488"/>
            <a:ext cx="1008112" cy="369333"/>
            <a:chOff x="5436096" y="3707739"/>
            <a:chExt cx="1008112" cy="369333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8680D4F-195F-4279-8BD1-C3F18A04E1ED}"/>
                </a:ext>
              </a:extLst>
            </p:cNvPr>
            <p:cNvSpPr txBox="1"/>
            <p:nvPr/>
          </p:nvSpPr>
          <p:spPr>
            <a:xfrm>
              <a:off x="5609429" y="3707739"/>
              <a:ext cx="83477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再生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A7C7FCB-FEC5-4F6C-A58F-BECCB10D26CD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4077072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B1CFEFE-4D77-4AC1-9FAF-AD332211800D}"/>
              </a:ext>
            </a:extLst>
          </p:cNvPr>
          <p:cNvGrpSpPr/>
          <p:nvPr/>
        </p:nvGrpSpPr>
        <p:grpSpPr>
          <a:xfrm>
            <a:off x="7564971" y="1580398"/>
            <a:ext cx="3203168" cy="3381902"/>
            <a:chOff x="4646680" y="2557011"/>
            <a:chExt cx="3203168" cy="3381902"/>
          </a:xfrm>
        </p:grpSpPr>
        <p:sp>
          <p:nvSpPr>
            <p:cNvPr id="7" name="吹き出し: 円形 6">
              <a:extLst>
                <a:ext uri="{FF2B5EF4-FFF2-40B4-BE49-F238E27FC236}">
                  <a16:creationId xmlns:a16="http://schemas.microsoft.com/office/drawing/2014/main" id="{FB8A939F-AE0B-4C9A-862C-5B7B44653109}"/>
                </a:ext>
              </a:extLst>
            </p:cNvPr>
            <p:cNvSpPr/>
            <p:nvPr/>
          </p:nvSpPr>
          <p:spPr>
            <a:xfrm>
              <a:off x="5173205" y="5058511"/>
              <a:ext cx="2676643" cy="880402"/>
            </a:xfrm>
            <a:prstGeom prst="wedgeEllipseCallout">
              <a:avLst>
                <a:gd name="adj1" fmla="val -23629"/>
                <a:gd name="adj2" fmla="val -111293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ロック解除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4941763-FA81-40ED-BFB9-D0F59FB85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82203" y="2557011"/>
              <a:ext cx="1627773" cy="1585097"/>
            </a:xfrm>
            <a:prstGeom prst="rect">
              <a:avLst/>
            </a:prstGeom>
          </p:spPr>
        </p:pic>
        <p:pic>
          <p:nvPicPr>
            <p:cNvPr id="9" name="グラフィックス 8" descr="無線マイク">
              <a:extLst>
                <a:ext uri="{FF2B5EF4-FFF2-40B4-BE49-F238E27FC236}">
                  <a16:creationId xmlns:a16="http://schemas.microsoft.com/office/drawing/2014/main" id="{E96D8A65-527A-4E6E-AEB0-845C5637C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46680" y="3655879"/>
              <a:ext cx="1345827" cy="1345827"/>
            </a:xfrm>
            <a:prstGeom prst="rect">
              <a:avLst/>
            </a:prstGeom>
          </p:spPr>
        </p:pic>
        <p:pic>
          <p:nvPicPr>
            <p:cNvPr id="10" name="グラフィックス 9" descr="ボリューム">
              <a:extLst>
                <a:ext uri="{FF2B5EF4-FFF2-40B4-BE49-F238E27FC236}">
                  <a16:creationId xmlns:a16="http://schemas.microsoft.com/office/drawing/2014/main" id="{0627D612-4AF9-46B1-986E-0A5BA497D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52751" t="10577"/>
            <a:stretch/>
          </p:blipFill>
          <p:spPr>
            <a:xfrm rot="20292745">
              <a:off x="5596982" y="3569267"/>
              <a:ext cx="791051" cy="81767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4756D9-87CE-4418-BD10-7BFA376B5A7A}"/>
                </a:ext>
              </a:extLst>
            </p:cNvPr>
            <p:cNvSpPr txBox="1"/>
            <p:nvPr/>
          </p:nvSpPr>
          <p:spPr>
            <a:xfrm>
              <a:off x="6307284" y="41441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r>
                <a:rPr kumimoji="1" lang="ja-JP" altLang="en-US" dirty="0"/>
                <a:t>の携帯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77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6218916-9CFC-4E7D-AB73-56E5CC42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190750"/>
            <a:ext cx="3552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6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F368E43-ABE7-456E-925F-04803A90CCBE}"/>
              </a:ext>
            </a:extLst>
          </p:cNvPr>
          <p:cNvGrpSpPr/>
          <p:nvPr/>
        </p:nvGrpSpPr>
        <p:grpSpPr>
          <a:xfrm>
            <a:off x="968689" y="476373"/>
            <a:ext cx="6287742" cy="4060622"/>
            <a:chOff x="968689" y="476373"/>
            <a:chExt cx="6287742" cy="406062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5AC4D62-0796-43BD-BCC0-363A078B9C59}"/>
                </a:ext>
              </a:extLst>
            </p:cNvPr>
            <p:cNvSpPr txBox="1"/>
            <p:nvPr/>
          </p:nvSpPr>
          <p:spPr>
            <a:xfrm>
              <a:off x="968689" y="2321004"/>
              <a:ext cx="1008062" cy="221599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13800" dirty="0">
                  <a:ln>
                    <a:solidFill>
                      <a:schemeClr val="tx2">
                        <a:lumMod val="75000"/>
                      </a:schemeClr>
                    </a:solidFill>
                  </a:ln>
                  <a:noFill/>
                </a:rPr>
                <a:t>×</a:t>
              </a:r>
              <a:endParaRPr kumimoji="1" lang="ja-JP" altLang="en-US" sz="13800" dirty="0">
                <a:ln>
                  <a:solidFill>
                    <a:schemeClr val="tx2">
                      <a:lumMod val="75000"/>
                    </a:schemeClr>
                  </a:solidFill>
                </a:ln>
                <a:noFill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D530834C-60DF-4C54-B9D2-24B697F345CD}"/>
                </a:ext>
              </a:extLst>
            </p:cNvPr>
            <p:cNvGrpSpPr/>
            <p:nvPr/>
          </p:nvGrpSpPr>
          <p:grpSpPr>
            <a:xfrm>
              <a:off x="1422677" y="476373"/>
              <a:ext cx="5833754" cy="3234451"/>
              <a:chOff x="1422677" y="476373"/>
              <a:chExt cx="5833754" cy="3234451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6B67DCD-4273-4C99-B623-1057796E8C43}"/>
                  </a:ext>
                </a:extLst>
              </p:cNvPr>
              <p:cNvSpPr/>
              <p:nvPr/>
            </p:nvSpPr>
            <p:spPr>
              <a:xfrm>
                <a:off x="1423783" y="476373"/>
                <a:ext cx="5832648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</a:rPr>
                  <a:t>音声</a:t>
                </a:r>
              </a:p>
            </p:txBody>
          </p:sp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DE6D4121-7321-4603-AE1B-6026C2C93D90}"/>
                  </a:ext>
                </a:extLst>
              </p:cNvPr>
              <p:cNvGrpSpPr/>
              <p:nvPr/>
            </p:nvGrpSpPr>
            <p:grpSpPr>
              <a:xfrm>
                <a:off x="1423783" y="1644520"/>
                <a:ext cx="5832648" cy="914400"/>
                <a:chOff x="1423783" y="1390773"/>
                <a:chExt cx="5832648" cy="914400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4505312E-8A5D-4DEA-AC6C-E8C5858BB9B5}"/>
                    </a:ext>
                  </a:extLst>
                </p:cNvPr>
                <p:cNvSpPr/>
                <p:nvPr/>
              </p:nvSpPr>
              <p:spPr>
                <a:xfrm>
                  <a:off x="1423783" y="1390773"/>
                  <a:ext cx="2628294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</a:rPr>
                    <a:t>低ケフレンシー</a:t>
                  </a: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F38E2C5-9D99-46BF-906C-892127432CEB}"/>
                    </a:ext>
                  </a:extLst>
                </p:cNvPr>
                <p:cNvSpPr/>
                <p:nvPr/>
              </p:nvSpPr>
              <p:spPr>
                <a:xfrm>
                  <a:off x="4052077" y="1390773"/>
                  <a:ext cx="3204354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</a:rPr>
                    <a:t>高ケフレンシー</a:t>
                  </a:r>
                </a:p>
              </p:txBody>
            </p:sp>
          </p:grp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3633AB05-0815-4366-AB66-1214602832D1}"/>
                  </a:ext>
                </a:extLst>
              </p:cNvPr>
              <p:cNvGrpSpPr/>
              <p:nvPr/>
            </p:nvGrpSpPr>
            <p:grpSpPr>
              <a:xfrm>
                <a:off x="1422677" y="2796424"/>
                <a:ext cx="5833754" cy="914400"/>
                <a:chOff x="1422677" y="2305173"/>
                <a:chExt cx="5833754" cy="914400"/>
              </a:xfrm>
            </p:grpSpPr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1923CE80-12C7-4E1E-904C-132E650405DE}"/>
                    </a:ext>
                  </a:extLst>
                </p:cNvPr>
                <p:cNvSpPr/>
                <p:nvPr/>
              </p:nvSpPr>
              <p:spPr>
                <a:xfrm>
                  <a:off x="1422677" y="2305173"/>
                  <a:ext cx="1008062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chemeClr val="tx1"/>
                      </a:solidFill>
                    </a:rPr>
                    <a:t>音源</a:t>
                  </a:r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0E455BA-A2A9-4067-AF48-282C59D9DA06}"/>
                    </a:ext>
                  </a:extLst>
                </p:cNvPr>
                <p:cNvSpPr/>
                <p:nvPr/>
              </p:nvSpPr>
              <p:spPr>
                <a:xfrm>
                  <a:off x="2430739" y="2305173"/>
                  <a:ext cx="1621338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rgbClr val="FF0000"/>
                      </a:solidFill>
                    </a:rPr>
                    <a:t>室内</a:t>
                  </a:r>
                  <a:endParaRPr kumimoji="1" lang="en-US" altLang="ja-JP" sz="2000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kumimoji="1" lang="ja-JP" altLang="en-US" sz="2000" dirty="0">
                      <a:solidFill>
                        <a:srgbClr val="FF0000"/>
                      </a:solidFill>
                    </a:rPr>
                    <a:t>伝達関数</a:t>
                  </a:r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E7391DC-FB87-4FE8-8B94-C44F0DEE4AC2}"/>
                    </a:ext>
                  </a:extLst>
                </p:cNvPr>
                <p:cNvSpPr/>
                <p:nvPr/>
              </p:nvSpPr>
              <p:spPr>
                <a:xfrm>
                  <a:off x="4052077" y="2305173"/>
                  <a:ext cx="3204354" cy="914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>
                      <a:solidFill>
                        <a:srgbClr val="FF0000"/>
                      </a:solidFill>
                    </a:rPr>
                    <a:t>高ケフレンシー</a:t>
                  </a:r>
                </a:p>
              </p:txBody>
            </p:sp>
          </p:grpSp>
          <p:sp>
            <p:nvSpPr>
              <p:cNvPr id="27" name="矢印: 下 26">
                <a:extLst>
                  <a:ext uri="{FF2B5EF4-FFF2-40B4-BE49-F238E27FC236}">
                    <a16:creationId xmlns:a16="http://schemas.microsoft.com/office/drawing/2014/main" id="{5848CA53-818F-4933-A8F0-7D691FEE1DED}"/>
                  </a:ext>
                </a:extLst>
              </p:cNvPr>
              <p:cNvSpPr/>
              <p:nvPr/>
            </p:nvSpPr>
            <p:spPr>
              <a:xfrm>
                <a:off x="3832618" y="1351145"/>
                <a:ext cx="484632" cy="34924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矢印: 下 27">
                <a:extLst>
                  <a:ext uri="{FF2B5EF4-FFF2-40B4-BE49-F238E27FC236}">
                    <a16:creationId xmlns:a16="http://schemas.microsoft.com/office/drawing/2014/main" id="{EA494A64-2121-402B-9536-D48BA9660664}"/>
                  </a:ext>
                </a:extLst>
              </p:cNvPr>
              <p:cNvSpPr/>
              <p:nvPr/>
            </p:nvSpPr>
            <p:spPr>
              <a:xfrm>
                <a:off x="3832618" y="2503049"/>
                <a:ext cx="484632" cy="34924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682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8F3872D-78AF-4A58-B9FC-B5F14548510F}"/>
              </a:ext>
            </a:extLst>
          </p:cNvPr>
          <p:cNvGrpSpPr/>
          <p:nvPr/>
        </p:nvGrpSpPr>
        <p:grpSpPr>
          <a:xfrm>
            <a:off x="2865303" y="1009215"/>
            <a:ext cx="5511189" cy="4179464"/>
            <a:chOff x="-506317" y="128130"/>
            <a:chExt cx="5511189" cy="4179464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275FC0D-CA58-4327-9855-D7DD2E5CE62B}"/>
                </a:ext>
              </a:extLst>
            </p:cNvPr>
            <p:cNvGrpSpPr/>
            <p:nvPr/>
          </p:nvGrpSpPr>
          <p:grpSpPr>
            <a:xfrm>
              <a:off x="-506317" y="128130"/>
              <a:ext cx="5511189" cy="4179464"/>
              <a:chOff x="584811" y="2116409"/>
              <a:chExt cx="5511189" cy="417946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460F010A-4BED-4883-8415-2E207DB8C19D}"/>
                  </a:ext>
                </a:extLst>
              </p:cNvPr>
              <p:cNvGrpSpPr/>
              <p:nvPr/>
            </p:nvGrpSpPr>
            <p:grpSpPr>
              <a:xfrm>
                <a:off x="587566" y="2495052"/>
                <a:ext cx="5508434" cy="3800821"/>
                <a:chOff x="1200838" y="2203372"/>
                <a:chExt cx="5508434" cy="3800821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DEE7C451-9473-410C-BBED-7D2914BC4045}"/>
                    </a:ext>
                  </a:extLst>
                </p:cNvPr>
                <p:cNvSpPr/>
                <p:nvPr/>
              </p:nvSpPr>
              <p:spPr>
                <a:xfrm>
                  <a:off x="1200838" y="2203372"/>
                  <a:ext cx="5508434" cy="3800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0" name="グラフィックス 9" descr="ユーザー">
                  <a:extLst>
                    <a:ext uri="{FF2B5EF4-FFF2-40B4-BE49-F238E27FC236}">
                      <a16:creationId xmlns:a16="http://schemas.microsoft.com/office/drawing/2014/main" id="{3B022A68-829D-4992-ABA9-2956124D8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627" y="2663328"/>
                  <a:ext cx="1202675" cy="1202675"/>
                </a:xfrm>
                <a:prstGeom prst="rect">
                  <a:avLst/>
                </a:prstGeom>
              </p:spPr>
            </p:pic>
            <p:pic>
              <p:nvPicPr>
                <p:cNvPr id="11" name="グラフィックス 10" descr="無線マイク">
                  <a:extLst>
                    <a:ext uri="{FF2B5EF4-FFF2-40B4-BE49-F238E27FC236}">
                      <a16:creationId xmlns:a16="http://schemas.microsoft.com/office/drawing/2014/main" id="{25465B19-2D11-435B-A3C3-C0CA6284A6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6713" y="2785430"/>
                  <a:ext cx="949287" cy="949287"/>
                </a:xfrm>
                <a:prstGeom prst="rect">
                  <a:avLst/>
                </a:prstGeom>
              </p:spPr>
            </p:pic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43D446-97F9-4294-A0AF-85E139BBDF48}"/>
                    </a:ext>
                  </a:extLst>
                </p:cNvPr>
                <p:cNvSpPr txBox="1"/>
                <p:nvPr/>
              </p:nvSpPr>
              <p:spPr>
                <a:xfrm>
                  <a:off x="1993135" y="3734450"/>
                  <a:ext cx="429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S</a:t>
                  </a:r>
                  <a:endParaRPr kumimoji="1" lang="ja-JP" altLang="en-US" dirty="0"/>
                </a:p>
              </p:txBody>
            </p:sp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A6EBE4CF-EAC7-419D-810D-4B07986EFA5D}"/>
                    </a:ext>
                  </a:extLst>
                </p:cNvPr>
                <p:cNvCxnSpPr>
                  <a:stCxn id="10" idx="3"/>
                  <a:endCxn id="11" idx="1"/>
                </p:cNvCxnSpPr>
                <p:nvPr/>
              </p:nvCxnSpPr>
              <p:spPr>
                <a:xfrm flipV="1">
                  <a:off x="2809302" y="3260074"/>
                  <a:ext cx="2337411" cy="45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C58C7AC-3B5C-49DE-A43B-99116829B1CE}"/>
                    </a:ext>
                  </a:extLst>
                </p:cNvPr>
                <p:cNvSpPr txBox="1"/>
                <p:nvPr/>
              </p:nvSpPr>
              <p:spPr>
                <a:xfrm>
                  <a:off x="3752162" y="2917367"/>
                  <a:ext cx="528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ja-JP" dirty="0"/>
                    <a:t>H</a:t>
                  </a:r>
                  <a:endParaRPr kumimoji="1" lang="ja-JP" altLang="en-US" dirty="0"/>
                </a:p>
              </p:txBody>
            </p:sp>
          </p:grp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4E8C27-04F4-4653-A2F3-E611F07737D5}"/>
                  </a:ext>
                </a:extLst>
              </p:cNvPr>
              <p:cNvSpPr txBox="1"/>
              <p:nvPr/>
            </p:nvSpPr>
            <p:spPr>
              <a:xfrm>
                <a:off x="584811" y="2116409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bona fide</a:t>
                </a:r>
                <a:endParaRPr kumimoji="1" lang="ja-JP" altLang="en-US" b="1" dirty="0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5D7C541-3B51-4670-B688-8AD6B6574D0D}"/>
                </a:ext>
              </a:extLst>
            </p:cNvPr>
            <p:cNvSpPr txBox="1"/>
            <p:nvPr/>
          </p:nvSpPr>
          <p:spPr>
            <a:xfrm>
              <a:off x="3652270" y="203785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ASV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556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E09E68F-69DF-4E96-AF2A-94D5134E6C92}"/>
              </a:ext>
            </a:extLst>
          </p:cNvPr>
          <p:cNvGrpSpPr/>
          <p:nvPr/>
        </p:nvGrpSpPr>
        <p:grpSpPr>
          <a:xfrm>
            <a:off x="1791895" y="641665"/>
            <a:ext cx="6297714" cy="5174379"/>
            <a:chOff x="3211262" y="436948"/>
            <a:chExt cx="6297714" cy="5174379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5AEA7074-9EAE-483B-9FD4-F6F4F3306BDF}"/>
                </a:ext>
              </a:extLst>
            </p:cNvPr>
            <p:cNvGrpSpPr/>
            <p:nvPr/>
          </p:nvGrpSpPr>
          <p:grpSpPr>
            <a:xfrm>
              <a:off x="3211262" y="436948"/>
              <a:ext cx="6297714" cy="5174379"/>
              <a:chOff x="3211262" y="436948"/>
              <a:chExt cx="6297714" cy="5174379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F52AA11-7784-469E-8DAF-3C70EB3F1363}"/>
                  </a:ext>
                </a:extLst>
              </p:cNvPr>
              <p:cNvSpPr txBox="1"/>
              <p:nvPr/>
            </p:nvSpPr>
            <p:spPr>
              <a:xfrm>
                <a:off x="3264611" y="3395336"/>
                <a:ext cx="1008062" cy="2215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sz="13800" dirty="0"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  <a:noFill/>
                  </a:rPr>
                  <a:t>×</a:t>
                </a:r>
                <a:endParaRPr kumimoji="1" lang="ja-JP" altLang="en-US" sz="13800" dirty="0">
                  <a:ln>
                    <a:solidFill>
                      <a:schemeClr val="tx2">
                        <a:lumMod val="75000"/>
                      </a:schemeClr>
                    </a:solidFill>
                  </a:ln>
                  <a:noFill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E9AB1B4-4FA6-4B15-8D68-192F8F73D2B4}"/>
                  </a:ext>
                </a:extLst>
              </p:cNvPr>
              <p:cNvGrpSpPr/>
              <p:nvPr/>
            </p:nvGrpSpPr>
            <p:grpSpPr>
              <a:xfrm>
                <a:off x="3211262" y="436948"/>
                <a:ext cx="6297714" cy="5174378"/>
                <a:chOff x="3211262" y="436948"/>
                <a:chExt cx="6297714" cy="5174378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477CAB61-C610-48D7-A322-2DD878C50973}"/>
                    </a:ext>
                  </a:extLst>
                </p:cNvPr>
                <p:cNvGrpSpPr/>
                <p:nvPr/>
              </p:nvGrpSpPr>
              <p:grpSpPr>
                <a:xfrm>
                  <a:off x="3663754" y="3887434"/>
                  <a:ext cx="5845221" cy="914400"/>
                  <a:chOff x="0" y="5259035"/>
                  <a:chExt cx="5833754" cy="914400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D6858A11-DB46-43BC-B892-C6551CD81AB0}"/>
                      </a:ext>
                    </a:extLst>
                  </p:cNvPr>
                  <p:cNvSpPr/>
                  <p:nvPr/>
                </p:nvSpPr>
                <p:spPr>
                  <a:xfrm>
                    <a:off x="0" y="5259035"/>
                    <a:ext cx="1008062" cy="9144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solidFill>
                          <a:schemeClr val="tx1"/>
                        </a:solidFill>
                      </a:rPr>
                      <a:t>音源</a:t>
                    </a:r>
                  </a:p>
                </p:txBody>
              </p:sp>
              <p:sp>
                <p:nvSpPr>
                  <p:cNvPr id="10" name="正方形/長方形 9">
                    <a:extLst>
                      <a:ext uri="{FF2B5EF4-FFF2-40B4-BE49-F238E27FC236}">
                        <a16:creationId xmlns:a16="http://schemas.microsoft.com/office/drawing/2014/main" id="{D2FD3E46-54F9-439A-AAB9-731797418330}"/>
                      </a:ext>
                    </a:extLst>
                  </p:cNvPr>
                  <p:cNvSpPr/>
                  <p:nvPr/>
                </p:nvSpPr>
                <p:spPr>
                  <a:xfrm>
                    <a:off x="1008062" y="5259035"/>
                    <a:ext cx="1621338" cy="9144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solidFill>
                          <a:srgbClr val="FF0000"/>
                        </a:solidFill>
                      </a:rPr>
                      <a:t>室内</a:t>
                    </a:r>
                    <a:endParaRPr kumimoji="1" lang="en-US" altLang="ja-JP" sz="2000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r>
                      <a:rPr kumimoji="1" lang="ja-JP" altLang="en-US" sz="2000" dirty="0">
                        <a:solidFill>
                          <a:srgbClr val="FF0000"/>
                        </a:solidFill>
                      </a:rPr>
                      <a:t>伝達関数</a:t>
                    </a:r>
                  </a:p>
                </p:txBody>
              </p:sp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EB36A42F-9206-45C8-8F3F-BFC6330BFFDE}"/>
                      </a:ext>
                    </a:extLst>
                  </p:cNvPr>
                  <p:cNvSpPr/>
                  <p:nvPr/>
                </p:nvSpPr>
                <p:spPr>
                  <a:xfrm>
                    <a:off x="2629400" y="5259035"/>
                    <a:ext cx="3204354" cy="9144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solidFill>
                          <a:schemeClr val="tx1"/>
                        </a:solidFill>
                      </a:rPr>
                      <a:t>高ケフレンシー</a:t>
                    </a:r>
                  </a:p>
                </p:txBody>
              </p:sp>
            </p:grp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04F7B0B-FE80-4B4D-A18F-D5944E7A39DC}"/>
                    </a:ext>
                  </a:extLst>
                </p:cNvPr>
                <p:cNvSpPr txBox="1"/>
                <p:nvPr/>
              </p:nvSpPr>
              <p:spPr>
                <a:xfrm>
                  <a:off x="6994773" y="3395335"/>
                  <a:ext cx="1008062" cy="22159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3800" dirty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noFill/>
                    </a:rPr>
                    <a:t>×</a:t>
                  </a:r>
                  <a:endParaRPr kumimoji="1" lang="ja-JP" altLang="en-US" sz="13800" dirty="0"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  <a:noFill/>
                  </a:endParaRPr>
                </a:p>
              </p:txBody>
            </p:sp>
            <p:pic>
              <p:nvPicPr>
                <p:cNvPr id="18" name="図 17">
                  <a:extLst>
                    <a:ext uri="{FF2B5EF4-FFF2-40B4-BE49-F238E27FC236}">
                      <a16:creationId xmlns:a16="http://schemas.microsoft.com/office/drawing/2014/main" id="{7D569158-29C4-418B-AC72-CA76CEC249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11262" y="436948"/>
                  <a:ext cx="6297714" cy="4066384"/>
                </a:xfrm>
                <a:prstGeom prst="rect">
                  <a:avLst/>
                </a:prstGeom>
              </p:spPr>
            </p:pic>
          </p:grpSp>
        </p:grpSp>
        <p:sp>
          <p:nvSpPr>
            <p:cNvPr id="21" name="矢印: 下 20">
              <a:extLst>
                <a:ext uri="{FF2B5EF4-FFF2-40B4-BE49-F238E27FC236}">
                  <a16:creationId xmlns:a16="http://schemas.microsoft.com/office/drawing/2014/main" id="{49BD0DE5-B61A-4B2A-8028-4B48AC154A42}"/>
                </a:ext>
              </a:extLst>
            </p:cNvPr>
            <p:cNvSpPr/>
            <p:nvPr/>
          </p:nvSpPr>
          <p:spPr>
            <a:xfrm>
              <a:off x="6096000" y="3609816"/>
              <a:ext cx="484632" cy="3492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63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AB96BC-555D-46CD-A76A-058F9837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35" y="1319601"/>
            <a:ext cx="5566130" cy="4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8CA0264-32B2-41C0-8624-919A908C0E90}"/>
              </a:ext>
            </a:extLst>
          </p:cNvPr>
          <p:cNvGrpSpPr/>
          <p:nvPr/>
        </p:nvGrpSpPr>
        <p:grpSpPr>
          <a:xfrm>
            <a:off x="358411" y="1102986"/>
            <a:ext cx="11959727" cy="4153195"/>
            <a:chOff x="242334" y="365349"/>
            <a:chExt cx="11959727" cy="4153195"/>
          </a:xfrm>
        </p:grpSpPr>
        <p:sp>
          <p:nvSpPr>
            <p:cNvPr id="36" name="矢印: 下 35">
              <a:extLst>
                <a:ext uri="{FF2B5EF4-FFF2-40B4-BE49-F238E27FC236}">
                  <a16:creationId xmlns:a16="http://schemas.microsoft.com/office/drawing/2014/main" id="{B89C29FA-B3AE-4938-91BD-3F70C668C804}"/>
                </a:ext>
              </a:extLst>
            </p:cNvPr>
            <p:cNvSpPr/>
            <p:nvPr/>
          </p:nvSpPr>
          <p:spPr>
            <a:xfrm rot="16200000">
              <a:off x="5838912" y="2080032"/>
              <a:ext cx="766573" cy="72244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A094299-A044-4AFC-B61F-8FE8710B28D9}"/>
                </a:ext>
              </a:extLst>
            </p:cNvPr>
            <p:cNvGrpSpPr/>
            <p:nvPr/>
          </p:nvGrpSpPr>
          <p:grpSpPr>
            <a:xfrm>
              <a:off x="242334" y="365349"/>
              <a:ext cx="11959727" cy="4153195"/>
              <a:chOff x="242334" y="88414"/>
              <a:chExt cx="11959727" cy="4153195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8B281378-D1CD-4E8D-98C8-C59755CD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3456" y="2279770"/>
                <a:ext cx="602262" cy="654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8D0551F8-062D-4999-8A69-4D24345B0128}"/>
                  </a:ext>
                </a:extLst>
              </p:cNvPr>
              <p:cNvGrpSpPr/>
              <p:nvPr/>
            </p:nvGrpSpPr>
            <p:grpSpPr>
              <a:xfrm>
                <a:off x="242334" y="88414"/>
                <a:ext cx="11959727" cy="4153195"/>
                <a:chOff x="242335" y="55364"/>
                <a:chExt cx="11959727" cy="4153195"/>
              </a:xfrm>
            </p:grpSpPr>
            <p:grpSp>
              <p:nvGrpSpPr>
                <p:cNvPr id="38" name="グループ化 37">
                  <a:extLst>
                    <a:ext uri="{FF2B5EF4-FFF2-40B4-BE49-F238E27FC236}">
                      <a16:creationId xmlns:a16="http://schemas.microsoft.com/office/drawing/2014/main" id="{5A70F7C1-C8B9-4DF2-818F-E043B19B884E}"/>
                    </a:ext>
                  </a:extLst>
                </p:cNvPr>
                <p:cNvGrpSpPr/>
                <p:nvPr/>
              </p:nvGrpSpPr>
              <p:grpSpPr>
                <a:xfrm>
                  <a:off x="242335" y="55364"/>
                  <a:ext cx="11959727" cy="4153195"/>
                  <a:chOff x="242335" y="55364"/>
                  <a:chExt cx="11959727" cy="4153195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CA293E5B-B0AA-4725-A9E6-003C8923DCBF}"/>
                      </a:ext>
                    </a:extLst>
                  </p:cNvPr>
                  <p:cNvGrpSpPr/>
                  <p:nvPr/>
                </p:nvGrpSpPr>
                <p:grpSpPr>
                  <a:xfrm>
                    <a:off x="242335" y="55364"/>
                    <a:ext cx="10298241" cy="4153195"/>
                    <a:chOff x="5845366" y="2063784"/>
                    <a:chExt cx="10298241" cy="4153195"/>
                  </a:xfrm>
                </p:grpSpPr>
                <p:pic>
                  <p:nvPicPr>
                    <p:cNvPr id="8" name="グラフィックス 7" descr="マイク">
                      <a:extLst>
                        <a:ext uri="{FF2B5EF4-FFF2-40B4-BE49-F238E27FC236}">
                          <a16:creationId xmlns:a16="http://schemas.microsoft.com/office/drawing/2014/main" id="{29E5DB60-5B04-4CE0-AF51-77E3F0D27B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4310" y="4978953"/>
                      <a:ext cx="914400" cy="9144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" name="グループ化 8">
                      <a:extLst>
                        <a:ext uri="{FF2B5EF4-FFF2-40B4-BE49-F238E27FC236}">
                          <a16:creationId xmlns:a16="http://schemas.microsoft.com/office/drawing/2014/main" id="{3F2470CF-E0C7-47EA-AE5F-546EC8362A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5366" y="2063784"/>
                      <a:ext cx="10298241" cy="4140796"/>
                      <a:chOff x="5845366" y="2063784"/>
                      <a:chExt cx="10298241" cy="4140796"/>
                    </a:xfrm>
                  </p:grpSpPr>
                  <p:grpSp>
                    <p:nvGrpSpPr>
                      <p:cNvPr id="11" name="グループ化 10">
                        <a:extLst>
                          <a:ext uri="{FF2B5EF4-FFF2-40B4-BE49-F238E27FC236}">
                            <a16:creationId xmlns:a16="http://schemas.microsoft.com/office/drawing/2014/main" id="{6430DB99-43E5-49AA-84D1-EB2A4F7F2D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45366" y="2063784"/>
                        <a:ext cx="10298241" cy="4140796"/>
                        <a:chOff x="5845366" y="2063784"/>
                        <a:chExt cx="10298241" cy="4140796"/>
                      </a:xfrm>
                    </p:grpSpPr>
                    <p:grpSp>
                      <p:nvGrpSpPr>
                        <p:cNvPr id="13" name="グループ化 12">
                          <a:extLst>
                            <a:ext uri="{FF2B5EF4-FFF2-40B4-BE49-F238E27FC236}">
                              <a16:creationId xmlns:a16="http://schemas.microsoft.com/office/drawing/2014/main" id="{63C02EC3-A400-48EF-8CB1-F9244948BC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45366" y="2403759"/>
                          <a:ext cx="10298241" cy="3800821"/>
                          <a:chOff x="1200838" y="2203372"/>
                          <a:chExt cx="10298241" cy="3800821"/>
                        </a:xfrm>
                      </p:grpSpPr>
                      <p:sp>
                        <p:nvSpPr>
                          <p:cNvPr id="15" name="正方形/長方形 14">
                            <a:extLst>
                              <a:ext uri="{FF2B5EF4-FFF2-40B4-BE49-F238E27FC236}">
                                <a16:creationId xmlns:a16="http://schemas.microsoft.com/office/drawing/2014/main" id="{1E3F4DFC-9C12-40AE-AA72-13382596C3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0838" y="2203372"/>
                            <a:ext cx="5508434" cy="3800821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pic>
                        <p:nvPicPr>
                          <p:cNvPr id="16" name="グラフィックス 15" descr="ユーザー">
                            <a:extLst>
                              <a:ext uri="{FF2B5EF4-FFF2-40B4-BE49-F238E27FC236}">
                                <a16:creationId xmlns:a16="http://schemas.microsoft.com/office/drawing/2014/main" id="{BB19570A-43DC-4252-B3B0-574B7BC53BD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06627" y="2663328"/>
                            <a:ext cx="1202675" cy="120267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" name="グラフィックス 16" descr="無線マイク">
                            <a:extLst>
                              <a:ext uri="{FF2B5EF4-FFF2-40B4-BE49-F238E27FC236}">
                                <a16:creationId xmlns:a16="http://schemas.microsoft.com/office/drawing/2014/main" id="{DD6B3A7F-0CA1-40BF-8EA0-D93AF1F2438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7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46713" y="2785430"/>
                            <a:ext cx="949287" cy="949287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8" name="テキスト ボックス 17">
                            <a:extLst>
                              <a:ext uri="{FF2B5EF4-FFF2-40B4-BE49-F238E27FC236}">
                                <a16:creationId xmlns:a16="http://schemas.microsoft.com/office/drawing/2014/main" id="{EB87F793-2FF6-4A8A-9BDA-CB36D03AAB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93135" y="3734450"/>
                            <a:ext cx="42965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ja-JP" dirty="0"/>
                              <a:t>S</a:t>
                            </a:r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19" name="直線矢印コネクタ 18">
                            <a:extLst>
                              <a:ext uri="{FF2B5EF4-FFF2-40B4-BE49-F238E27FC236}">
                                <a16:creationId xmlns:a16="http://schemas.microsoft.com/office/drawing/2014/main" id="{8D99B249-2E6C-42CB-887D-3FE0EDC25B2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161668" y="3342117"/>
                            <a:ext cx="2337411" cy="459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0" name="テキスト ボックス 19">
                            <a:extLst>
                              <a:ext uri="{FF2B5EF4-FFF2-40B4-BE49-F238E27FC236}">
                                <a16:creationId xmlns:a16="http://schemas.microsoft.com/office/drawing/2014/main" id="{5F4CC7E1-A38E-4056-BCB0-22943365107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107403" y="2972785"/>
                            <a:ext cx="52880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ja-JP" dirty="0"/>
                              <a:t>H</a:t>
                            </a:r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4" name="テキスト ボックス 13">
                          <a:extLst>
                            <a:ext uri="{FF2B5EF4-FFF2-40B4-BE49-F238E27FC236}">
                              <a16:creationId xmlns:a16="http://schemas.microsoft.com/office/drawing/2014/main" id="{ABE3D843-6973-48F9-AED0-B53788FC0A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58181" y="2063784"/>
                          <a:ext cx="80823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ja-JP" b="1" dirty="0"/>
                            <a:t>spoof</a:t>
                          </a:r>
                          <a:endParaRPr kumimoji="1" lang="ja-JP" altLang="en-US" b="1" dirty="0"/>
                        </a:p>
                      </p:txBody>
                    </p:sp>
                  </p:grpSp>
                  <p:sp>
                    <p:nvSpPr>
                      <p:cNvPr id="12" name="テキスト ボックス 11">
                        <a:extLst>
                          <a:ext uri="{FF2B5EF4-FFF2-40B4-BE49-F238E27FC236}">
                            <a16:creationId xmlns:a16="http://schemas.microsoft.com/office/drawing/2014/main" id="{2937DDBA-AD41-4288-BC53-19E286FD2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52336" y="3963473"/>
                        <a:ext cx="6270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ASV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C4008A1A-2F04-465C-8EF7-009002268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7512" y="5847647"/>
                      <a:ext cx="1107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ja-JP" altLang="en-US" dirty="0"/>
                        <a:t>録音装置</a:t>
                      </a:r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7" name="グループ化 36">
                    <a:extLst>
                      <a:ext uri="{FF2B5EF4-FFF2-40B4-BE49-F238E27FC236}">
                        <a16:creationId xmlns:a16="http://schemas.microsoft.com/office/drawing/2014/main" id="{08BAD526-165B-4098-82BF-962DE06DB887}"/>
                      </a:ext>
                    </a:extLst>
                  </p:cNvPr>
                  <p:cNvGrpSpPr/>
                  <p:nvPr/>
                </p:nvGrpSpPr>
                <p:grpSpPr>
                  <a:xfrm>
                    <a:off x="1634587" y="379360"/>
                    <a:ext cx="10567475" cy="3811838"/>
                    <a:chOff x="1378481" y="1145919"/>
                    <a:chExt cx="10567475" cy="3811838"/>
                  </a:xfrm>
                </p:grpSpPr>
                <p:grpSp>
                  <p:nvGrpSpPr>
                    <p:cNvPr id="22" name="グループ化 21">
                      <a:extLst>
                        <a:ext uri="{FF2B5EF4-FFF2-40B4-BE49-F238E27FC236}">
                          <a16:creationId xmlns:a16="http://schemas.microsoft.com/office/drawing/2014/main" id="{4E599220-B5D6-456D-B4A7-BB191E5ED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78481" y="1145919"/>
                      <a:ext cx="10567475" cy="3811838"/>
                      <a:chOff x="786325" y="2403759"/>
                      <a:chExt cx="10567475" cy="3811838"/>
                    </a:xfrm>
                  </p:grpSpPr>
                  <p:grpSp>
                    <p:nvGrpSpPr>
                      <p:cNvPr id="24" name="グループ化 23">
                        <a:extLst>
                          <a:ext uri="{FF2B5EF4-FFF2-40B4-BE49-F238E27FC236}">
                            <a16:creationId xmlns:a16="http://schemas.microsoft.com/office/drawing/2014/main" id="{09D828F0-6C89-459E-806E-F6999227E8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45366" y="2403759"/>
                        <a:ext cx="5508434" cy="3811838"/>
                        <a:chOff x="5845366" y="2403759"/>
                        <a:chExt cx="5508434" cy="3811838"/>
                      </a:xfrm>
                    </p:grpSpPr>
                    <p:pic>
                      <p:nvPicPr>
                        <p:cNvPr id="26" name="グラフィックス 25" descr="マイク">
                          <a:extLst>
                            <a:ext uri="{FF2B5EF4-FFF2-40B4-BE49-F238E27FC236}">
                              <a16:creationId xmlns:a16="http://schemas.microsoft.com/office/drawing/2014/main" id="{B1830FFE-74EF-43FE-B7E4-EA4B73073E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118700" y="4920848"/>
                          <a:ext cx="914400" cy="914400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27" name="グループ化 26">
                          <a:extLst>
                            <a:ext uri="{FF2B5EF4-FFF2-40B4-BE49-F238E27FC236}">
                              <a16:creationId xmlns:a16="http://schemas.microsoft.com/office/drawing/2014/main" id="{B8209486-C443-48ED-907D-A51D319792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45366" y="2403759"/>
                          <a:ext cx="5508434" cy="3800821"/>
                          <a:chOff x="5845366" y="2403759"/>
                          <a:chExt cx="5508434" cy="3800821"/>
                        </a:xfrm>
                      </p:grpSpPr>
                      <p:grpSp>
                        <p:nvGrpSpPr>
                          <p:cNvPr id="29" name="グループ化 28">
                            <a:extLst>
                              <a:ext uri="{FF2B5EF4-FFF2-40B4-BE49-F238E27FC236}">
                                <a16:creationId xmlns:a16="http://schemas.microsoft.com/office/drawing/2014/main" id="{95B49870-311D-45BF-90C8-7866A53ABF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45366" y="2403759"/>
                            <a:ext cx="5508434" cy="3800821"/>
                            <a:chOff x="1200838" y="2203372"/>
                            <a:chExt cx="5508434" cy="3800821"/>
                          </a:xfrm>
                        </p:grpSpPr>
                        <p:sp>
                          <p:nvSpPr>
                            <p:cNvPr id="31" name="正方形/長方形 30">
                              <a:extLst>
                                <a:ext uri="{FF2B5EF4-FFF2-40B4-BE49-F238E27FC236}">
                                  <a16:creationId xmlns:a16="http://schemas.microsoft.com/office/drawing/2014/main" id="{E5808255-16D5-44DA-9DD3-E4FE0ABA5B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0838" y="2203372"/>
                              <a:ext cx="5508434" cy="38008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pic>
                          <p:nvPicPr>
                            <p:cNvPr id="32" name="グラフィックス 31" descr="無線マイク">
                              <a:extLst>
                                <a:ext uri="{FF2B5EF4-FFF2-40B4-BE49-F238E27FC236}">
                                  <a16:creationId xmlns:a16="http://schemas.microsoft.com/office/drawing/2014/main" id="{02191EC2-E341-4088-AB13-154C6BE88ED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46713" y="2785430"/>
                              <a:ext cx="949287" cy="949287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33" name="テキスト ボックス 32">
                              <a:extLst>
                                <a:ext uri="{FF2B5EF4-FFF2-40B4-BE49-F238E27FC236}">
                                  <a16:creationId xmlns:a16="http://schemas.microsoft.com/office/drawing/2014/main" id="{A094EF34-13EB-4111-98CB-8FA9CF60881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655102" y="3695693"/>
                              <a:ext cx="124719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ja-JP" altLang="en-US" dirty="0"/>
                                <a:t>再生装置</a:t>
                              </a:r>
                              <a:endParaRPr kumimoji="1" lang="ja-JP" altLang="en-US" dirty="0"/>
                            </a:p>
                          </p:txBody>
                        </p:sp>
                      </p:grpSp>
                      <p:sp>
                        <p:nvSpPr>
                          <p:cNvPr id="30" name="テキスト ボックス 29">
                            <a:extLst>
                              <a:ext uri="{FF2B5EF4-FFF2-40B4-BE49-F238E27FC236}">
                                <a16:creationId xmlns:a16="http://schemas.microsoft.com/office/drawing/2014/main" id="{B8EC5018-136E-4FA8-83D1-57843CEDF8D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952336" y="3963473"/>
                            <a:ext cx="627095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en-US" altLang="ja-JP" dirty="0"/>
                              <a:t>ASV</a:t>
                            </a:r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28" name="テキスト ボックス 27">
                          <a:extLst>
                            <a:ext uri="{FF2B5EF4-FFF2-40B4-BE49-F238E27FC236}">
                              <a16:creationId xmlns:a16="http://schemas.microsoft.com/office/drawing/2014/main" id="{79EC413E-56A8-4FCE-8783-C48736F25E0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58344" y="5846265"/>
                          <a:ext cx="64633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ja-JP" altLang="en-US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録音</a:t>
                          </a:r>
                          <a:endParaRPr kumimoji="1" lang="ja-JP" altLang="en-US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5" name="テキスト ボックス 24">
                        <a:extLst>
                          <a:ext uri="{FF2B5EF4-FFF2-40B4-BE49-F238E27FC236}">
                            <a16:creationId xmlns:a16="http://schemas.microsoft.com/office/drawing/2014/main" id="{2D0B0CD9-4CC8-406A-A2CF-9D2F2B97C1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6325" y="4376610"/>
                        <a:ext cx="4296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P</a:t>
                        </a:r>
                        <a:endParaRPr kumimoji="1" lang="ja-JP" altLang="en-US" dirty="0"/>
                      </a:p>
                    </p:txBody>
                  </p:sp>
                </p:grpSp>
                <p:pic>
                  <p:nvPicPr>
                    <p:cNvPr id="23" name="グラフィックス 22" descr="マイク">
                      <a:extLst>
                        <a:ext uri="{FF2B5EF4-FFF2-40B4-BE49-F238E27FC236}">
                          <a16:creationId xmlns:a16="http://schemas.microsoft.com/office/drawing/2014/main" id="{DD4B05AC-EB17-4963-8A66-958A805D10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76686" y="1583925"/>
                      <a:ext cx="1054315" cy="1054315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B73913EC-7B51-4FF8-A9E8-B2DB05E47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66962" y="2324385"/>
                  <a:ext cx="239644" cy="3971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0CAAA63-C7DD-4925-876C-525A1B49B8CF}"/>
                    </a:ext>
                  </a:extLst>
                </p:cNvPr>
                <p:cNvSpPr txBox="1"/>
                <p:nvPr/>
              </p:nvSpPr>
              <p:spPr>
                <a:xfrm>
                  <a:off x="8086784" y="236332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移動</a:t>
                  </a:r>
                  <a:endParaRPr kumimoji="1" lang="ja-JP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697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6C79268-EBED-284A-AFF5-303BCF2B5DA4}"/>
              </a:ext>
            </a:extLst>
          </p:cNvPr>
          <p:cNvGrpSpPr/>
          <p:nvPr/>
        </p:nvGrpSpPr>
        <p:grpSpPr>
          <a:xfrm>
            <a:off x="358411" y="1102986"/>
            <a:ext cx="11959727" cy="4140796"/>
            <a:chOff x="358411" y="1102986"/>
            <a:chExt cx="11959727" cy="4140796"/>
          </a:xfrm>
        </p:grpSpPr>
        <p:sp>
          <p:nvSpPr>
            <p:cNvPr id="36" name="矢印: 下 35">
              <a:extLst>
                <a:ext uri="{FF2B5EF4-FFF2-40B4-BE49-F238E27FC236}">
                  <a16:creationId xmlns:a16="http://schemas.microsoft.com/office/drawing/2014/main" id="{B89C29FA-B3AE-4938-91BD-3F70C668C804}"/>
                </a:ext>
              </a:extLst>
            </p:cNvPr>
            <p:cNvSpPr/>
            <p:nvPr/>
          </p:nvSpPr>
          <p:spPr>
            <a:xfrm rot="16200000">
              <a:off x="5954989" y="2817669"/>
              <a:ext cx="766573" cy="722449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B281378-D1CD-4E8D-98C8-C59755CD3F7B}"/>
                </a:ext>
              </a:extLst>
            </p:cNvPr>
            <p:cNvCxnSpPr>
              <a:cxnSpLocks/>
            </p:cNvCxnSpPr>
            <p:nvPr/>
          </p:nvCxnSpPr>
          <p:spPr>
            <a:xfrm>
              <a:off x="1449533" y="3294342"/>
              <a:ext cx="602262" cy="6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グラフィックス 7" descr="マイク">
              <a:extLst>
                <a:ext uri="{FF2B5EF4-FFF2-40B4-BE49-F238E27FC236}">
                  <a16:creationId xmlns:a16="http://schemas.microsoft.com/office/drawing/2014/main" id="{29E5DB60-5B04-4CE0-AF51-77E3F0D27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7355" y="4018155"/>
              <a:ext cx="914400" cy="914400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F2470CF-E0C7-47EA-AE5F-546EC8362AE8}"/>
                </a:ext>
              </a:extLst>
            </p:cNvPr>
            <p:cNvGrpSpPr/>
            <p:nvPr/>
          </p:nvGrpSpPr>
          <p:grpSpPr>
            <a:xfrm>
              <a:off x="358411" y="1102986"/>
              <a:ext cx="10298241" cy="4140796"/>
              <a:chOff x="5845366" y="2063784"/>
              <a:chExt cx="10298241" cy="4140796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6430DB99-43E5-49AA-84D1-EB2A4F7F2D5E}"/>
                  </a:ext>
                </a:extLst>
              </p:cNvPr>
              <p:cNvGrpSpPr/>
              <p:nvPr/>
            </p:nvGrpSpPr>
            <p:grpSpPr>
              <a:xfrm>
                <a:off x="5845366" y="2063784"/>
                <a:ext cx="10298241" cy="4140796"/>
                <a:chOff x="5845366" y="2063784"/>
                <a:chExt cx="10298241" cy="4140796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63C02EC3-A400-48EF-8CB1-F9244948BC46}"/>
                    </a:ext>
                  </a:extLst>
                </p:cNvPr>
                <p:cNvGrpSpPr/>
                <p:nvPr/>
              </p:nvGrpSpPr>
              <p:grpSpPr>
                <a:xfrm>
                  <a:off x="5845366" y="2403759"/>
                  <a:ext cx="10298241" cy="3800821"/>
                  <a:chOff x="1200838" y="2203372"/>
                  <a:chExt cx="10298241" cy="3800821"/>
                </a:xfrm>
              </p:grpSpPr>
              <p:sp>
                <p:nvSpPr>
                  <p:cNvPr id="15" name="正方形/長方形 14">
                    <a:extLst>
                      <a:ext uri="{FF2B5EF4-FFF2-40B4-BE49-F238E27FC236}">
                        <a16:creationId xmlns:a16="http://schemas.microsoft.com/office/drawing/2014/main" id="{1E3F4DFC-9C12-40AE-AA72-13382596C313}"/>
                      </a:ext>
                    </a:extLst>
                  </p:cNvPr>
                  <p:cNvSpPr/>
                  <p:nvPr/>
                </p:nvSpPr>
                <p:spPr>
                  <a:xfrm>
                    <a:off x="1200838" y="2203372"/>
                    <a:ext cx="5508434" cy="380082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6" name="グラフィックス 15" descr="ユーザー">
                    <a:extLst>
                      <a:ext uri="{FF2B5EF4-FFF2-40B4-BE49-F238E27FC236}">
                        <a16:creationId xmlns:a16="http://schemas.microsoft.com/office/drawing/2014/main" id="{BB19570A-43DC-4252-B3B0-574B7BC53B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6627" y="2663328"/>
                    <a:ext cx="1202675" cy="1202675"/>
                  </a:xfrm>
                  <a:prstGeom prst="rect">
                    <a:avLst/>
                  </a:prstGeom>
                </p:spPr>
              </p:pic>
              <p:pic>
                <p:nvPicPr>
                  <p:cNvPr id="17" name="グラフィックス 16" descr="無線マイク">
                    <a:extLst>
                      <a:ext uri="{FF2B5EF4-FFF2-40B4-BE49-F238E27FC236}">
                        <a16:creationId xmlns:a16="http://schemas.microsoft.com/office/drawing/2014/main" id="{DD6B3A7F-0CA1-40BF-8EA0-D93AF1F243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46713" y="2785430"/>
                    <a:ext cx="949287" cy="949287"/>
                  </a:xfrm>
                  <a:prstGeom prst="rect">
                    <a:avLst/>
                  </a:prstGeom>
                </p:spPr>
              </p:pic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EB87F793-2FF6-4A8A-9BDA-CB36D03AAB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3135" y="3734450"/>
                    <a:ext cx="4296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dirty="0"/>
                      <a:t>S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9" name="直線矢印コネクタ 18">
                    <a:extLst>
                      <a:ext uri="{FF2B5EF4-FFF2-40B4-BE49-F238E27FC236}">
                        <a16:creationId xmlns:a16="http://schemas.microsoft.com/office/drawing/2014/main" id="{8D99B249-2E6C-42CB-887D-3FE0EDC25B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61668" y="3342117"/>
                    <a:ext cx="2337411" cy="45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5F4CC7E1-A38E-4056-BCB0-22943365107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07403" y="2972785"/>
                    <a:ext cx="5288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dirty="0"/>
                      <a:t>H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BE3D843-6973-48F9-AED0-B53788FC0AE0}"/>
                    </a:ext>
                  </a:extLst>
                </p:cNvPr>
                <p:cNvSpPr txBox="1"/>
                <p:nvPr/>
              </p:nvSpPr>
              <p:spPr>
                <a:xfrm>
                  <a:off x="5858181" y="2063784"/>
                  <a:ext cx="8082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b="1" dirty="0"/>
                    <a:t>spoof</a:t>
                  </a:r>
                  <a:endParaRPr kumimoji="1" lang="ja-JP" altLang="en-US" b="1" dirty="0"/>
                </a:p>
              </p:txBody>
            </p:sp>
          </p:grp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937DDBA-AD41-4288-BC53-19E286FD221D}"/>
                  </a:ext>
                </a:extLst>
              </p:cNvPr>
              <p:cNvSpPr txBox="1"/>
              <p:nvPr/>
            </p:nvSpPr>
            <p:spPr>
              <a:xfrm>
                <a:off x="9952336" y="3963473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ASV</a:t>
                </a:r>
                <a:endParaRPr kumimoji="1" lang="ja-JP" altLang="en-US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E599220-B5D6-456D-B4A7-BB191E5ED543}"/>
                </a:ext>
              </a:extLst>
            </p:cNvPr>
            <p:cNvGrpSpPr/>
            <p:nvPr/>
          </p:nvGrpSpPr>
          <p:grpSpPr>
            <a:xfrm>
              <a:off x="1750663" y="1426982"/>
              <a:ext cx="10567475" cy="3800821"/>
              <a:chOff x="786325" y="2403759"/>
              <a:chExt cx="10567475" cy="3800821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B8209486-C443-48ED-907D-A51D31979285}"/>
                  </a:ext>
                </a:extLst>
              </p:cNvPr>
              <p:cNvGrpSpPr/>
              <p:nvPr/>
            </p:nvGrpSpPr>
            <p:grpSpPr>
              <a:xfrm>
                <a:off x="5845366" y="2403759"/>
                <a:ext cx="5508434" cy="3800821"/>
                <a:chOff x="5845366" y="2403759"/>
                <a:chExt cx="5508434" cy="3800821"/>
              </a:xfrm>
            </p:grpSpPr>
            <p:grpSp>
              <p:nvGrpSpPr>
                <p:cNvPr id="29" name="グループ化 28">
                  <a:extLst>
                    <a:ext uri="{FF2B5EF4-FFF2-40B4-BE49-F238E27FC236}">
                      <a16:creationId xmlns:a16="http://schemas.microsoft.com/office/drawing/2014/main" id="{95B49870-311D-45BF-90C8-7866A53ABFB4}"/>
                    </a:ext>
                  </a:extLst>
                </p:cNvPr>
                <p:cNvGrpSpPr/>
                <p:nvPr/>
              </p:nvGrpSpPr>
              <p:grpSpPr>
                <a:xfrm>
                  <a:off x="5845366" y="2403759"/>
                  <a:ext cx="5508434" cy="3800821"/>
                  <a:chOff x="1200838" y="2203372"/>
                  <a:chExt cx="5508434" cy="3800821"/>
                </a:xfrm>
              </p:grpSpPr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E5808255-16D5-44DA-9DD3-E4FE0ABA5BF5}"/>
                      </a:ext>
                    </a:extLst>
                  </p:cNvPr>
                  <p:cNvSpPr/>
                  <p:nvPr/>
                </p:nvSpPr>
                <p:spPr>
                  <a:xfrm>
                    <a:off x="1200838" y="2203372"/>
                    <a:ext cx="5508434" cy="380082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32" name="グラフィックス 31" descr="無線マイク">
                    <a:extLst>
                      <a:ext uri="{FF2B5EF4-FFF2-40B4-BE49-F238E27FC236}">
                        <a16:creationId xmlns:a16="http://schemas.microsoft.com/office/drawing/2014/main" id="{02191EC2-E341-4088-AB13-154C6BE88E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46713" y="2785430"/>
                    <a:ext cx="949287" cy="9492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B8EC5018-136E-4FA8-83D1-57843CEDF8DF}"/>
                    </a:ext>
                  </a:extLst>
                </p:cNvPr>
                <p:cNvSpPr txBox="1"/>
                <p:nvPr/>
              </p:nvSpPr>
              <p:spPr>
                <a:xfrm>
                  <a:off x="9952336" y="3963473"/>
                  <a:ext cx="627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ASV</a:t>
                  </a:r>
                  <a:endParaRPr kumimoji="1" lang="ja-JP" altLang="en-US" dirty="0"/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D0B0CD9-4CC8-406A-A2CF-9D2F2B97C113}"/>
                  </a:ext>
                </a:extLst>
              </p:cNvPr>
              <p:cNvSpPr txBox="1"/>
              <p:nvPr/>
            </p:nvSpPr>
            <p:spPr>
              <a:xfrm>
                <a:off x="786325" y="4376610"/>
                <a:ext cx="429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P</a:t>
                </a:r>
                <a:endParaRPr kumimoji="1" lang="ja-JP" altLang="en-US" dirty="0"/>
              </a:p>
            </p:txBody>
          </p:sp>
        </p:grp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B73913EC-7B51-4FF8-A9E8-B2DB05E47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4071" y="2795606"/>
              <a:ext cx="608611" cy="973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F940DFC2-834D-4F43-BD3D-C91F4973D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2153" t="57474" r="33367" b="3601"/>
            <a:stretch/>
          </p:blipFill>
          <p:spPr>
            <a:xfrm>
              <a:off x="2469645" y="4137793"/>
              <a:ext cx="474427" cy="794762"/>
            </a:xfrm>
            <a:prstGeom prst="rect">
              <a:avLst/>
            </a:prstGeom>
          </p:spPr>
        </p:pic>
        <p:pic>
          <p:nvPicPr>
            <p:cNvPr id="44" name="グラフィックス 43" descr="マイク">
              <a:extLst>
                <a:ext uri="{FF2B5EF4-FFF2-40B4-BE49-F238E27FC236}">
                  <a16:creationId xmlns:a16="http://schemas.microsoft.com/office/drawing/2014/main" id="{08305350-EB38-CD45-8A91-88548EA34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14071" y="3951897"/>
              <a:ext cx="914400" cy="9144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3BB86273-9E19-1741-90F2-84F0EE663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</a:blip>
            <a:srcRect l="52153" t="57474" r="33367" b="3601"/>
            <a:stretch/>
          </p:blipFill>
          <p:spPr>
            <a:xfrm>
              <a:off x="8446361" y="4071535"/>
              <a:ext cx="474427" cy="794762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59FB36E6-364F-1547-91D4-0F6E10FC0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2153" t="57474" r="33367" b="3601"/>
            <a:stretch/>
          </p:blipFill>
          <p:spPr>
            <a:xfrm>
              <a:off x="7095736" y="1734236"/>
              <a:ext cx="474427" cy="794762"/>
            </a:xfrm>
            <a:prstGeom prst="rect">
              <a:avLst/>
            </a:prstGeom>
          </p:spPr>
        </p:pic>
        <p:pic>
          <p:nvPicPr>
            <p:cNvPr id="3" name="グラフィックス 2" descr="ボリューム 単色塗りつぶし">
              <a:extLst>
                <a:ext uri="{FF2B5EF4-FFF2-40B4-BE49-F238E27FC236}">
                  <a16:creationId xmlns:a16="http://schemas.microsoft.com/office/drawing/2014/main" id="{9F5C3332-363B-394D-B6BC-1017C593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17866" y="2298181"/>
              <a:ext cx="517865" cy="517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267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C4ACB97-1B2A-44A4-9FCF-CF65C7A4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" y="1286070"/>
            <a:ext cx="12004064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6579B6D-B31F-4DB7-A9E4-5FAAA878762D}"/>
              </a:ext>
            </a:extLst>
          </p:cNvPr>
          <p:cNvGrpSpPr/>
          <p:nvPr/>
        </p:nvGrpSpPr>
        <p:grpSpPr>
          <a:xfrm>
            <a:off x="1526477" y="1046019"/>
            <a:ext cx="5496236" cy="4265603"/>
            <a:chOff x="1403648" y="1510042"/>
            <a:chExt cx="5496236" cy="426560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4E4A43E-DCCF-465A-8957-5B857471B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0228" y="1510042"/>
              <a:ext cx="2531804" cy="1918958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503AA197-E435-488A-9E07-D5AEF065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3814298"/>
              <a:ext cx="5496236" cy="1961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30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57C93E5-BEB9-43D1-9E6E-7211588E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66" y="1298263"/>
            <a:ext cx="5499069" cy="42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26907</TotalTime>
  <Words>160</Words>
  <Application>Microsoft Macintosh PowerPoint</Application>
  <PresentationFormat>ワイド画面</PresentationFormat>
  <Paragraphs>98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白石　朱理</dc:creator>
  <cp:lastModifiedBy>薗田　光太郎</cp:lastModifiedBy>
  <cp:revision>39</cp:revision>
  <dcterms:created xsi:type="dcterms:W3CDTF">2021-01-25T04:07:17Z</dcterms:created>
  <dcterms:modified xsi:type="dcterms:W3CDTF">2021-07-23T14:24:40Z</dcterms:modified>
</cp:coreProperties>
</file>