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202" autoAdjust="0"/>
  </p:normalViewPr>
  <p:slideViewPr>
    <p:cSldViewPr snapToGrid="0">
      <p:cViewPr varScale="1">
        <p:scale>
          <a:sx n="78" d="100"/>
          <a:sy n="7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B2459-BF71-45E6-9072-AF261726B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1C3D6E-D4AD-4890-ABEA-617B0C42D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22565-4887-4E25-BABA-44652897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5F9F-E58B-44F0-9724-EE1F71B6B7A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F441F5-CAD0-4193-89D3-D9022DDE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4DEFC6-AB4A-4DCD-8EBA-5624C2CF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FAC3-BAD3-4843-9383-7F007E53F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91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2C6C8-84E4-4C7C-B789-06542118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780173-E54A-43F4-8B5A-F3F929CC7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D9AF8-029B-47CE-9BD0-249C9CC7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5F9F-E58B-44F0-9724-EE1F71B6B7A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CBF15A-DC3F-4E07-87DB-BFB4A1AE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B5D9CB-527C-499D-A385-B42699B7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FAC3-BAD3-4843-9383-7F007E53F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98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22634B-1795-4143-9873-6FA128F89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525E0D-F435-4FA2-BA44-F85B3DAC3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21A539-218E-4F96-8A71-D9D0E47A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5F9F-E58B-44F0-9724-EE1F71B6B7A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6119B3-3577-40F7-AD58-D5D6151C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198E1B-B4A3-4917-84C0-0E954DAB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FAC3-BAD3-4843-9383-7F007E53F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18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CA717F-126C-4EAA-AF3B-3BBFBF9C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A0CBBC-E42C-44EB-B5A4-1D778562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8DC77-7BD3-4071-8032-1EA401EB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5F9F-E58B-44F0-9724-EE1F71B6B7A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57DF43-8B9B-44C8-88EF-9FF5E6F4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18EB7B-C194-44DD-85C5-574C09D6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FAC3-BAD3-4843-9383-7F007E53F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64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B9351-B7F4-4630-A24D-CB9830D5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0F776-3AD6-462A-8A6B-90079868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E26FC4-D583-41A0-B5C4-E4A25ACE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5F9F-E58B-44F0-9724-EE1F71B6B7A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692FB5-52D8-4166-B12F-85E00D6D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28C7C2-72AF-4CF8-87CC-E017BA33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FAC3-BAD3-4843-9383-7F007E53F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93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9612C-FE51-4752-A0E2-8C9BA05D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C211CB-0C9A-4929-8D87-D46B669EA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0D4651-1CEF-4525-8C08-2AB0B256D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6B4BA9-0396-495C-A4D7-85FAFA22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5F9F-E58B-44F0-9724-EE1F71B6B7A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963782-B622-4BF9-9FEC-6D24BC7C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000AE-B461-4355-A60B-A8156011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FAC3-BAD3-4843-9383-7F007E53F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8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FD87E-00AD-4C74-BC80-5D59242B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091636-4402-4546-BAF4-6BDECF15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0CA82F-429F-4ADB-BA46-ED58E3988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304ABA-CA68-401B-930F-80B0A29A2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13B9AF-4ECF-4A8F-988F-13A56C6D7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E0D224-9EFB-4E25-A886-911150EE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5F9F-E58B-44F0-9724-EE1F71B6B7A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E88D91-5DAC-4884-8DA6-CB56C71D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718F05-59F2-4FD0-9647-DCC204CF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FAC3-BAD3-4843-9383-7F007E53F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64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8D218-075D-4F19-9DB5-17AE54A9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C3535A-086B-4718-A5CB-8C1204DE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5F9F-E58B-44F0-9724-EE1F71B6B7A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98F273-76CF-4BE1-88D6-20B494DB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3D4811-D8CB-443E-8446-6EEEA0DA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FAC3-BAD3-4843-9383-7F007E53F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1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CC7577-B95C-4DDD-BB01-5C5EB788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5F9F-E58B-44F0-9724-EE1F71B6B7A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940393B-F7AD-407D-A687-9A82069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47EFDC-36C4-4CB3-8384-9A902D16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FAC3-BAD3-4843-9383-7F007E53F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45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21A1F-8F20-4ADB-9636-4F2FA3B2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38B05-07FA-4804-B179-C58550F3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7F1FC9-360E-47BD-9426-2221EB9AA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ABCD79-6585-48EA-B9D5-8381F31A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5F9F-E58B-44F0-9724-EE1F71B6B7A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73A129-6BE1-45CF-BD4A-F5C00740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640D6D-B282-4A75-9F2B-15D77735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FAC3-BAD3-4843-9383-7F007E53F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4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E4DDC-74BB-4928-9EA3-A02C3FF2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F88CA3-8E4B-442C-9B99-53FC63D0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16DFDC-1BFA-44B5-864C-983ECC2A5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19B12B-7CD1-4ED3-BA84-1C01DCFE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5F9F-E58B-44F0-9724-EE1F71B6B7A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4A64D9-6AF0-4CBF-9249-82340BBA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29C69A-15B0-4C67-9EA8-0C0A0173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FAC3-BAD3-4843-9383-7F007E53F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88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F68D19-F8C9-423F-A980-83E74E8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837682-3019-4ECD-B0C3-9393189E9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0172FA-07C2-4A51-92AB-9726275C0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05F9F-E58B-44F0-9724-EE1F71B6B7A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7B2E88-053E-4F80-B2F5-A6FAFCA2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02244B-038A-4727-8CC7-AA935A630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0FAC3-BAD3-4843-9383-7F007E53F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7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ilovephone.jp/iphone4/" TargetMode="External"/><Relationship Id="rId7" Type="http://schemas.openxmlformats.org/officeDocument/2006/relationships/hyperlink" Target="https://publicdomainq.net/piano-player-music-0026172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11" Type="http://schemas.openxmlformats.org/officeDocument/2006/relationships/hyperlink" Target="https://detectivemaxxzeqsterscreepycrawlyamazingadventures.wordpress.com/serve-god/" TargetMode="External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5.jpg"/><Relationship Id="rId4" Type="http://schemas.openxmlformats.org/officeDocument/2006/relationships/hyperlink" Target="https://commons.wikimedia.org/wiki/File:Blue_computer_icon.svg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hyperlink" Target="https://detectivemaxxzeqsterscreepycrawlyamazingadventures.wordpress.com/serve-god/" TargetMode="External"/><Relationship Id="rId7" Type="http://schemas.openxmlformats.org/officeDocument/2006/relationships/image" Target="../media/image7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publicdomainq.net/piano-player-music-0026172/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://ilovephone.jp/iphone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2699586-C028-4A19-A127-DA549B84A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89462" y="2824721"/>
            <a:ext cx="914262" cy="97023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07B6D1-DAD7-433A-A9D5-6973EAB659A5}"/>
              </a:ext>
            </a:extLst>
          </p:cNvPr>
          <p:cNvSpPr txBox="1"/>
          <p:nvPr/>
        </p:nvSpPr>
        <p:spPr>
          <a:xfrm>
            <a:off x="3238500" y="8341625"/>
            <a:ext cx="5715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4" tooltip="https://commons.wikimedia.org/wiki/File:Blue_computer_icon.svg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5" tooltip="https://creativecommons.org/licenses/by-sa/3.0/"/>
              </a:rPr>
              <a:t>CC BY-SA</a:t>
            </a:r>
            <a:r>
              <a:rPr lang="ja-JP" altLang="en-US" sz="900"/>
              <a:t> のライセンスを許諾されています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E123DB31-AD40-4BA6-8391-97E901B90811}"/>
              </a:ext>
            </a:extLst>
          </p:cNvPr>
          <p:cNvGrpSpPr/>
          <p:nvPr/>
        </p:nvGrpSpPr>
        <p:grpSpPr>
          <a:xfrm>
            <a:off x="158619" y="858416"/>
            <a:ext cx="8839279" cy="5859625"/>
            <a:chOff x="158619" y="858416"/>
            <a:chExt cx="8839279" cy="5859625"/>
          </a:xfrm>
        </p:grpSpPr>
        <p:pic>
          <p:nvPicPr>
            <p:cNvPr id="5" name="図 4" descr="抽象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1BE92BB2-2D83-47B3-84D7-C9CBBFF5C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643101" y="1674265"/>
              <a:ext cx="2058057" cy="1392619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56A3691-77B1-4B32-97FD-6725A396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184228" y="2506973"/>
              <a:ext cx="813670" cy="863487"/>
            </a:xfrm>
            <a:prstGeom prst="rect">
              <a:avLst/>
            </a:prstGeom>
          </p:spPr>
        </p:pic>
        <p:pic>
          <p:nvPicPr>
            <p:cNvPr id="15" name="図 14" descr="コンピュータ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1CF5519F-A2A1-42A5-81D8-9EBFDF83F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543133" y="1721376"/>
              <a:ext cx="3176929" cy="3176929"/>
            </a:xfrm>
            <a:prstGeom prst="rect">
              <a:avLst/>
            </a:prstGeom>
          </p:spPr>
        </p:pic>
        <p:pic>
          <p:nvPicPr>
            <p:cNvPr id="22" name="図 21" descr="抽象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2C3A0CCD-99FE-4562-8F8B-9E02395F1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788276" y="3287322"/>
              <a:ext cx="1619764" cy="1619764"/>
            </a:xfrm>
            <a:prstGeom prst="rect">
              <a:avLst/>
            </a:prstGeom>
          </p:spPr>
        </p:pic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DCEFB43-5E98-4A53-9396-BCBE26E060CC}"/>
                </a:ext>
              </a:extLst>
            </p:cNvPr>
            <p:cNvGrpSpPr/>
            <p:nvPr/>
          </p:nvGrpSpPr>
          <p:grpSpPr>
            <a:xfrm>
              <a:off x="5358158" y="2130227"/>
              <a:ext cx="1647183" cy="1263231"/>
              <a:chOff x="7725843" y="4063381"/>
              <a:chExt cx="1647183" cy="1263231"/>
            </a:xfrm>
          </p:grpSpPr>
          <p:pic>
            <p:nvPicPr>
              <p:cNvPr id="50" name="図 49" descr="抽象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186293D-4864-49A4-BED1-AE53EB53B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1"/>
                  </a:ext>
                </a:extLst>
              </a:blip>
              <a:stretch>
                <a:fillRect/>
              </a:stretch>
            </p:blipFill>
            <p:spPr>
              <a:xfrm>
                <a:off x="8533973" y="4487559"/>
                <a:ext cx="839053" cy="839053"/>
              </a:xfrm>
              <a:prstGeom prst="rect">
                <a:avLst/>
              </a:prstGeom>
            </p:spPr>
          </p:pic>
          <p:pic>
            <p:nvPicPr>
              <p:cNvPr id="24" name="図 23" descr="抽象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6A3AF62-2321-4A66-93FA-5B09A7BC88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7725843" y="4063381"/>
                <a:ext cx="1120088" cy="757926"/>
              </a:xfrm>
              <a:prstGeom prst="rect">
                <a:avLst/>
              </a:prstGeom>
            </p:spPr>
          </p:pic>
        </p:grp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552343AE-A304-4709-ADE8-8FB31469E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400405" y="3596250"/>
              <a:ext cx="914262" cy="970237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325176E5-8221-43BF-B1D1-7AB19187F057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 flipV="1">
              <a:off x="2701158" y="2361448"/>
              <a:ext cx="626521" cy="91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3C1E893-D7CB-490F-897C-5C755DA33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327679" y="1876329"/>
              <a:ext cx="914262" cy="970237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00B5F55-E42F-4BC2-962B-17B65987B62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241941" y="2361448"/>
              <a:ext cx="710280" cy="38719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8F5C6AF7-474E-4CE2-B967-FF589E3A0B8B}"/>
                </a:ext>
              </a:extLst>
            </p:cNvPr>
            <p:cNvCxnSpPr>
              <a:stCxn id="22" idx="3"/>
              <a:endCxn id="25" idx="1"/>
            </p:cNvCxnSpPr>
            <p:nvPr/>
          </p:nvCxnSpPr>
          <p:spPr>
            <a:xfrm flipV="1">
              <a:off x="2408040" y="4081369"/>
              <a:ext cx="992365" cy="1583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7C7E2745-9899-4A37-B04A-D448114F3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8926" y="3201513"/>
              <a:ext cx="696310" cy="91686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FE18E5BC-331C-41BC-8A9D-4FDEA7DEEC43}"/>
                </a:ext>
              </a:extLst>
            </p:cNvPr>
            <p:cNvSpPr txBox="1"/>
            <p:nvPr/>
          </p:nvSpPr>
          <p:spPr>
            <a:xfrm>
              <a:off x="4712507" y="1360746"/>
              <a:ext cx="3007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Unnatural mixing</a:t>
              </a:r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930CDA08-1502-4EF0-A856-4554A9447EF2}"/>
                </a:ext>
              </a:extLst>
            </p:cNvPr>
            <p:cNvSpPr/>
            <p:nvPr/>
          </p:nvSpPr>
          <p:spPr>
            <a:xfrm>
              <a:off x="410547" y="1511559"/>
              <a:ext cx="3736837" cy="157472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D314EFE-E6AC-4395-A146-29029F977D29}"/>
                </a:ext>
              </a:extLst>
            </p:cNvPr>
            <p:cNvSpPr/>
            <p:nvPr/>
          </p:nvSpPr>
          <p:spPr>
            <a:xfrm>
              <a:off x="410547" y="3309841"/>
              <a:ext cx="3736837" cy="157472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69FEA6AD-3E43-4EFB-BDB4-3398A913974C}"/>
                </a:ext>
              </a:extLst>
            </p:cNvPr>
            <p:cNvSpPr/>
            <p:nvPr/>
          </p:nvSpPr>
          <p:spPr>
            <a:xfrm>
              <a:off x="158619" y="858416"/>
              <a:ext cx="7735079" cy="58596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B8DFFE5-1598-4810-B3B7-3EA177596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6506" y="2943559"/>
              <a:ext cx="794383" cy="1459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3B8C71E1-BECC-46BC-A144-4A4764C7D28B}"/>
                </a:ext>
              </a:extLst>
            </p:cNvPr>
            <p:cNvSpPr txBox="1"/>
            <p:nvPr/>
          </p:nvSpPr>
          <p:spPr>
            <a:xfrm>
              <a:off x="5198189" y="5600975"/>
              <a:ext cx="1440026" cy="923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onsolas" panose="020B0609020204030204" pitchFamily="49" charset="0"/>
                </a:rPr>
                <a:t>Piano</a:t>
              </a:r>
              <a:r>
                <a:rPr kumimoji="1" lang="ja-JP" altLang="en-US" dirty="0">
                  <a:latin typeface="Consolas" panose="020B0609020204030204" pitchFamily="49" charset="0"/>
                </a:rPr>
                <a:t> </a:t>
              </a:r>
              <a:r>
                <a:rPr kumimoji="1" lang="en-US" altLang="ja-JP" dirty="0">
                  <a:latin typeface="Consolas" panose="020B0609020204030204" pitchFamily="49" charset="0"/>
                </a:rPr>
                <a:t>and</a:t>
              </a:r>
              <a:r>
                <a:rPr kumimoji="1" lang="ja-JP" altLang="en-US" dirty="0">
                  <a:latin typeface="Consolas" panose="020B0609020204030204" pitchFamily="49" charset="0"/>
                </a:rPr>
                <a:t> </a:t>
              </a:r>
              <a:r>
                <a:rPr kumimoji="1" lang="en-US" altLang="ja-JP" dirty="0">
                  <a:latin typeface="Consolas" panose="020B0609020204030204" pitchFamily="49" charset="0"/>
                </a:rPr>
                <a:t>Flute</a:t>
              </a:r>
              <a:r>
                <a:rPr kumimoji="1" lang="ja-JP" altLang="en-US" dirty="0">
                  <a:latin typeface="Consolas" panose="020B0609020204030204" pitchFamily="49" charset="0"/>
                </a:rPr>
                <a:t>　</a:t>
              </a:r>
              <a:r>
                <a:rPr kumimoji="1" lang="en-US" altLang="ja-JP" dirty="0">
                  <a:latin typeface="Consolas" panose="020B0609020204030204" pitchFamily="49" charset="0"/>
                </a:rPr>
                <a:t>…</a:t>
              </a:r>
              <a:r>
                <a:rPr kumimoji="1" lang="ja-JP" altLang="en-US" dirty="0">
                  <a:latin typeface="Consolas" panose="020B0609020204030204" pitchFamily="49" charset="0"/>
                </a:rPr>
                <a:t>　</a:t>
              </a:r>
              <a:endParaRPr kumimoji="1" lang="en-US" altLang="ja-JP" dirty="0">
                <a:latin typeface="Consolas" panose="020B0609020204030204" pitchFamily="49" charset="0"/>
              </a:endParaRPr>
            </a:p>
            <a:p>
              <a:r>
                <a:rPr lang="en-US" altLang="ja-JP" dirty="0">
                  <a:latin typeface="Consolas" panose="020B0609020204030204" pitchFamily="49" charset="0"/>
                </a:rPr>
                <a:t>…</a:t>
              </a:r>
              <a:r>
                <a:rPr lang="ja-JP" altLang="en-US" dirty="0">
                  <a:latin typeface="Consolas" panose="020B0609020204030204" pitchFamily="49" charset="0"/>
                </a:rPr>
                <a:t>　</a:t>
              </a:r>
              <a:r>
                <a:rPr lang="en-US" altLang="ja-JP" dirty="0">
                  <a:latin typeface="Consolas" panose="020B0609020204030204" pitchFamily="49" charset="0"/>
                </a:rPr>
                <a:t>…</a:t>
              </a:r>
              <a:endParaRPr kumimoji="1" lang="ja-JP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7FAEBEE3-3779-402B-B22D-C3C8A2E5770F}"/>
                </a:ext>
              </a:extLst>
            </p:cNvPr>
            <p:cNvCxnSpPr>
              <a:stCxn id="64" idx="0"/>
              <a:endCxn id="15" idx="2"/>
            </p:cNvCxnSpPr>
            <p:nvPr/>
          </p:nvCxnSpPr>
          <p:spPr>
            <a:xfrm flipV="1">
              <a:off x="5918202" y="4898305"/>
              <a:ext cx="213396" cy="7026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668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8DD47C5-F0CD-4DCD-A951-DA97D1358015}"/>
              </a:ext>
            </a:extLst>
          </p:cNvPr>
          <p:cNvSpPr txBox="1"/>
          <p:nvPr/>
        </p:nvSpPr>
        <p:spPr>
          <a:xfrm>
            <a:off x="2804630" y="5811560"/>
            <a:ext cx="136226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Live</a:t>
            </a:r>
          </a:p>
          <a:p>
            <a:endParaRPr kumimoji="1" lang="ja-JP" altLang="en-US" dirty="0"/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F84F6CF-B203-4FEA-B986-8730E2D33EA9}"/>
              </a:ext>
            </a:extLst>
          </p:cNvPr>
          <p:cNvGrpSpPr/>
          <p:nvPr/>
        </p:nvGrpSpPr>
        <p:grpSpPr>
          <a:xfrm>
            <a:off x="201610" y="-8910"/>
            <a:ext cx="11825542" cy="6824144"/>
            <a:chOff x="201610" y="-8910"/>
            <a:chExt cx="11825542" cy="6824144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11BA4DE-EAEE-4411-8D12-DF4E5F34F792}"/>
                </a:ext>
              </a:extLst>
            </p:cNvPr>
            <p:cNvGrpSpPr/>
            <p:nvPr/>
          </p:nvGrpSpPr>
          <p:grpSpPr>
            <a:xfrm>
              <a:off x="2118048" y="4030046"/>
              <a:ext cx="4357396" cy="2785188"/>
              <a:chOff x="690465" y="643812"/>
              <a:chExt cx="6139543" cy="4226768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4A78AE69-655F-497F-8E12-187C5003DCDA}"/>
                  </a:ext>
                </a:extLst>
              </p:cNvPr>
              <p:cNvGrpSpPr/>
              <p:nvPr/>
            </p:nvGrpSpPr>
            <p:grpSpPr>
              <a:xfrm>
                <a:off x="1408922" y="1082351"/>
                <a:ext cx="4868632" cy="3290821"/>
                <a:chOff x="5358158" y="2130227"/>
                <a:chExt cx="1647183" cy="1263231"/>
              </a:xfrm>
            </p:grpSpPr>
            <p:pic>
              <p:nvPicPr>
                <p:cNvPr id="2" name="図 1" descr="抽象, 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2F0AA88A-2606-4DA4-84AD-862DA10D9F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66288" y="2554405"/>
                  <a:ext cx="839053" cy="839053"/>
                </a:xfrm>
                <a:prstGeom prst="rect">
                  <a:avLst/>
                </a:prstGeom>
              </p:spPr>
            </p:pic>
            <p:pic>
              <p:nvPicPr>
                <p:cNvPr id="3" name="図 2" descr="抽象, 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EAD8FBA2-A58D-472D-A210-586AECB95B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8158" y="2130227"/>
                  <a:ext cx="1120088" cy="757926"/>
                </a:xfrm>
                <a:prstGeom prst="rect">
                  <a:avLst/>
                </a:prstGeom>
              </p:spPr>
            </p:pic>
          </p:grp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32D94E3-CA9F-4F1D-8199-67E0E1F9F1EB}"/>
                  </a:ext>
                </a:extLst>
              </p:cNvPr>
              <p:cNvSpPr/>
              <p:nvPr/>
            </p:nvSpPr>
            <p:spPr>
              <a:xfrm>
                <a:off x="690465" y="643812"/>
                <a:ext cx="6139543" cy="422676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9F8D5E26-46F0-447B-8F50-F709A0C8F948}"/>
                </a:ext>
              </a:extLst>
            </p:cNvPr>
            <p:cNvGrpSpPr/>
            <p:nvPr/>
          </p:nvGrpSpPr>
          <p:grpSpPr>
            <a:xfrm>
              <a:off x="8500180" y="2758187"/>
              <a:ext cx="3526972" cy="2211355"/>
              <a:chOff x="8388220" y="4603879"/>
              <a:chExt cx="3526972" cy="2211355"/>
            </a:xfrm>
          </p:grpSpPr>
          <p:pic>
            <p:nvPicPr>
              <p:cNvPr id="10" name="図 9" descr="抽象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15DF0553-4D9A-4C2D-904A-21BE348189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0066857" y="5473282"/>
                <a:ext cx="1079197" cy="906328"/>
              </a:xfrm>
              <a:custGeom>
                <a:avLst/>
                <a:gdLst>
                  <a:gd name="connsiteX0" fmla="*/ 0 w 1079197"/>
                  <a:gd name="connsiteY0" fmla="*/ 0 h 906328"/>
                  <a:gd name="connsiteX1" fmla="*/ 1079197 w 1079197"/>
                  <a:gd name="connsiteY1" fmla="*/ 0 h 906328"/>
                  <a:gd name="connsiteX2" fmla="*/ 1079197 w 1079197"/>
                  <a:gd name="connsiteY2" fmla="*/ 906328 h 906328"/>
                  <a:gd name="connsiteX3" fmla="*/ 0 w 1079197"/>
                  <a:gd name="connsiteY3" fmla="*/ 906328 h 906328"/>
                  <a:gd name="connsiteX4" fmla="*/ 0 w 1079197"/>
                  <a:gd name="connsiteY4" fmla="*/ 0 h 9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197" h="906328" fill="none" extrusionOk="0">
                    <a:moveTo>
                      <a:pt x="0" y="0"/>
                    </a:moveTo>
                    <a:cubicBezTo>
                      <a:pt x="528442" y="-13571"/>
                      <a:pt x="915936" y="-90304"/>
                      <a:pt x="1079197" y="0"/>
                    </a:cubicBezTo>
                    <a:cubicBezTo>
                      <a:pt x="1082520" y="189510"/>
                      <a:pt x="1074218" y="505587"/>
                      <a:pt x="1079197" y="906328"/>
                    </a:cubicBezTo>
                    <a:cubicBezTo>
                      <a:pt x="779610" y="887925"/>
                      <a:pt x="481826" y="1001486"/>
                      <a:pt x="0" y="906328"/>
                    </a:cubicBezTo>
                    <a:cubicBezTo>
                      <a:pt x="1484" y="673871"/>
                      <a:pt x="48859" y="393243"/>
                      <a:pt x="0" y="0"/>
                    </a:cubicBezTo>
                    <a:close/>
                  </a:path>
                  <a:path w="1079197" h="906328" stroke="0" extrusionOk="0">
                    <a:moveTo>
                      <a:pt x="0" y="0"/>
                    </a:moveTo>
                    <a:cubicBezTo>
                      <a:pt x="242104" y="-36006"/>
                      <a:pt x="812390" y="89274"/>
                      <a:pt x="1079197" y="0"/>
                    </a:cubicBezTo>
                    <a:cubicBezTo>
                      <a:pt x="1071892" y="364824"/>
                      <a:pt x="1080251" y="469323"/>
                      <a:pt x="1079197" y="906328"/>
                    </a:cubicBezTo>
                    <a:cubicBezTo>
                      <a:pt x="729595" y="933543"/>
                      <a:pt x="298904" y="939074"/>
                      <a:pt x="0" y="906328"/>
                    </a:cubicBezTo>
                    <a:cubicBezTo>
                      <a:pt x="-45526" y="642488"/>
                      <a:pt x="-36909" y="373648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4016861373">
                      <a:prstGeom prst="rect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</p:pic>
          <p:pic>
            <p:nvPicPr>
              <p:cNvPr id="11" name="図 10" descr="抽象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66EE5E3-89C7-4208-890F-C025B2EB9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9027434" y="5015094"/>
                <a:ext cx="1440666" cy="818696"/>
              </a:xfrm>
              <a:custGeom>
                <a:avLst/>
                <a:gdLst>
                  <a:gd name="connsiteX0" fmla="*/ 0 w 1440666"/>
                  <a:gd name="connsiteY0" fmla="*/ 0 h 818696"/>
                  <a:gd name="connsiteX1" fmla="*/ 1440666 w 1440666"/>
                  <a:gd name="connsiteY1" fmla="*/ 0 h 818696"/>
                  <a:gd name="connsiteX2" fmla="*/ 1440666 w 1440666"/>
                  <a:gd name="connsiteY2" fmla="*/ 818696 h 818696"/>
                  <a:gd name="connsiteX3" fmla="*/ 0 w 1440666"/>
                  <a:gd name="connsiteY3" fmla="*/ 818696 h 818696"/>
                  <a:gd name="connsiteX4" fmla="*/ 0 w 1440666"/>
                  <a:gd name="connsiteY4" fmla="*/ 0 h 818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666" h="818696" fill="none" extrusionOk="0">
                    <a:moveTo>
                      <a:pt x="0" y="0"/>
                    </a:moveTo>
                    <a:cubicBezTo>
                      <a:pt x="690929" y="104552"/>
                      <a:pt x="779023" y="107042"/>
                      <a:pt x="1440666" y="0"/>
                    </a:cubicBezTo>
                    <a:cubicBezTo>
                      <a:pt x="1511077" y="340777"/>
                      <a:pt x="1506411" y="538941"/>
                      <a:pt x="1440666" y="818696"/>
                    </a:cubicBezTo>
                    <a:cubicBezTo>
                      <a:pt x="1273880" y="865292"/>
                      <a:pt x="441087" y="946246"/>
                      <a:pt x="0" y="818696"/>
                    </a:cubicBezTo>
                    <a:cubicBezTo>
                      <a:pt x="-63723" y="525981"/>
                      <a:pt x="-13161" y="359279"/>
                      <a:pt x="0" y="0"/>
                    </a:cubicBezTo>
                    <a:close/>
                  </a:path>
                  <a:path w="1440666" h="818696" stroke="0" extrusionOk="0">
                    <a:moveTo>
                      <a:pt x="0" y="0"/>
                    </a:moveTo>
                    <a:cubicBezTo>
                      <a:pt x="582244" y="-89776"/>
                      <a:pt x="835963" y="116662"/>
                      <a:pt x="1440666" y="0"/>
                    </a:cubicBezTo>
                    <a:cubicBezTo>
                      <a:pt x="1483057" y="393742"/>
                      <a:pt x="1473368" y="569716"/>
                      <a:pt x="1440666" y="818696"/>
                    </a:cubicBezTo>
                    <a:cubicBezTo>
                      <a:pt x="1131192" y="716240"/>
                      <a:pt x="453841" y="707325"/>
                      <a:pt x="0" y="818696"/>
                    </a:cubicBezTo>
                    <a:cubicBezTo>
                      <a:pt x="49010" y="555852"/>
                      <a:pt x="-54360" y="180829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019932727">
                      <a:prstGeom prst="rect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</p:pic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DA322863-324D-4033-9F7A-3D2F3F8CF3CF}"/>
                  </a:ext>
                </a:extLst>
              </p:cNvPr>
              <p:cNvSpPr/>
              <p:nvPr/>
            </p:nvSpPr>
            <p:spPr>
              <a:xfrm>
                <a:off x="8714792" y="4833257"/>
                <a:ext cx="2671666" cy="1752600"/>
              </a:xfrm>
              <a:custGeom>
                <a:avLst/>
                <a:gdLst>
                  <a:gd name="connsiteX0" fmla="*/ 0 w 2671666"/>
                  <a:gd name="connsiteY0" fmla="*/ 0 h 1752600"/>
                  <a:gd name="connsiteX1" fmla="*/ 2671666 w 2671666"/>
                  <a:gd name="connsiteY1" fmla="*/ 0 h 1752600"/>
                  <a:gd name="connsiteX2" fmla="*/ 2671666 w 2671666"/>
                  <a:gd name="connsiteY2" fmla="*/ 1752600 h 1752600"/>
                  <a:gd name="connsiteX3" fmla="*/ 0 w 2671666"/>
                  <a:gd name="connsiteY3" fmla="*/ 1752600 h 1752600"/>
                  <a:gd name="connsiteX4" fmla="*/ 0 w 2671666"/>
                  <a:gd name="connsiteY4" fmla="*/ 0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1666" h="1752600" extrusionOk="0">
                    <a:moveTo>
                      <a:pt x="0" y="0"/>
                    </a:moveTo>
                    <a:cubicBezTo>
                      <a:pt x="1098456" y="138499"/>
                      <a:pt x="1849669" y="-58357"/>
                      <a:pt x="2671666" y="0"/>
                    </a:cubicBezTo>
                    <a:cubicBezTo>
                      <a:pt x="2696196" y="494753"/>
                      <a:pt x="2753061" y="1306477"/>
                      <a:pt x="2671666" y="1752600"/>
                    </a:cubicBezTo>
                    <a:cubicBezTo>
                      <a:pt x="1890930" y="1913230"/>
                      <a:pt x="669098" y="1738228"/>
                      <a:pt x="0" y="1752600"/>
                    </a:cubicBezTo>
                    <a:cubicBezTo>
                      <a:pt x="-153624" y="941068"/>
                      <a:pt x="-145898" y="85488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627253927">
                      <a:prstGeom prst="rect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雲 11">
                <a:extLst>
                  <a:ext uri="{FF2B5EF4-FFF2-40B4-BE49-F238E27FC236}">
                    <a16:creationId xmlns:a16="http://schemas.microsoft.com/office/drawing/2014/main" id="{82DA509C-CE77-4422-AF06-6814C2FAB468}"/>
                  </a:ext>
                </a:extLst>
              </p:cNvPr>
              <p:cNvSpPr/>
              <p:nvPr/>
            </p:nvSpPr>
            <p:spPr>
              <a:xfrm>
                <a:off x="8388220" y="4603879"/>
                <a:ext cx="3526972" cy="2211355"/>
              </a:xfrm>
              <a:custGeom>
                <a:avLst/>
                <a:gdLst>
                  <a:gd name="connsiteX0" fmla="*/ 318407 w 3526972"/>
                  <a:gd name="connsiteY0" fmla="*/ 735582 h 2211355"/>
                  <a:gd name="connsiteX1" fmla="*/ 459077 w 3526972"/>
                  <a:gd name="connsiteY1" fmla="*/ 353560 h 2211355"/>
                  <a:gd name="connsiteX2" fmla="*/ 1143408 w 3526972"/>
                  <a:gd name="connsiteY2" fmla="*/ 266283 h 2211355"/>
                  <a:gd name="connsiteX3" fmla="*/ 1833372 w 3526972"/>
                  <a:gd name="connsiteY3" fmla="*/ 175679 h 2211355"/>
                  <a:gd name="connsiteX4" fmla="*/ 2102222 w 3526972"/>
                  <a:gd name="connsiteY4" fmla="*/ 10237 h 2211355"/>
                  <a:gd name="connsiteX5" fmla="*/ 2435651 w 3526972"/>
                  <a:gd name="connsiteY5" fmla="*/ 126999 h 2211355"/>
                  <a:gd name="connsiteX6" fmla="*/ 2895301 w 3526972"/>
                  <a:gd name="connsiteY6" fmla="*/ 35320 h 2211355"/>
                  <a:gd name="connsiteX7" fmla="*/ 3128391 w 3526972"/>
                  <a:gd name="connsiteY7" fmla="*/ 285428 h 2211355"/>
                  <a:gd name="connsiteX8" fmla="*/ 3427530 w 3526972"/>
                  <a:gd name="connsiteY8" fmla="*/ 528165 h 2211355"/>
                  <a:gd name="connsiteX9" fmla="*/ 3414141 w 3526972"/>
                  <a:gd name="connsiteY9" fmla="*/ 791378 h 2211355"/>
                  <a:gd name="connsiteX10" fmla="*/ 3511949 w 3526972"/>
                  <a:gd name="connsiteY10" fmla="*/ 1193824 h 2211355"/>
                  <a:gd name="connsiteX11" fmla="*/ 3053769 w 3526972"/>
                  <a:gd name="connsiteY11" fmla="*/ 1546105 h 2211355"/>
                  <a:gd name="connsiteX12" fmla="*/ 2889749 w 3526972"/>
                  <a:gd name="connsiteY12" fmla="*/ 1847965 h 2211355"/>
                  <a:gd name="connsiteX13" fmla="*/ 2331312 w 3526972"/>
                  <a:gd name="connsiteY13" fmla="*/ 1884514 h 2211355"/>
                  <a:gd name="connsiteX14" fmla="*/ 1932241 w 3526972"/>
                  <a:gd name="connsiteY14" fmla="*/ 2206543 h 2211355"/>
                  <a:gd name="connsiteX15" fmla="*/ 1345474 w 3526972"/>
                  <a:gd name="connsiteY15" fmla="*/ 2009978 h 2211355"/>
                  <a:gd name="connsiteX16" fmla="*/ 473855 w 3526972"/>
                  <a:gd name="connsiteY16" fmla="*/ 1815768 h 2211355"/>
                  <a:gd name="connsiteX17" fmla="*/ 90623 w 3526972"/>
                  <a:gd name="connsiteY17" fmla="*/ 1599649 h 2211355"/>
                  <a:gd name="connsiteX18" fmla="*/ 172511 w 3526972"/>
                  <a:gd name="connsiteY18" fmla="*/ 1307924 h 2211355"/>
                  <a:gd name="connsiteX19" fmla="*/ -409 w 3526972"/>
                  <a:gd name="connsiteY19" fmla="*/ 1008623 h 2211355"/>
                  <a:gd name="connsiteX20" fmla="*/ 315386 w 3526972"/>
                  <a:gd name="connsiteY20" fmla="*/ 742595 h 2211355"/>
                  <a:gd name="connsiteX21" fmla="*/ 318407 w 3526972"/>
                  <a:gd name="connsiteY21" fmla="*/ 735582 h 2211355"/>
                  <a:gd name="connsiteX0" fmla="*/ 383149 w 3526972"/>
                  <a:gd name="connsiteY0" fmla="*/ 1339968 h 2211355"/>
                  <a:gd name="connsiteX1" fmla="*/ 176348 w 3526972"/>
                  <a:gd name="connsiteY1" fmla="*/ 1299171 h 2211355"/>
                  <a:gd name="connsiteX2" fmla="*/ 565621 w 3526972"/>
                  <a:gd name="connsiteY2" fmla="*/ 1786436 h 2211355"/>
                  <a:gd name="connsiteX3" fmla="*/ 475161 w 3526972"/>
                  <a:gd name="connsiteY3" fmla="*/ 1805939 h 2211355"/>
                  <a:gd name="connsiteX4" fmla="*/ 1345311 w 3526972"/>
                  <a:gd name="connsiteY4" fmla="*/ 2000969 h 2211355"/>
                  <a:gd name="connsiteX5" fmla="*/ 1290773 w 3526972"/>
                  <a:gd name="connsiteY5" fmla="*/ 1911900 h 2211355"/>
                  <a:gd name="connsiteX6" fmla="*/ 2353519 w 3526972"/>
                  <a:gd name="connsiteY6" fmla="*/ 1778861 h 2211355"/>
                  <a:gd name="connsiteX7" fmla="*/ 2331720 w 3526972"/>
                  <a:gd name="connsiteY7" fmla="*/ 1876580 h 2211355"/>
                  <a:gd name="connsiteX8" fmla="*/ 2786389 w 3526972"/>
                  <a:gd name="connsiteY8" fmla="*/ 1174987 h 2211355"/>
                  <a:gd name="connsiteX9" fmla="*/ 3051810 w 3526972"/>
                  <a:gd name="connsiteY9" fmla="*/ 1540270 h 2211355"/>
                  <a:gd name="connsiteX10" fmla="*/ 3412508 w 3526972"/>
                  <a:gd name="connsiteY10" fmla="*/ 785952 h 2211355"/>
                  <a:gd name="connsiteX11" fmla="*/ 3294289 w 3526972"/>
                  <a:gd name="connsiteY11" fmla="*/ 922933 h 2211355"/>
                  <a:gd name="connsiteX12" fmla="*/ 3128881 w 3526972"/>
                  <a:gd name="connsiteY12" fmla="*/ 277750 h 2211355"/>
                  <a:gd name="connsiteX13" fmla="*/ 3135086 w 3526972"/>
                  <a:gd name="connsiteY13" fmla="*/ 342452 h 2211355"/>
                  <a:gd name="connsiteX14" fmla="*/ 2374011 w 3526972"/>
                  <a:gd name="connsiteY14" fmla="*/ 202298 h 2211355"/>
                  <a:gd name="connsiteX15" fmla="*/ 2434590 w 3526972"/>
                  <a:gd name="connsiteY15" fmla="*/ 119781 h 2211355"/>
                  <a:gd name="connsiteX16" fmla="*/ 1807654 w 3526972"/>
                  <a:gd name="connsiteY16" fmla="*/ 241611 h 2211355"/>
                  <a:gd name="connsiteX17" fmla="*/ 1836964 w 3526972"/>
                  <a:gd name="connsiteY17" fmla="*/ 170458 h 2211355"/>
                  <a:gd name="connsiteX18" fmla="*/ 1143000 w 3526972"/>
                  <a:gd name="connsiteY18" fmla="*/ 265772 h 2211355"/>
                  <a:gd name="connsiteX19" fmla="*/ 1249135 w 3526972"/>
                  <a:gd name="connsiteY19" fmla="*/ 334774 h 2211355"/>
                  <a:gd name="connsiteX20" fmla="*/ 336940 w 3526972"/>
                  <a:gd name="connsiteY20" fmla="*/ 808219 h 2211355"/>
                  <a:gd name="connsiteX21" fmla="*/ 318407 w 3526972"/>
                  <a:gd name="connsiteY21" fmla="*/ 735582 h 2211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526972" h="2211355" extrusionOk="0">
                    <a:moveTo>
                      <a:pt x="318407" y="735582"/>
                    </a:moveTo>
                    <a:cubicBezTo>
                      <a:pt x="296935" y="591257"/>
                      <a:pt x="367252" y="431313"/>
                      <a:pt x="459077" y="353560"/>
                    </a:cubicBezTo>
                    <a:cubicBezTo>
                      <a:pt x="608752" y="258016"/>
                      <a:pt x="915369" y="162185"/>
                      <a:pt x="1143408" y="266283"/>
                    </a:cubicBezTo>
                    <a:cubicBezTo>
                      <a:pt x="1205358" y="60919"/>
                      <a:pt x="1607591" y="16076"/>
                      <a:pt x="1833372" y="175679"/>
                    </a:cubicBezTo>
                    <a:cubicBezTo>
                      <a:pt x="1881456" y="87891"/>
                      <a:pt x="1961315" y="1590"/>
                      <a:pt x="2102222" y="10237"/>
                    </a:cubicBezTo>
                    <a:cubicBezTo>
                      <a:pt x="2236372" y="-3643"/>
                      <a:pt x="2371336" y="44782"/>
                      <a:pt x="2435651" y="126999"/>
                    </a:cubicBezTo>
                    <a:cubicBezTo>
                      <a:pt x="2559890" y="-25740"/>
                      <a:pt x="2729106" y="-31338"/>
                      <a:pt x="2895301" y="35320"/>
                    </a:cubicBezTo>
                    <a:cubicBezTo>
                      <a:pt x="3017057" y="75928"/>
                      <a:pt x="3086186" y="197873"/>
                      <a:pt x="3128391" y="285428"/>
                    </a:cubicBezTo>
                    <a:cubicBezTo>
                      <a:pt x="3262381" y="347367"/>
                      <a:pt x="3376567" y="375716"/>
                      <a:pt x="3427530" y="528165"/>
                    </a:cubicBezTo>
                    <a:cubicBezTo>
                      <a:pt x="3456109" y="608717"/>
                      <a:pt x="3434968" y="719356"/>
                      <a:pt x="3414141" y="791378"/>
                    </a:cubicBezTo>
                    <a:cubicBezTo>
                      <a:pt x="3489588" y="891886"/>
                      <a:pt x="3556327" y="1081584"/>
                      <a:pt x="3511949" y="1193824"/>
                    </a:cubicBezTo>
                    <a:cubicBezTo>
                      <a:pt x="3508691" y="1358043"/>
                      <a:pt x="3279424" y="1457073"/>
                      <a:pt x="3053769" y="1546105"/>
                    </a:cubicBezTo>
                    <a:cubicBezTo>
                      <a:pt x="3053355" y="1669114"/>
                      <a:pt x="3003655" y="1758456"/>
                      <a:pt x="2889749" y="1847965"/>
                    </a:cubicBezTo>
                    <a:cubicBezTo>
                      <a:pt x="2727142" y="1987100"/>
                      <a:pt x="2498801" y="1999440"/>
                      <a:pt x="2331312" y="1884514"/>
                    </a:cubicBezTo>
                    <a:cubicBezTo>
                      <a:pt x="2256401" y="2042003"/>
                      <a:pt x="2101931" y="2134135"/>
                      <a:pt x="1932241" y="2206543"/>
                    </a:cubicBezTo>
                    <a:cubicBezTo>
                      <a:pt x="1708508" y="2260172"/>
                      <a:pt x="1455302" y="2187216"/>
                      <a:pt x="1345474" y="2009978"/>
                    </a:cubicBezTo>
                    <a:cubicBezTo>
                      <a:pt x="967483" y="2220777"/>
                      <a:pt x="618111" y="2067141"/>
                      <a:pt x="473855" y="1815768"/>
                    </a:cubicBezTo>
                    <a:cubicBezTo>
                      <a:pt x="321326" y="1871697"/>
                      <a:pt x="178019" y="1752100"/>
                      <a:pt x="90623" y="1599649"/>
                    </a:cubicBezTo>
                    <a:cubicBezTo>
                      <a:pt x="78386" y="1477132"/>
                      <a:pt x="93920" y="1379734"/>
                      <a:pt x="172511" y="1307924"/>
                    </a:cubicBezTo>
                    <a:cubicBezTo>
                      <a:pt x="42407" y="1226201"/>
                      <a:pt x="-12703" y="1133904"/>
                      <a:pt x="-409" y="1008623"/>
                    </a:cubicBezTo>
                    <a:cubicBezTo>
                      <a:pt x="20574" y="846205"/>
                      <a:pt x="146517" y="773344"/>
                      <a:pt x="315386" y="742595"/>
                    </a:cubicBezTo>
                    <a:cubicBezTo>
                      <a:pt x="316504" y="740430"/>
                      <a:pt x="317791" y="737897"/>
                      <a:pt x="318407" y="735582"/>
                    </a:cubicBezTo>
                    <a:close/>
                  </a:path>
                  <a:path w="3526972" h="2211355" fill="none" extrusionOk="0">
                    <a:moveTo>
                      <a:pt x="383149" y="1339968"/>
                    </a:moveTo>
                    <a:cubicBezTo>
                      <a:pt x="320449" y="1343505"/>
                      <a:pt x="241996" y="1315305"/>
                      <a:pt x="176348" y="1299171"/>
                    </a:cubicBezTo>
                    <a:moveTo>
                      <a:pt x="565621" y="1786436"/>
                    </a:moveTo>
                    <a:cubicBezTo>
                      <a:pt x="538928" y="1803988"/>
                      <a:pt x="506158" y="1798944"/>
                      <a:pt x="475161" y="1805939"/>
                    </a:cubicBezTo>
                    <a:moveTo>
                      <a:pt x="1345311" y="2000969"/>
                    </a:moveTo>
                    <a:cubicBezTo>
                      <a:pt x="1323286" y="1974391"/>
                      <a:pt x="1300227" y="1941329"/>
                      <a:pt x="1290773" y="1911900"/>
                    </a:cubicBezTo>
                    <a:moveTo>
                      <a:pt x="2353519" y="1778861"/>
                    </a:moveTo>
                    <a:cubicBezTo>
                      <a:pt x="2356414" y="1809071"/>
                      <a:pt x="2347258" y="1839430"/>
                      <a:pt x="2331720" y="1876580"/>
                    </a:cubicBezTo>
                    <a:moveTo>
                      <a:pt x="2786389" y="1174987"/>
                    </a:moveTo>
                    <a:cubicBezTo>
                      <a:pt x="2937143" y="1230908"/>
                      <a:pt x="3069234" y="1391758"/>
                      <a:pt x="3051810" y="1540270"/>
                    </a:cubicBezTo>
                    <a:moveTo>
                      <a:pt x="3412508" y="785952"/>
                    </a:moveTo>
                    <a:cubicBezTo>
                      <a:pt x="3386732" y="830633"/>
                      <a:pt x="3360785" y="883487"/>
                      <a:pt x="3294289" y="922933"/>
                    </a:cubicBezTo>
                    <a:moveTo>
                      <a:pt x="3128881" y="277750"/>
                    </a:moveTo>
                    <a:cubicBezTo>
                      <a:pt x="3130847" y="300365"/>
                      <a:pt x="3137034" y="316765"/>
                      <a:pt x="3135086" y="342452"/>
                    </a:cubicBezTo>
                    <a:moveTo>
                      <a:pt x="2374011" y="202298"/>
                    </a:moveTo>
                    <a:cubicBezTo>
                      <a:pt x="2389996" y="177746"/>
                      <a:pt x="2404399" y="147571"/>
                      <a:pt x="2434590" y="119781"/>
                    </a:cubicBezTo>
                    <a:moveTo>
                      <a:pt x="1807654" y="241611"/>
                    </a:moveTo>
                    <a:cubicBezTo>
                      <a:pt x="1814542" y="217269"/>
                      <a:pt x="1822891" y="194842"/>
                      <a:pt x="1836964" y="170458"/>
                    </a:cubicBezTo>
                    <a:moveTo>
                      <a:pt x="1143000" y="265772"/>
                    </a:moveTo>
                    <a:cubicBezTo>
                      <a:pt x="1181603" y="276916"/>
                      <a:pt x="1219739" y="303446"/>
                      <a:pt x="1249135" y="334774"/>
                    </a:cubicBezTo>
                    <a:moveTo>
                      <a:pt x="336940" y="808219"/>
                    </a:moveTo>
                    <a:cubicBezTo>
                      <a:pt x="326197" y="782826"/>
                      <a:pt x="319581" y="767058"/>
                      <a:pt x="318407" y="735582"/>
                    </a:cubicBezTo>
                  </a:path>
                </a:pathLst>
              </a:custGeom>
              <a:noFill/>
              <a:ln w="57150">
                <a:extLst>
                  <a:ext uri="{C807C97D-BFC1-408E-A445-0C87EB9F89A2}">
                    <ask:lineSketchStyleProps xmlns:ask="http://schemas.microsoft.com/office/drawing/2018/sketchyshapes" sd="4059329107">
                      <a:prstGeom prst="cloud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36" name="グラフィックス 35">
              <a:extLst>
                <a:ext uri="{FF2B5EF4-FFF2-40B4-BE49-F238E27FC236}">
                  <a16:creationId xmlns:a16="http://schemas.microsoft.com/office/drawing/2014/main" id="{47E0584E-4BA9-4162-AB00-A3A1426C3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7668" y="-8910"/>
              <a:ext cx="5873012" cy="3832913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4558DC67-ECC1-44C8-8D75-260222B6D2E4}"/>
                </a:ext>
              </a:extLst>
            </p:cNvPr>
            <p:cNvCxnSpPr/>
            <p:nvPr/>
          </p:nvCxnSpPr>
          <p:spPr>
            <a:xfrm>
              <a:off x="7809723" y="0"/>
              <a:ext cx="0" cy="382400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291C63CF-0D35-4A47-8E3E-7B0689144536}"/>
                </a:ext>
              </a:extLst>
            </p:cNvPr>
            <p:cNvSpPr/>
            <p:nvPr/>
          </p:nvSpPr>
          <p:spPr>
            <a:xfrm>
              <a:off x="7478489" y="1268963"/>
              <a:ext cx="662468" cy="1474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ローチャート: 直接アクセス記憶 41">
              <a:extLst>
                <a:ext uri="{FF2B5EF4-FFF2-40B4-BE49-F238E27FC236}">
                  <a16:creationId xmlns:a16="http://schemas.microsoft.com/office/drawing/2014/main" id="{08D2A31D-47C9-45F5-8070-94CC558D041A}"/>
                </a:ext>
              </a:extLst>
            </p:cNvPr>
            <p:cNvSpPr/>
            <p:nvPr/>
          </p:nvSpPr>
          <p:spPr>
            <a:xfrm>
              <a:off x="8010335" y="1832900"/>
              <a:ext cx="130622" cy="173181"/>
            </a:xfrm>
            <a:prstGeom prst="flowChartMagneticDrum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778E2792-685D-4835-945B-02D6FD8FEE18}"/>
                </a:ext>
              </a:extLst>
            </p:cNvPr>
            <p:cNvCxnSpPr>
              <a:cxnSpLocks/>
            </p:cNvCxnSpPr>
            <p:nvPr/>
          </p:nvCxnSpPr>
          <p:spPr>
            <a:xfrm>
              <a:off x="7809723" y="4030046"/>
              <a:ext cx="12437" cy="278518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2F6BED9C-8572-431B-87D4-BB3EECE4ED87}"/>
                </a:ext>
              </a:extLst>
            </p:cNvPr>
            <p:cNvSpPr/>
            <p:nvPr/>
          </p:nvSpPr>
          <p:spPr>
            <a:xfrm>
              <a:off x="7490926" y="4845695"/>
              <a:ext cx="662468" cy="1474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フローチャート: 直接アクセス記憶 44">
              <a:extLst>
                <a:ext uri="{FF2B5EF4-FFF2-40B4-BE49-F238E27FC236}">
                  <a16:creationId xmlns:a16="http://schemas.microsoft.com/office/drawing/2014/main" id="{3A10E1C9-BF38-443C-8813-E0B27DEDE6C9}"/>
                </a:ext>
              </a:extLst>
            </p:cNvPr>
            <p:cNvSpPr/>
            <p:nvPr/>
          </p:nvSpPr>
          <p:spPr>
            <a:xfrm>
              <a:off x="8022772" y="5409632"/>
              <a:ext cx="130622" cy="173181"/>
            </a:xfrm>
            <a:prstGeom prst="flowChartMagneticDrum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28AE78E-B1EB-47A0-B056-98E98D71F9F4}"/>
                </a:ext>
              </a:extLst>
            </p:cNvPr>
            <p:cNvSpPr txBox="1"/>
            <p:nvPr/>
          </p:nvSpPr>
          <p:spPr>
            <a:xfrm>
              <a:off x="10580060" y="3169402"/>
              <a:ext cx="12282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Live</a:t>
              </a:r>
              <a:r>
                <a:rPr kumimoji="1" lang="ja-JP" altLang="en-US" sz="2800" dirty="0"/>
                <a:t>？</a:t>
              </a:r>
            </a:p>
          </p:txBody>
        </p:sp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9F9D0B44-1AFD-4F97-8915-6303AC02D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8617873" y="1363140"/>
              <a:ext cx="1187724" cy="1260442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7511E557-777A-4C0B-BCF1-F822AAF45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8660810" y="5198920"/>
              <a:ext cx="1187724" cy="1260442"/>
            </a:xfrm>
            <a:prstGeom prst="rect">
              <a:avLst/>
            </a:prstGeom>
          </p:spPr>
        </p:pic>
        <p:cxnSp>
          <p:nvCxnSpPr>
            <p:cNvPr id="55" name="コネクタ: 曲線 54">
              <a:extLst>
                <a:ext uri="{FF2B5EF4-FFF2-40B4-BE49-F238E27FC236}">
                  <a16:creationId xmlns:a16="http://schemas.microsoft.com/office/drawing/2014/main" id="{BEE24914-DAB0-4875-A310-CA30211ED44F}"/>
                </a:ext>
              </a:extLst>
            </p:cNvPr>
            <p:cNvCxnSpPr>
              <a:stCxn id="51" idx="3"/>
              <a:endCxn id="12" idx="3"/>
            </p:cNvCxnSpPr>
            <p:nvPr/>
          </p:nvCxnSpPr>
          <p:spPr>
            <a:xfrm>
              <a:off x="9805597" y="1993361"/>
              <a:ext cx="458069" cy="891262"/>
            </a:xfrm>
            <a:prstGeom prst="curvedConnector2">
              <a:avLst/>
            </a:prstGeom>
            <a:ln w="762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コネクタ: 曲線 57">
              <a:extLst>
                <a:ext uri="{FF2B5EF4-FFF2-40B4-BE49-F238E27FC236}">
                  <a16:creationId xmlns:a16="http://schemas.microsoft.com/office/drawing/2014/main" id="{BD95F56B-F667-4B2A-84E5-CCFCED259168}"/>
                </a:ext>
              </a:extLst>
            </p:cNvPr>
            <p:cNvCxnSpPr>
              <a:stCxn id="53" idx="3"/>
              <a:endCxn id="12" idx="1"/>
            </p:cNvCxnSpPr>
            <p:nvPr/>
          </p:nvCxnSpPr>
          <p:spPr>
            <a:xfrm flipV="1">
              <a:off x="9848534" y="4967187"/>
              <a:ext cx="415132" cy="861954"/>
            </a:xfrm>
            <a:prstGeom prst="curvedConnector2">
              <a:avLst/>
            </a:prstGeom>
            <a:ln w="762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5D7FAE09-137E-44EA-AB84-C35D8D387D8D}"/>
                </a:ext>
              </a:extLst>
            </p:cNvPr>
            <p:cNvCxnSpPr/>
            <p:nvPr/>
          </p:nvCxnSpPr>
          <p:spPr>
            <a:xfrm>
              <a:off x="201610" y="3883315"/>
              <a:ext cx="8190271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767AEDD4-66DB-4BFA-82AE-12522F5B16B1}"/>
                </a:ext>
              </a:extLst>
            </p:cNvPr>
            <p:cNvSpPr txBox="1"/>
            <p:nvPr/>
          </p:nvSpPr>
          <p:spPr>
            <a:xfrm>
              <a:off x="3644174" y="42767"/>
              <a:ext cx="231417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/>
                <a:t>Mixing</a:t>
              </a:r>
              <a:endParaRPr kumimoji="1" lang="ja-JP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08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30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Sonoda Kotaro</dc:creator>
  <cp:lastModifiedBy>Sonoda Kotaro</cp:lastModifiedBy>
  <cp:revision>11</cp:revision>
  <dcterms:created xsi:type="dcterms:W3CDTF">2020-01-05T23:45:09Z</dcterms:created>
  <dcterms:modified xsi:type="dcterms:W3CDTF">2020-01-06T01:27:29Z</dcterms:modified>
</cp:coreProperties>
</file>