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64FF00-192C-4FEF-9CEE-900B1071629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AC0ED74-59FC-4087-9EF1-E6094591FE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5BABD9A-C822-4969-B2D0-037C03AB21A0}"/>
              </a:ext>
            </a:extLst>
          </p:cNvPr>
          <p:cNvSpPr>
            <a:spLocks noGrp="1"/>
          </p:cNvSpPr>
          <p:nvPr>
            <p:ph type="dt" sz="half" idx="10"/>
          </p:nvPr>
        </p:nvSpPr>
        <p:spPr/>
        <p:txBody>
          <a:bodyPr/>
          <a:lstStyle/>
          <a:p>
            <a:fld id="{9E7ECE27-C39A-4078-A228-4BE6CE8F4AB1}" type="datetimeFigureOut">
              <a:rPr kumimoji="1" lang="ja-JP" altLang="en-US" smtClean="0"/>
              <a:t>2019/3/12</a:t>
            </a:fld>
            <a:endParaRPr kumimoji="1" lang="ja-JP" altLang="en-US"/>
          </a:p>
        </p:txBody>
      </p:sp>
      <p:sp>
        <p:nvSpPr>
          <p:cNvPr id="5" name="フッター プレースホルダー 4">
            <a:extLst>
              <a:ext uri="{FF2B5EF4-FFF2-40B4-BE49-F238E27FC236}">
                <a16:creationId xmlns:a16="http://schemas.microsoft.com/office/drawing/2014/main" id="{36DB79EF-1ED6-4574-BDFA-EA38571D292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1BED762-2D5E-47E3-9875-1F3C3A3AA8C9}"/>
              </a:ext>
            </a:extLst>
          </p:cNvPr>
          <p:cNvSpPr>
            <a:spLocks noGrp="1"/>
          </p:cNvSpPr>
          <p:nvPr>
            <p:ph type="sldNum" sz="quarter" idx="12"/>
          </p:nvPr>
        </p:nvSpPr>
        <p:spPr/>
        <p:txBody>
          <a:bodyPr/>
          <a:lstStyle/>
          <a:p>
            <a:fld id="{EF860A7C-8A44-4691-8FAC-FF6621876597}" type="slidenum">
              <a:rPr kumimoji="1" lang="ja-JP" altLang="en-US" smtClean="0"/>
              <a:t>‹#›</a:t>
            </a:fld>
            <a:endParaRPr kumimoji="1" lang="ja-JP" altLang="en-US"/>
          </a:p>
        </p:txBody>
      </p:sp>
    </p:spTree>
    <p:extLst>
      <p:ext uri="{BB962C8B-B14F-4D97-AF65-F5344CB8AC3E}">
        <p14:creationId xmlns:p14="http://schemas.microsoft.com/office/powerpoint/2010/main" val="3388574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117C33-688B-480C-BFA5-D0F573398A6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FA0645E-54E8-49D1-91C0-A7A9F7FA81A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0C218C-1D19-4F21-9EAE-EBABAF89FAAE}"/>
              </a:ext>
            </a:extLst>
          </p:cNvPr>
          <p:cNvSpPr>
            <a:spLocks noGrp="1"/>
          </p:cNvSpPr>
          <p:nvPr>
            <p:ph type="dt" sz="half" idx="10"/>
          </p:nvPr>
        </p:nvSpPr>
        <p:spPr/>
        <p:txBody>
          <a:bodyPr/>
          <a:lstStyle/>
          <a:p>
            <a:fld id="{9E7ECE27-C39A-4078-A228-4BE6CE8F4AB1}" type="datetimeFigureOut">
              <a:rPr kumimoji="1" lang="ja-JP" altLang="en-US" smtClean="0"/>
              <a:t>2019/3/12</a:t>
            </a:fld>
            <a:endParaRPr kumimoji="1" lang="ja-JP" altLang="en-US"/>
          </a:p>
        </p:txBody>
      </p:sp>
      <p:sp>
        <p:nvSpPr>
          <p:cNvPr id="5" name="フッター プレースホルダー 4">
            <a:extLst>
              <a:ext uri="{FF2B5EF4-FFF2-40B4-BE49-F238E27FC236}">
                <a16:creationId xmlns:a16="http://schemas.microsoft.com/office/drawing/2014/main" id="{8A3DE152-462F-4A9E-8A9E-8E6F343898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9B2CA82-C1E3-47CE-A7BD-8EC4331C0257}"/>
              </a:ext>
            </a:extLst>
          </p:cNvPr>
          <p:cNvSpPr>
            <a:spLocks noGrp="1"/>
          </p:cNvSpPr>
          <p:nvPr>
            <p:ph type="sldNum" sz="quarter" idx="12"/>
          </p:nvPr>
        </p:nvSpPr>
        <p:spPr/>
        <p:txBody>
          <a:bodyPr/>
          <a:lstStyle/>
          <a:p>
            <a:fld id="{EF860A7C-8A44-4691-8FAC-FF6621876597}" type="slidenum">
              <a:rPr kumimoji="1" lang="ja-JP" altLang="en-US" smtClean="0"/>
              <a:t>‹#›</a:t>
            </a:fld>
            <a:endParaRPr kumimoji="1" lang="ja-JP" altLang="en-US"/>
          </a:p>
        </p:txBody>
      </p:sp>
    </p:spTree>
    <p:extLst>
      <p:ext uri="{BB962C8B-B14F-4D97-AF65-F5344CB8AC3E}">
        <p14:creationId xmlns:p14="http://schemas.microsoft.com/office/powerpoint/2010/main" val="902504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9958CAF-976F-4B15-9BFB-F5642DB28AA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0EFBF8B-AF06-46E7-AD29-2345877F7EC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4F880FA-B358-47AF-90F4-6A1E0F2A6D11}"/>
              </a:ext>
            </a:extLst>
          </p:cNvPr>
          <p:cNvSpPr>
            <a:spLocks noGrp="1"/>
          </p:cNvSpPr>
          <p:nvPr>
            <p:ph type="dt" sz="half" idx="10"/>
          </p:nvPr>
        </p:nvSpPr>
        <p:spPr/>
        <p:txBody>
          <a:bodyPr/>
          <a:lstStyle/>
          <a:p>
            <a:fld id="{9E7ECE27-C39A-4078-A228-4BE6CE8F4AB1}" type="datetimeFigureOut">
              <a:rPr kumimoji="1" lang="ja-JP" altLang="en-US" smtClean="0"/>
              <a:t>2019/3/12</a:t>
            </a:fld>
            <a:endParaRPr kumimoji="1" lang="ja-JP" altLang="en-US"/>
          </a:p>
        </p:txBody>
      </p:sp>
      <p:sp>
        <p:nvSpPr>
          <p:cNvPr id="5" name="フッター プレースホルダー 4">
            <a:extLst>
              <a:ext uri="{FF2B5EF4-FFF2-40B4-BE49-F238E27FC236}">
                <a16:creationId xmlns:a16="http://schemas.microsoft.com/office/drawing/2014/main" id="{45F6C2B9-0473-4FB7-AFE3-A75E3DF5F2E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C069AC8-1824-4D1E-8673-25A24BCAFF76}"/>
              </a:ext>
            </a:extLst>
          </p:cNvPr>
          <p:cNvSpPr>
            <a:spLocks noGrp="1"/>
          </p:cNvSpPr>
          <p:nvPr>
            <p:ph type="sldNum" sz="quarter" idx="12"/>
          </p:nvPr>
        </p:nvSpPr>
        <p:spPr/>
        <p:txBody>
          <a:bodyPr/>
          <a:lstStyle/>
          <a:p>
            <a:fld id="{EF860A7C-8A44-4691-8FAC-FF6621876597}" type="slidenum">
              <a:rPr kumimoji="1" lang="ja-JP" altLang="en-US" smtClean="0"/>
              <a:t>‹#›</a:t>
            </a:fld>
            <a:endParaRPr kumimoji="1" lang="ja-JP" altLang="en-US"/>
          </a:p>
        </p:txBody>
      </p:sp>
    </p:spTree>
    <p:extLst>
      <p:ext uri="{BB962C8B-B14F-4D97-AF65-F5344CB8AC3E}">
        <p14:creationId xmlns:p14="http://schemas.microsoft.com/office/powerpoint/2010/main" val="567764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DC8957-FB57-4221-860B-42740D2E351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2128D10-0C32-446A-85B1-CAE445880E6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E37FC2E-C167-49B3-AB0F-12F2FA6768BE}"/>
              </a:ext>
            </a:extLst>
          </p:cNvPr>
          <p:cNvSpPr>
            <a:spLocks noGrp="1"/>
          </p:cNvSpPr>
          <p:nvPr>
            <p:ph type="dt" sz="half" idx="10"/>
          </p:nvPr>
        </p:nvSpPr>
        <p:spPr/>
        <p:txBody>
          <a:bodyPr/>
          <a:lstStyle/>
          <a:p>
            <a:fld id="{9E7ECE27-C39A-4078-A228-4BE6CE8F4AB1}" type="datetimeFigureOut">
              <a:rPr kumimoji="1" lang="ja-JP" altLang="en-US" smtClean="0"/>
              <a:t>2019/3/12</a:t>
            </a:fld>
            <a:endParaRPr kumimoji="1" lang="ja-JP" altLang="en-US"/>
          </a:p>
        </p:txBody>
      </p:sp>
      <p:sp>
        <p:nvSpPr>
          <p:cNvPr id="5" name="フッター プレースホルダー 4">
            <a:extLst>
              <a:ext uri="{FF2B5EF4-FFF2-40B4-BE49-F238E27FC236}">
                <a16:creationId xmlns:a16="http://schemas.microsoft.com/office/drawing/2014/main" id="{AEDD25AC-9C67-486D-8498-5C0B12C64E6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5162D2E-7C64-4C79-A201-1BD9F9A0252F}"/>
              </a:ext>
            </a:extLst>
          </p:cNvPr>
          <p:cNvSpPr>
            <a:spLocks noGrp="1"/>
          </p:cNvSpPr>
          <p:nvPr>
            <p:ph type="sldNum" sz="quarter" idx="12"/>
          </p:nvPr>
        </p:nvSpPr>
        <p:spPr/>
        <p:txBody>
          <a:bodyPr/>
          <a:lstStyle/>
          <a:p>
            <a:fld id="{EF860A7C-8A44-4691-8FAC-FF6621876597}" type="slidenum">
              <a:rPr kumimoji="1" lang="ja-JP" altLang="en-US" smtClean="0"/>
              <a:t>‹#›</a:t>
            </a:fld>
            <a:endParaRPr kumimoji="1" lang="ja-JP" altLang="en-US"/>
          </a:p>
        </p:txBody>
      </p:sp>
      <p:cxnSp>
        <p:nvCxnSpPr>
          <p:cNvPr id="8" name="直線コネクタ 7">
            <a:extLst>
              <a:ext uri="{FF2B5EF4-FFF2-40B4-BE49-F238E27FC236}">
                <a16:creationId xmlns:a16="http://schemas.microsoft.com/office/drawing/2014/main" id="{28E4477D-2878-41DC-93FC-E2A399A5F907}"/>
              </a:ext>
            </a:extLst>
          </p:cNvPr>
          <p:cNvCxnSpPr/>
          <p:nvPr userDrawn="1"/>
        </p:nvCxnSpPr>
        <p:spPr>
          <a:xfrm>
            <a:off x="773084" y="1512916"/>
            <a:ext cx="10656916"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0582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C488E4-9CDB-4BB3-80CF-E6579365A55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4B1D4C-1D1A-4C82-9286-3F50BACE52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289A7B2-3E4E-42AE-935F-03D4A9D3BE39}"/>
              </a:ext>
            </a:extLst>
          </p:cNvPr>
          <p:cNvSpPr>
            <a:spLocks noGrp="1"/>
          </p:cNvSpPr>
          <p:nvPr>
            <p:ph type="dt" sz="half" idx="10"/>
          </p:nvPr>
        </p:nvSpPr>
        <p:spPr/>
        <p:txBody>
          <a:bodyPr/>
          <a:lstStyle/>
          <a:p>
            <a:fld id="{9E7ECE27-C39A-4078-A228-4BE6CE8F4AB1}" type="datetimeFigureOut">
              <a:rPr kumimoji="1" lang="ja-JP" altLang="en-US" smtClean="0"/>
              <a:t>2019/3/12</a:t>
            </a:fld>
            <a:endParaRPr kumimoji="1" lang="ja-JP" altLang="en-US"/>
          </a:p>
        </p:txBody>
      </p:sp>
      <p:sp>
        <p:nvSpPr>
          <p:cNvPr id="5" name="フッター プレースホルダー 4">
            <a:extLst>
              <a:ext uri="{FF2B5EF4-FFF2-40B4-BE49-F238E27FC236}">
                <a16:creationId xmlns:a16="http://schemas.microsoft.com/office/drawing/2014/main" id="{1491961E-1716-4BC6-82EF-FB9915CA368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8D884B4-1CC1-45CB-BD87-EBF8FF6865EC}"/>
              </a:ext>
            </a:extLst>
          </p:cNvPr>
          <p:cNvSpPr>
            <a:spLocks noGrp="1"/>
          </p:cNvSpPr>
          <p:nvPr>
            <p:ph type="sldNum" sz="quarter" idx="12"/>
          </p:nvPr>
        </p:nvSpPr>
        <p:spPr/>
        <p:txBody>
          <a:bodyPr/>
          <a:lstStyle/>
          <a:p>
            <a:fld id="{EF860A7C-8A44-4691-8FAC-FF6621876597}" type="slidenum">
              <a:rPr kumimoji="1" lang="ja-JP" altLang="en-US" smtClean="0"/>
              <a:t>‹#›</a:t>
            </a:fld>
            <a:endParaRPr kumimoji="1" lang="ja-JP" altLang="en-US"/>
          </a:p>
        </p:txBody>
      </p:sp>
    </p:spTree>
    <p:extLst>
      <p:ext uri="{BB962C8B-B14F-4D97-AF65-F5344CB8AC3E}">
        <p14:creationId xmlns:p14="http://schemas.microsoft.com/office/powerpoint/2010/main" val="2238214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619324-170E-49BE-9FD0-FA389956B5C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8F90F11-F122-4CD9-8C2F-E228BA41B60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36F3734-5621-47A4-B939-DF5B519B28D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10C83B5-2BEF-448B-8550-0C7D23D2A866}"/>
              </a:ext>
            </a:extLst>
          </p:cNvPr>
          <p:cNvSpPr>
            <a:spLocks noGrp="1"/>
          </p:cNvSpPr>
          <p:nvPr>
            <p:ph type="dt" sz="half" idx="10"/>
          </p:nvPr>
        </p:nvSpPr>
        <p:spPr/>
        <p:txBody>
          <a:bodyPr/>
          <a:lstStyle/>
          <a:p>
            <a:fld id="{9E7ECE27-C39A-4078-A228-4BE6CE8F4AB1}" type="datetimeFigureOut">
              <a:rPr kumimoji="1" lang="ja-JP" altLang="en-US" smtClean="0"/>
              <a:t>2019/3/12</a:t>
            </a:fld>
            <a:endParaRPr kumimoji="1" lang="ja-JP" altLang="en-US"/>
          </a:p>
        </p:txBody>
      </p:sp>
      <p:sp>
        <p:nvSpPr>
          <p:cNvPr id="6" name="フッター プレースホルダー 5">
            <a:extLst>
              <a:ext uri="{FF2B5EF4-FFF2-40B4-BE49-F238E27FC236}">
                <a16:creationId xmlns:a16="http://schemas.microsoft.com/office/drawing/2014/main" id="{BB984F25-A287-4285-878B-3C3DD9E17D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A5652CB-5D1D-4E0E-96DE-1FED59010F61}"/>
              </a:ext>
            </a:extLst>
          </p:cNvPr>
          <p:cNvSpPr>
            <a:spLocks noGrp="1"/>
          </p:cNvSpPr>
          <p:nvPr>
            <p:ph type="sldNum" sz="quarter" idx="12"/>
          </p:nvPr>
        </p:nvSpPr>
        <p:spPr/>
        <p:txBody>
          <a:bodyPr/>
          <a:lstStyle/>
          <a:p>
            <a:fld id="{EF860A7C-8A44-4691-8FAC-FF6621876597}" type="slidenum">
              <a:rPr kumimoji="1" lang="ja-JP" altLang="en-US" smtClean="0"/>
              <a:t>‹#›</a:t>
            </a:fld>
            <a:endParaRPr kumimoji="1" lang="ja-JP" altLang="en-US"/>
          </a:p>
        </p:txBody>
      </p:sp>
    </p:spTree>
    <p:extLst>
      <p:ext uri="{BB962C8B-B14F-4D97-AF65-F5344CB8AC3E}">
        <p14:creationId xmlns:p14="http://schemas.microsoft.com/office/powerpoint/2010/main" val="1119703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4FA1E3-A399-4BC2-B849-02388F531C9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936D91-795E-4927-BC4C-A8051E8EB2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A448BD2-1CC8-42D1-9481-B2E14FD5093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3D5AC7A-E016-4DDC-841B-983B0B05CB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2981FE7-BECA-4B73-8721-D399F93AC8C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F571080-476A-4469-922D-CFD5FE9DA86E}"/>
              </a:ext>
            </a:extLst>
          </p:cNvPr>
          <p:cNvSpPr>
            <a:spLocks noGrp="1"/>
          </p:cNvSpPr>
          <p:nvPr>
            <p:ph type="dt" sz="half" idx="10"/>
          </p:nvPr>
        </p:nvSpPr>
        <p:spPr/>
        <p:txBody>
          <a:bodyPr/>
          <a:lstStyle/>
          <a:p>
            <a:fld id="{9E7ECE27-C39A-4078-A228-4BE6CE8F4AB1}" type="datetimeFigureOut">
              <a:rPr kumimoji="1" lang="ja-JP" altLang="en-US" smtClean="0"/>
              <a:t>2019/3/12</a:t>
            </a:fld>
            <a:endParaRPr kumimoji="1" lang="ja-JP" altLang="en-US"/>
          </a:p>
        </p:txBody>
      </p:sp>
      <p:sp>
        <p:nvSpPr>
          <p:cNvPr id="8" name="フッター プレースホルダー 7">
            <a:extLst>
              <a:ext uri="{FF2B5EF4-FFF2-40B4-BE49-F238E27FC236}">
                <a16:creationId xmlns:a16="http://schemas.microsoft.com/office/drawing/2014/main" id="{308149C0-797C-4614-98D1-A2CDCD70D36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095F936-6579-4645-8597-2A32AD559EF3}"/>
              </a:ext>
            </a:extLst>
          </p:cNvPr>
          <p:cNvSpPr>
            <a:spLocks noGrp="1"/>
          </p:cNvSpPr>
          <p:nvPr>
            <p:ph type="sldNum" sz="quarter" idx="12"/>
          </p:nvPr>
        </p:nvSpPr>
        <p:spPr/>
        <p:txBody>
          <a:bodyPr/>
          <a:lstStyle/>
          <a:p>
            <a:fld id="{EF860A7C-8A44-4691-8FAC-FF6621876597}" type="slidenum">
              <a:rPr kumimoji="1" lang="ja-JP" altLang="en-US" smtClean="0"/>
              <a:t>‹#›</a:t>
            </a:fld>
            <a:endParaRPr kumimoji="1" lang="ja-JP" altLang="en-US"/>
          </a:p>
        </p:txBody>
      </p:sp>
    </p:spTree>
    <p:extLst>
      <p:ext uri="{BB962C8B-B14F-4D97-AF65-F5344CB8AC3E}">
        <p14:creationId xmlns:p14="http://schemas.microsoft.com/office/powerpoint/2010/main" val="1749940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DA3F45-4680-4062-835D-EC388D3EF3A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08D7325-A5E5-43F4-8E73-6F21210F7868}"/>
              </a:ext>
            </a:extLst>
          </p:cNvPr>
          <p:cNvSpPr>
            <a:spLocks noGrp="1"/>
          </p:cNvSpPr>
          <p:nvPr>
            <p:ph type="dt" sz="half" idx="10"/>
          </p:nvPr>
        </p:nvSpPr>
        <p:spPr/>
        <p:txBody>
          <a:bodyPr/>
          <a:lstStyle/>
          <a:p>
            <a:fld id="{9E7ECE27-C39A-4078-A228-4BE6CE8F4AB1}" type="datetimeFigureOut">
              <a:rPr kumimoji="1" lang="ja-JP" altLang="en-US" smtClean="0"/>
              <a:t>2019/3/12</a:t>
            </a:fld>
            <a:endParaRPr kumimoji="1" lang="ja-JP" altLang="en-US"/>
          </a:p>
        </p:txBody>
      </p:sp>
      <p:sp>
        <p:nvSpPr>
          <p:cNvPr id="4" name="フッター プレースホルダー 3">
            <a:extLst>
              <a:ext uri="{FF2B5EF4-FFF2-40B4-BE49-F238E27FC236}">
                <a16:creationId xmlns:a16="http://schemas.microsoft.com/office/drawing/2014/main" id="{39CB1A8B-AD57-4A09-B7C1-05A0E492BB6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D51B6E7-3597-4E9C-B9BA-B64B64036681}"/>
              </a:ext>
            </a:extLst>
          </p:cNvPr>
          <p:cNvSpPr>
            <a:spLocks noGrp="1"/>
          </p:cNvSpPr>
          <p:nvPr>
            <p:ph type="sldNum" sz="quarter" idx="12"/>
          </p:nvPr>
        </p:nvSpPr>
        <p:spPr/>
        <p:txBody>
          <a:bodyPr/>
          <a:lstStyle/>
          <a:p>
            <a:fld id="{EF860A7C-8A44-4691-8FAC-FF6621876597}" type="slidenum">
              <a:rPr kumimoji="1" lang="ja-JP" altLang="en-US" smtClean="0"/>
              <a:t>‹#›</a:t>
            </a:fld>
            <a:endParaRPr kumimoji="1" lang="ja-JP" altLang="en-US"/>
          </a:p>
        </p:txBody>
      </p:sp>
    </p:spTree>
    <p:extLst>
      <p:ext uri="{BB962C8B-B14F-4D97-AF65-F5344CB8AC3E}">
        <p14:creationId xmlns:p14="http://schemas.microsoft.com/office/powerpoint/2010/main" val="3076600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169DF66-D7CE-4B97-942F-C0D41ED12106}"/>
              </a:ext>
            </a:extLst>
          </p:cNvPr>
          <p:cNvSpPr>
            <a:spLocks noGrp="1"/>
          </p:cNvSpPr>
          <p:nvPr>
            <p:ph type="dt" sz="half" idx="10"/>
          </p:nvPr>
        </p:nvSpPr>
        <p:spPr/>
        <p:txBody>
          <a:bodyPr/>
          <a:lstStyle/>
          <a:p>
            <a:fld id="{9E7ECE27-C39A-4078-A228-4BE6CE8F4AB1}" type="datetimeFigureOut">
              <a:rPr kumimoji="1" lang="ja-JP" altLang="en-US" smtClean="0"/>
              <a:t>2019/3/12</a:t>
            </a:fld>
            <a:endParaRPr kumimoji="1" lang="ja-JP" altLang="en-US"/>
          </a:p>
        </p:txBody>
      </p:sp>
      <p:sp>
        <p:nvSpPr>
          <p:cNvPr id="3" name="フッター プレースホルダー 2">
            <a:extLst>
              <a:ext uri="{FF2B5EF4-FFF2-40B4-BE49-F238E27FC236}">
                <a16:creationId xmlns:a16="http://schemas.microsoft.com/office/drawing/2014/main" id="{0D64C5B3-00A9-4A9A-84F8-B9C020EA217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78776A4-AC99-46EB-A789-138A1E04FC82}"/>
              </a:ext>
            </a:extLst>
          </p:cNvPr>
          <p:cNvSpPr>
            <a:spLocks noGrp="1"/>
          </p:cNvSpPr>
          <p:nvPr>
            <p:ph type="sldNum" sz="quarter" idx="12"/>
          </p:nvPr>
        </p:nvSpPr>
        <p:spPr/>
        <p:txBody>
          <a:bodyPr/>
          <a:lstStyle/>
          <a:p>
            <a:fld id="{EF860A7C-8A44-4691-8FAC-FF6621876597}" type="slidenum">
              <a:rPr kumimoji="1" lang="ja-JP" altLang="en-US" smtClean="0"/>
              <a:t>‹#›</a:t>
            </a:fld>
            <a:endParaRPr kumimoji="1" lang="ja-JP" altLang="en-US"/>
          </a:p>
        </p:txBody>
      </p:sp>
    </p:spTree>
    <p:extLst>
      <p:ext uri="{BB962C8B-B14F-4D97-AF65-F5344CB8AC3E}">
        <p14:creationId xmlns:p14="http://schemas.microsoft.com/office/powerpoint/2010/main" val="913872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C1951C-5B61-4812-94E8-CF073C45DE9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142A928-4473-40BB-88BE-1651F8AC6E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C771790-1E0E-4322-9301-08268B972A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B7AC017-FF77-4C98-BBA8-87854548FB23}"/>
              </a:ext>
            </a:extLst>
          </p:cNvPr>
          <p:cNvSpPr>
            <a:spLocks noGrp="1"/>
          </p:cNvSpPr>
          <p:nvPr>
            <p:ph type="dt" sz="half" idx="10"/>
          </p:nvPr>
        </p:nvSpPr>
        <p:spPr/>
        <p:txBody>
          <a:bodyPr/>
          <a:lstStyle/>
          <a:p>
            <a:fld id="{9E7ECE27-C39A-4078-A228-4BE6CE8F4AB1}" type="datetimeFigureOut">
              <a:rPr kumimoji="1" lang="ja-JP" altLang="en-US" smtClean="0"/>
              <a:t>2019/3/12</a:t>
            </a:fld>
            <a:endParaRPr kumimoji="1" lang="ja-JP" altLang="en-US"/>
          </a:p>
        </p:txBody>
      </p:sp>
      <p:sp>
        <p:nvSpPr>
          <p:cNvPr id="6" name="フッター プレースホルダー 5">
            <a:extLst>
              <a:ext uri="{FF2B5EF4-FFF2-40B4-BE49-F238E27FC236}">
                <a16:creationId xmlns:a16="http://schemas.microsoft.com/office/drawing/2014/main" id="{FF39A8A7-4EA8-44B3-8408-99B738987B6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52BCB08-E690-471A-968C-B92FD3D1A2C4}"/>
              </a:ext>
            </a:extLst>
          </p:cNvPr>
          <p:cNvSpPr>
            <a:spLocks noGrp="1"/>
          </p:cNvSpPr>
          <p:nvPr>
            <p:ph type="sldNum" sz="quarter" idx="12"/>
          </p:nvPr>
        </p:nvSpPr>
        <p:spPr/>
        <p:txBody>
          <a:bodyPr/>
          <a:lstStyle/>
          <a:p>
            <a:fld id="{EF860A7C-8A44-4691-8FAC-FF6621876597}" type="slidenum">
              <a:rPr kumimoji="1" lang="ja-JP" altLang="en-US" smtClean="0"/>
              <a:t>‹#›</a:t>
            </a:fld>
            <a:endParaRPr kumimoji="1" lang="ja-JP" altLang="en-US"/>
          </a:p>
        </p:txBody>
      </p:sp>
    </p:spTree>
    <p:extLst>
      <p:ext uri="{BB962C8B-B14F-4D97-AF65-F5344CB8AC3E}">
        <p14:creationId xmlns:p14="http://schemas.microsoft.com/office/powerpoint/2010/main" val="250793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890310-F72F-4033-8F82-F1B5C7BDF08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93CF8E0-D476-4857-9A84-97205DB4D6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E32EF8D-AA3E-44FF-B73B-ACF08906FD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127F396-2B03-4F81-B8F9-DA8BB5A09FF1}"/>
              </a:ext>
            </a:extLst>
          </p:cNvPr>
          <p:cNvSpPr>
            <a:spLocks noGrp="1"/>
          </p:cNvSpPr>
          <p:nvPr>
            <p:ph type="dt" sz="half" idx="10"/>
          </p:nvPr>
        </p:nvSpPr>
        <p:spPr/>
        <p:txBody>
          <a:bodyPr/>
          <a:lstStyle/>
          <a:p>
            <a:fld id="{9E7ECE27-C39A-4078-A228-4BE6CE8F4AB1}" type="datetimeFigureOut">
              <a:rPr kumimoji="1" lang="ja-JP" altLang="en-US" smtClean="0"/>
              <a:t>2019/3/12</a:t>
            </a:fld>
            <a:endParaRPr kumimoji="1" lang="ja-JP" altLang="en-US"/>
          </a:p>
        </p:txBody>
      </p:sp>
      <p:sp>
        <p:nvSpPr>
          <p:cNvPr id="6" name="フッター プレースホルダー 5">
            <a:extLst>
              <a:ext uri="{FF2B5EF4-FFF2-40B4-BE49-F238E27FC236}">
                <a16:creationId xmlns:a16="http://schemas.microsoft.com/office/drawing/2014/main" id="{027451EE-F097-4D4B-94CA-A585768CCB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3F24AE5-0C8A-4D25-ABDB-26FBB2A24DD6}"/>
              </a:ext>
            </a:extLst>
          </p:cNvPr>
          <p:cNvSpPr>
            <a:spLocks noGrp="1"/>
          </p:cNvSpPr>
          <p:nvPr>
            <p:ph type="sldNum" sz="quarter" idx="12"/>
          </p:nvPr>
        </p:nvSpPr>
        <p:spPr/>
        <p:txBody>
          <a:bodyPr/>
          <a:lstStyle/>
          <a:p>
            <a:fld id="{EF860A7C-8A44-4691-8FAC-FF6621876597}" type="slidenum">
              <a:rPr kumimoji="1" lang="ja-JP" altLang="en-US" smtClean="0"/>
              <a:t>‹#›</a:t>
            </a:fld>
            <a:endParaRPr kumimoji="1" lang="ja-JP" altLang="en-US"/>
          </a:p>
        </p:txBody>
      </p:sp>
    </p:spTree>
    <p:extLst>
      <p:ext uri="{BB962C8B-B14F-4D97-AF65-F5344CB8AC3E}">
        <p14:creationId xmlns:p14="http://schemas.microsoft.com/office/powerpoint/2010/main" val="415868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8A2C6DA-8C9F-4F1B-8AC1-B3B47AB5F9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3F67184-0930-4D6F-8ACA-6557EBA6DD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69E88C7-4F95-4D25-9A44-3AB76E344D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7ECE27-C39A-4078-A228-4BE6CE8F4AB1}" type="datetimeFigureOut">
              <a:rPr kumimoji="1" lang="ja-JP" altLang="en-US" smtClean="0"/>
              <a:t>2019/3/12</a:t>
            </a:fld>
            <a:endParaRPr kumimoji="1" lang="ja-JP" altLang="en-US"/>
          </a:p>
        </p:txBody>
      </p:sp>
      <p:sp>
        <p:nvSpPr>
          <p:cNvPr id="5" name="フッター プレースホルダー 4">
            <a:extLst>
              <a:ext uri="{FF2B5EF4-FFF2-40B4-BE49-F238E27FC236}">
                <a16:creationId xmlns:a16="http://schemas.microsoft.com/office/drawing/2014/main" id="{2F5FFC1D-B9A9-4F30-A7E8-6A4A94099C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7B360D6-D252-449F-B786-7F44E3C0E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860A7C-8A44-4691-8FAC-FF6621876597}" type="slidenum">
              <a:rPr kumimoji="1" lang="ja-JP" altLang="en-US" smtClean="0"/>
              <a:t>‹#›</a:t>
            </a:fld>
            <a:endParaRPr kumimoji="1" lang="ja-JP" altLang="en-US"/>
          </a:p>
        </p:txBody>
      </p:sp>
    </p:spTree>
    <p:extLst>
      <p:ext uri="{BB962C8B-B14F-4D97-AF65-F5344CB8AC3E}">
        <p14:creationId xmlns:p14="http://schemas.microsoft.com/office/powerpoint/2010/main" val="1009740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CBE115-7BF9-4133-B835-89D067BEF797}"/>
              </a:ext>
            </a:extLst>
          </p:cNvPr>
          <p:cNvSpPr>
            <a:spLocks noGrp="1"/>
          </p:cNvSpPr>
          <p:nvPr>
            <p:ph type="title"/>
          </p:nvPr>
        </p:nvSpPr>
        <p:spPr>
          <a:xfrm>
            <a:off x="802219" y="488035"/>
            <a:ext cx="11121586" cy="843580"/>
          </a:xfrm>
        </p:spPr>
        <p:txBody>
          <a:bodyPr>
            <a:noAutofit/>
          </a:bodyPr>
          <a:lstStyle/>
          <a:p>
            <a:r>
              <a:rPr kumimoji="1" lang="ja-JP" altLang="en-US" sz="4000" b="1" dirty="0"/>
              <a:t>音のパンニング加工の検出に関する一検討</a:t>
            </a:r>
            <a:r>
              <a:rPr kumimoji="1" lang="en-US" altLang="ja-JP" sz="4000" b="1" dirty="0"/>
              <a:t>(1/2)</a:t>
            </a:r>
            <a:endParaRPr kumimoji="1" lang="ja-JP" altLang="en-US" sz="4000" b="1" dirty="0"/>
          </a:p>
        </p:txBody>
      </p:sp>
      <p:sp>
        <p:nvSpPr>
          <p:cNvPr id="31" name="テキスト ボックス 30">
            <a:extLst>
              <a:ext uri="{FF2B5EF4-FFF2-40B4-BE49-F238E27FC236}">
                <a16:creationId xmlns:a16="http://schemas.microsoft.com/office/drawing/2014/main" id="{61174842-22DE-479D-9C41-B7D8D1F18DD0}"/>
              </a:ext>
            </a:extLst>
          </p:cNvPr>
          <p:cNvSpPr txBox="1"/>
          <p:nvPr/>
        </p:nvSpPr>
        <p:spPr>
          <a:xfrm>
            <a:off x="802219" y="1629233"/>
            <a:ext cx="10515599" cy="830997"/>
          </a:xfrm>
          <a:prstGeom prst="rect">
            <a:avLst/>
          </a:prstGeom>
          <a:noFill/>
        </p:spPr>
        <p:txBody>
          <a:bodyPr wrap="square" rtlCol="0">
            <a:spAutoFit/>
          </a:bodyPr>
          <a:lstStyle/>
          <a:p>
            <a:pPr fontAlgn="base">
              <a:spcBef>
                <a:spcPct val="0"/>
              </a:spcBef>
              <a:spcAft>
                <a:spcPct val="0"/>
              </a:spcAft>
            </a:pPr>
            <a:r>
              <a:rPr lang="ja-JP" altLang="en-US" sz="2400" dirty="0">
                <a:solidFill>
                  <a:prstClr val="black"/>
                </a:solidFill>
                <a:latin typeface="Arial" charset="0"/>
                <a:ea typeface="ＭＳ Ｐゴシック" pitchFamily="50" charset="-128"/>
              </a:rPr>
              <a:t>・音に含まれる人工的な加工の程度を計算機を用いて検知し、それを人間に提示するようなシステムを構築する。</a:t>
            </a:r>
          </a:p>
        </p:txBody>
      </p:sp>
      <p:sp>
        <p:nvSpPr>
          <p:cNvPr id="32" name="四角形: 角を丸くする 31">
            <a:extLst>
              <a:ext uri="{FF2B5EF4-FFF2-40B4-BE49-F238E27FC236}">
                <a16:creationId xmlns:a16="http://schemas.microsoft.com/office/drawing/2014/main" id="{119EE3E2-C778-4A8E-8FC6-E5AFA8BF875E}"/>
              </a:ext>
            </a:extLst>
          </p:cNvPr>
          <p:cNvSpPr/>
          <p:nvPr/>
        </p:nvSpPr>
        <p:spPr>
          <a:xfrm>
            <a:off x="5195622" y="2937184"/>
            <a:ext cx="1924499" cy="862094"/>
          </a:xfrm>
          <a:prstGeom prst="roundRect">
            <a:avLst/>
          </a:prstGeom>
          <a:noFill/>
          <a:ln w="1905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1800" b="0" i="0" u="none" strike="noStrike" kern="0" cap="none" spc="0" normalizeH="0" baseline="0" noProof="0" dirty="0">
              <a:ln>
                <a:noFill/>
              </a:ln>
              <a:solidFill>
                <a:prstClr val="black"/>
              </a:solidFill>
              <a:effectLst/>
              <a:uLnTx/>
              <a:uFillTx/>
              <a:latin typeface="+mn-lt"/>
              <a:ea typeface="+mn-ea"/>
              <a:cs typeface="+mn-cs"/>
            </a:endParaRPr>
          </a:p>
        </p:txBody>
      </p:sp>
      <p:sp>
        <p:nvSpPr>
          <p:cNvPr id="33" name="テキスト ボックス 32">
            <a:extLst>
              <a:ext uri="{FF2B5EF4-FFF2-40B4-BE49-F238E27FC236}">
                <a16:creationId xmlns:a16="http://schemas.microsoft.com/office/drawing/2014/main" id="{C86341C5-D82E-49ED-BD65-DF58D24A9E7F}"/>
              </a:ext>
            </a:extLst>
          </p:cNvPr>
          <p:cNvSpPr txBox="1"/>
          <p:nvPr/>
        </p:nvSpPr>
        <p:spPr>
          <a:xfrm>
            <a:off x="5145007" y="2916625"/>
            <a:ext cx="2123585" cy="830997"/>
          </a:xfrm>
          <a:prstGeom prst="rect">
            <a:avLst/>
          </a:prstGeom>
          <a:noFill/>
        </p:spPr>
        <p:txBody>
          <a:bodyPr wrap="square" rtlCol="0">
            <a:spAutoFit/>
          </a:bodyPr>
          <a:lstStyle/>
          <a:p>
            <a:pPr fontAlgn="base">
              <a:spcBef>
                <a:spcPct val="0"/>
              </a:spcBef>
              <a:spcAft>
                <a:spcPct val="0"/>
              </a:spcAft>
            </a:pPr>
            <a:r>
              <a:rPr lang="ja-JP" altLang="en-US" sz="2400" dirty="0">
                <a:solidFill>
                  <a:prstClr val="black"/>
                </a:solidFill>
                <a:latin typeface="Arial" charset="0"/>
                <a:ea typeface="ＭＳ Ｐゴシック" pitchFamily="50" charset="-128"/>
              </a:rPr>
              <a:t>工場の異常音検知システム</a:t>
            </a:r>
          </a:p>
        </p:txBody>
      </p:sp>
      <p:sp>
        <p:nvSpPr>
          <p:cNvPr id="34" name="楕円 33">
            <a:extLst>
              <a:ext uri="{FF2B5EF4-FFF2-40B4-BE49-F238E27FC236}">
                <a16:creationId xmlns:a16="http://schemas.microsoft.com/office/drawing/2014/main" id="{A9D34183-62E9-4DBE-A6C8-3EC7356A1BB9}"/>
              </a:ext>
            </a:extLst>
          </p:cNvPr>
          <p:cNvSpPr/>
          <p:nvPr/>
        </p:nvSpPr>
        <p:spPr>
          <a:xfrm>
            <a:off x="1109325" y="2971628"/>
            <a:ext cx="2088230" cy="732816"/>
          </a:xfrm>
          <a:prstGeom prst="ellipse">
            <a:avLst/>
          </a:prstGeom>
          <a:noFill/>
          <a:ln w="1905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1800" b="0" i="0" u="none" strike="noStrike" kern="0" cap="none" spc="0" normalizeH="0" baseline="0" noProof="0" dirty="0">
              <a:ln>
                <a:noFill/>
              </a:ln>
              <a:solidFill>
                <a:prstClr val="black"/>
              </a:solidFill>
              <a:effectLst/>
              <a:uLnTx/>
              <a:uFillTx/>
              <a:latin typeface="+mn-lt"/>
              <a:ea typeface="+mn-ea"/>
              <a:cs typeface="+mn-cs"/>
            </a:endParaRPr>
          </a:p>
        </p:txBody>
      </p:sp>
      <p:sp>
        <p:nvSpPr>
          <p:cNvPr id="35" name="テキスト ボックス 34">
            <a:extLst>
              <a:ext uri="{FF2B5EF4-FFF2-40B4-BE49-F238E27FC236}">
                <a16:creationId xmlns:a16="http://schemas.microsoft.com/office/drawing/2014/main" id="{0229C540-4317-4DB8-AC37-95B2B4E58337}"/>
              </a:ext>
            </a:extLst>
          </p:cNvPr>
          <p:cNvSpPr txBox="1"/>
          <p:nvPr/>
        </p:nvSpPr>
        <p:spPr>
          <a:xfrm>
            <a:off x="1037316" y="3153370"/>
            <a:ext cx="2232248" cy="369332"/>
          </a:xfrm>
          <a:prstGeom prst="rect">
            <a:avLst/>
          </a:prstGeom>
          <a:noFill/>
        </p:spPr>
        <p:txBody>
          <a:bodyPr wrap="square" rtlCol="0">
            <a:spAutoFit/>
          </a:bodyPr>
          <a:lstStyle/>
          <a:p>
            <a:pPr algn="ctr" fontAlgn="base">
              <a:spcBef>
                <a:spcPct val="0"/>
              </a:spcBef>
              <a:spcAft>
                <a:spcPct val="0"/>
              </a:spcAft>
            </a:pPr>
            <a:r>
              <a:rPr lang="ja-JP" altLang="en-US" dirty="0">
                <a:solidFill>
                  <a:prstClr val="black"/>
                </a:solidFill>
                <a:latin typeface="Arial" charset="0"/>
                <a:ea typeface="ＭＳ Ｐゴシック" pitchFamily="50" charset="-128"/>
              </a:rPr>
              <a:t>異常音を模擬した音</a:t>
            </a:r>
          </a:p>
        </p:txBody>
      </p:sp>
      <p:cxnSp>
        <p:nvCxnSpPr>
          <p:cNvPr id="36" name="直線矢印コネクタ 35">
            <a:extLst>
              <a:ext uri="{FF2B5EF4-FFF2-40B4-BE49-F238E27FC236}">
                <a16:creationId xmlns:a16="http://schemas.microsoft.com/office/drawing/2014/main" id="{8DB10F54-4BB0-4424-A1C9-14E37CC6369C}"/>
              </a:ext>
            </a:extLst>
          </p:cNvPr>
          <p:cNvCxnSpPr>
            <a:cxnSpLocks/>
            <a:stCxn id="35" idx="3"/>
            <a:endCxn id="33" idx="1"/>
          </p:cNvCxnSpPr>
          <p:nvPr/>
        </p:nvCxnSpPr>
        <p:spPr>
          <a:xfrm flipV="1">
            <a:off x="3269564" y="3332124"/>
            <a:ext cx="1875443" cy="5912"/>
          </a:xfrm>
          <a:prstGeom prst="straightConnector1">
            <a:avLst/>
          </a:prstGeom>
          <a:noFill/>
          <a:ln w="57150" cap="flat" cmpd="sng" algn="ctr">
            <a:solidFill>
              <a:srgbClr val="4F81BD">
                <a:shade val="95000"/>
                <a:satMod val="105000"/>
              </a:srgbClr>
            </a:solidFill>
            <a:prstDash val="solid"/>
            <a:headEnd type="none" w="med" len="med"/>
            <a:tailEnd type="arrow" w="med" len="med"/>
          </a:ln>
          <a:effectLst/>
        </p:spPr>
      </p:cxnSp>
      <p:sp>
        <p:nvSpPr>
          <p:cNvPr id="37" name="爆発: 8 pt 36">
            <a:extLst>
              <a:ext uri="{FF2B5EF4-FFF2-40B4-BE49-F238E27FC236}">
                <a16:creationId xmlns:a16="http://schemas.microsoft.com/office/drawing/2014/main" id="{277F0994-2193-45BA-A5B1-3F29A07593C8}"/>
              </a:ext>
            </a:extLst>
          </p:cNvPr>
          <p:cNvSpPr/>
          <p:nvPr/>
        </p:nvSpPr>
        <p:spPr>
          <a:xfrm>
            <a:off x="7902691" y="2634990"/>
            <a:ext cx="3386693" cy="1583310"/>
          </a:xfrm>
          <a:prstGeom prst="irregularSeal1">
            <a:avLst/>
          </a:prstGeom>
          <a:noFill/>
          <a:ln w="1905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1800" b="0" i="0" u="none" strike="noStrike" kern="0" cap="none" spc="0" normalizeH="0" baseline="0" noProof="0" dirty="0">
              <a:ln>
                <a:noFill/>
              </a:ln>
              <a:solidFill>
                <a:prstClr val="black"/>
              </a:solidFill>
              <a:effectLst/>
              <a:uLnTx/>
              <a:uFillTx/>
              <a:latin typeface="+mn-lt"/>
              <a:ea typeface="+mn-ea"/>
              <a:cs typeface="+mn-cs"/>
            </a:endParaRPr>
          </a:p>
        </p:txBody>
      </p:sp>
      <p:sp>
        <p:nvSpPr>
          <p:cNvPr id="38" name="テキスト ボックス 37">
            <a:extLst>
              <a:ext uri="{FF2B5EF4-FFF2-40B4-BE49-F238E27FC236}">
                <a16:creationId xmlns:a16="http://schemas.microsoft.com/office/drawing/2014/main" id="{B1592161-475F-4C0C-914B-79F99C709F75}"/>
              </a:ext>
            </a:extLst>
          </p:cNvPr>
          <p:cNvSpPr txBox="1"/>
          <p:nvPr/>
        </p:nvSpPr>
        <p:spPr>
          <a:xfrm>
            <a:off x="8497081" y="3088685"/>
            <a:ext cx="2197912" cy="646331"/>
          </a:xfrm>
          <a:prstGeom prst="rect">
            <a:avLst/>
          </a:prstGeom>
          <a:noFill/>
        </p:spPr>
        <p:txBody>
          <a:bodyPr wrap="square" rtlCol="0">
            <a:spAutoFit/>
          </a:bodyPr>
          <a:lstStyle/>
          <a:p>
            <a:pPr fontAlgn="base">
              <a:spcBef>
                <a:spcPct val="0"/>
              </a:spcBef>
              <a:spcAft>
                <a:spcPct val="0"/>
              </a:spcAft>
            </a:pPr>
            <a:r>
              <a:rPr lang="ja-JP" altLang="en-US" dirty="0">
                <a:solidFill>
                  <a:prstClr val="black"/>
                </a:solidFill>
                <a:latin typeface="Arial" charset="0"/>
                <a:ea typeface="ＭＳ Ｐゴシック" pitchFamily="50" charset="-128"/>
              </a:rPr>
              <a:t>労働者に誤った判断をさせない！</a:t>
            </a:r>
          </a:p>
        </p:txBody>
      </p:sp>
      <p:pic>
        <p:nvPicPr>
          <p:cNvPr id="39" name="図 38">
            <a:extLst>
              <a:ext uri="{FF2B5EF4-FFF2-40B4-BE49-F238E27FC236}">
                <a16:creationId xmlns:a16="http://schemas.microsoft.com/office/drawing/2014/main" id="{66CE85AB-5742-439D-8692-13186C014970}"/>
              </a:ext>
            </a:extLst>
          </p:cNvPr>
          <p:cNvPicPr>
            <a:picLocks noChangeAspect="1"/>
          </p:cNvPicPr>
          <p:nvPr/>
        </p:nvPicPr>
        <p:blipFill>
          <a:blip r:embed="rId2"/>
          <a:stretch>
            <a:fillRect/>
          </a:stretch>
        </p:blipFill>
        <p:spPr>
          <a:xfrm>
            <a:off x="1206632" y="4218300"/>
            <a:ext cx="1846553" cy="1134070"/>
          </a:xfrm>
          <a:prstGeom prst="rect">
            <a:avLst/>
          </a:prstGeom>
        </p:spPr>
      </p:pic>
      <p:sp>
        <p:nvSpPr>
          <p:cNvPr id="40" name="テキスト ボックス 39">
            <a:extLst>
              <a:ext uri="{FF2B5EF4-FFF2-40B4-BE49-F238E27FC236}">
                <a16:creationId xmlns:a16="http://schemas.microsoft.com/office/drawing/2014/main" id="{21D5A4F0-71A9-4F45-8E27-7DCDBE18BA29}"/>
              </a:ext>
            </a:extLst>
          </p:cNvPr>
          <p:cNvSpPr txBox="1"/>
          <p:nvPr/>
        </p:nvSpPr>
        <p:spPr>
          <a:xfrm>
            <a:off x="1213268" y="5322049"/>
            <a:ext cx="1926772" cy="369332"/>
          </a:xfrm>
          <a:prstGeom prst="rect">
            <a:avLst/>
          </a:prstGeom>
          <a:noFill/>
        </p:spPr>
        <p:txBody>
          <a:bodyPr wrap="square" rtlCol="0">
            <a:spAutoFit/>
          </a:bodyPr>
          <a:lstStyle/>
          <a:p>
            <a:pPr fontAlgn="base">
              <a:spcBef>
                <a:spcPct val="0"/>
              </a:spcBef>
              <a:spcAft>
                <a:spcPct val="0"/>
              </a:spcAft>
            </a:pPr>
            <a:r>
              <a:rPr lang="ja-JP" altLang="en-US" dirty="0">
                <a:solidFill>
                  <a:prstClr val="black"/>
                </a:solidFill>
                <a:latin typeface="Arial" charset="0"/>
                <a:ea typeface="ＭＳ Ｐゴシック" pitchFamily="50" charset="-128"/>
              </a:rPr>
              <a:t>武道館でのライブ</a:t>
            </a:r>
          </a:p>
        </p:txBody>
      </p:sp>
      <p:sp>
        <p:nvSpPr>
          <p:cNvPr id="41" name="四角形: 角を丸くする 40">
            <a:extLst>
              <a:ext uri="{FF2B5EF4-FFF2-40B4-BE49-F238E27FC236}">
                <a16:creationId xmlns:a16="http://schemas.microsoft.com/office/drawing/2014/main" id="{5B2BD0E0-3BBB-48FA-A42B-EE90BBF02423}"/>
              </a:ext>
            </a:extLst>
          </p:cNvPr>
          <p:cNvSpPr/>
          <p:nvPr/>
        </p:nvSpPr>
        <p:spPr>
          <a:xfrm>
            <a:off x="5200893" y="4365055"/>
            <a:ext cx="1658116" cy="1074331"/>
          </a:xfrm>
          <a:prstGeom prst="roundRect">
            <a:avLst/>
          </a:prstGeom>
          <a:noFill/>
          <a:ln w="1905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1800" b="0" i="0" u="none" strike="noStrike" kern="0" cap="none" spc="0" normalizeH="0" baseline="0" noProof="0" dirty="0">
              <a:ln>
                <a:noFill/>
              </a:ln>
              <a:solidFill>
                <a:prstClr val="black"/>
              </a:solidFill>
              <a:effectLst/>
              <a:uLnTx/>
              <a:uFillTx/>
              <a:latin typeface="+mn-lt"/>
              <a:ea typeface="+mn-ea"/>
              <a:cs typeface="+mn-cs"/>
            </a:endParaRPr>
          </a:p>
        </p:txBody>
      </p:sp>
      <p:cxnSp>
        <p:nvCxnSpPr>
          <p:cNvPr id="42" name="直線矢印コネクタ 41">
            <a:extLst>
              <a:ext uri="{FF2B5EF4-FFF2-40B4-BE49-F238E27FC236}">
                <a16:creationId xmlns:a16="http://schemas.microsoft.com/office/drawing/2014/main" id="{0630A7E4-C147-4170-9EB0-CDDB911C6B6C}"/>
              </a:ext>
            </a:extLst>
          </p:cNvPr>
          <p:cNvCxnSpPr>
            <a:cxnSpLocks/>
          </p:cNvCxnSpPr>
          <p:nvPr/>
        </p:nvCxnSpPr>
        <p:spPr>
          <a:xfrm flipV="1">
            <a:off x="3056503" y="4776852"/>
            <a:ext cx="2139119" cy="1"/>
          </a:xfrm>
          <a:prstGeom prst="straightConnector1">
            <a:avLst/>
          </a:prstGeom>
          <a:noFill/>
          <a:ln w="57150" cap="flat" cmpd="sng" algn="ctr">
            <a:solidFill>
              <a:srgbClr val="4F81BD">
                <a:shade val="95000"/>
                <a:satMod val="105000"/>
              </a:srgbClr>
            </a:solidFill>
            <a:prstDash val="solid"/>
            <a:headEnd type="none" w="med" len="med"/>
            <a:tailEnd type="arrow" w="med" len="med"/>
          </a:ln>
          <a:effectLst/>
        </p:spPr>
      </p:cxnSp>
      <p:sp>
        <p:nvSpPr>
          <p:cNvPr id="43" name="楕円 42">
            <a:extLst>
              <a:ext uri="{FF2B5EF4-FFF2-40B4-BE49-F238E27FC236}">
                <a16:creationId xmlns:a16="http://schemas.microsoft.com/office/drawing/2014/main" id="{EE523580-5193-497B-BF4D-EA236BCFA042}"/>
              </a:ext>
            </a:extLst>
          </p:cNvPr>
          <p:cNvSpPr/>
          <p:nvPr/>
        </p:nvSpPr>
        <p:spPr>
          <a:xfrm>
            <a:off x="2554851" y="5648130"/>
            <a:ext cx="2110702" cy="859432"/>
          </a:xfrm>
          <a:prstGeom prst="ellipse">
            <a:avLst/>
          </a:prstGeom>
          <a:noFill/>
          <a:ln w="1905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1800" b="0" i="0" u="none" strike="noStrike" kern="0" cap="none" spc="0" normalizeH="0" baseline="0" noProof="0" dirty="0">
              <a:ln>
                <a:noFill/>
              </a:ln>
              <a:solidFill>
                <a:prstClr val="black"/>
              </a:solidFill>
              <a:effectLst/>
              <a:uLnTx/>
              <a:uFillTx/>
              <a:latin typeface="+mn-lt"/>
              <a:ea typeface="+mn-ea"/>
              <a:cs typeface="+mn-cs"/>
            </a:endParaRPr>
          </a:p>
        </p:txBody>
      </p:sp>
      <p:sp>
        <p:nvSpPr>
          <p:cNvPr id="44" name="テキスト ボックス 43">
            <a:extLst>
              <a:ext uri="{FF2B5EF4-FFF2-40B4-BE49-F238E27FC236}">
                <a16:creationId xmlns:a16="http://schemas.microsoft.com/office/drawing/2014/main" id="{0017978F-F49A-4E93-8DAD-F71328443339}"/>
              </a:ext>
            </a:extLst>
          </p:cNvPr>
          <p:cNvSpPr txBox="1"/>
          <p:nvPr/>
        </p:nvSpPr>
        <p:spPr>
          <a:xfrm>
            <a:off x="2677887" y="5769187"/>
            <a:ext cx="2038694" cy="646331"/>
          </a:xfrm>
          <a:prstGeom prst="rect">
            <a:avLst/>
          </a:prstGeom>
          <a:noFill/>
        </p:spPr>
        <p:txBody>
          <a:bodyPr wrap="square" rtlCol="0">
            <a:spAutoFit/>
          </a:bodyPr>
          <a:lstStyle/>
          <a:p>
            <a:pPr fontAlgn="base">
              <a:spcBef>
                <a:spcPct val="0"/>
              </a:spcBef>
              <a:spcAft>
                <a:spcPct val="0"/>
              </a:spcAft>
            </a:pPr>
            <a:r>
              <a:rPr lang="ja-JP" altLang="en-US" dirty="0">
                <a:solidFill>
                  <a:prstClr val="black"/>
                </a:solidFill>
                <a:latin typeface="Arial" charset="0"/>
                <a:ea typeface="ＭＳ Ｐゴシック" pitchFamily="50" charset="-128"/>
              </a:rPr>
              <a:t>人工的に模擬したなりすまし音</a:t>
            </a:r>
          </a:p>
        </p:txBody>
      </p:sp>
      <p:sp>
        <p:nvSpPr>
          <p:cNvPr id="45" name="テキスト ボックス 44">
            <a:extLst>
              <a:ext uri="{FF2B5EF4-FFF2-40B4-BE49-F238E27FC236}">
                <a16:creationId xmlns:a16="http://schemas.microsoft.com/office/drawing/2014/main" id="{2EE70691-A86A-4C69-B496-72E20AC4244D}"/>
              </a:ext>
            </a:extLst>
          </p:cNvPr>
          <p:cNvSpPr txBox="1"/>
          <p:nvPr/>
        </p:nvSpPr>
        <p:spPr>
          <a:xfrm>
            <a:off x="8653202" y="4531981"/>
            <a:ext cx="1924499" cy="646331"/>
          </a:xfrm>
          <a:prstGeom prst="rect">
            <a:avLst/>
          </a:prstGeom>
          <a:noFill/>
        </p:spPr>
        <p:txBody>
          <a:bodyPr wrap="square" rtlCol="0">
            <a:spAutoFit/>
          </a:bodyPr>
          <a:lstStyle/>
          <a:p>
            <a:pPr algn="ctr" fontAlgn="base">
              <a:spcBef>
                <a:spcPct val="0"/>
              </a:spcBef>
              <a:spcAft>
                <a:spcPct val="0"/>
              </a:spcAft>
            </a:pPr>
            <a:r>
              <a:rPr lang="ja-JP" altLang="en-US" dirty="0">
                <a:solidFill>
                  <a:prstClr val="black"/>
                </a:solidFill>
                <a:latin typeface="Arial" charset="0"/>
                <a:ea typeface="ＭＳ Ｐゴシック" pitchFamily="50" charset="-128"/>
              </a:rPr>
              <a:t>本物である価値を証明できるように</a:t>
            </a:r>
          </a:p>
        </p:txBody>
      </p:sp>
      <p:cxnSp>
        <p:nvCxnSpPr>
          <p:cNvPr id="46" name="直線矢印コネクタ 45">
            <a:extLst>
              <a:ext uri="{FF2B5EF4-FFF2-40B4-BE49-F238E27FC236}">
                <a16:creationId xmlns:a16="http://schemas.microsoft.com/office/drawing/2014/main" id="{16727C9A-768A-457C-9344-833A4DDDFE9B}"/>
              </a:ext>
            </a:extLst>
          </p:cNvPr>
          <p:cNvCxnSpPr>
            <a:cxnSpLocks/>
          </p:cNvCxnSpPr>
          <p:nvPr/>
        </p:nvCxnSpPr>
        <p:spPr>
          <a:xfrm flipV="1">
            <a:off x="4116930" y="5196172"/>
            <a:ext cx="1065506" cy="468737"/>
          </a:xfrm>
          <a:prstGeom prst="straightConnector1">
            <a:avLst/>
          </a:prstGeom>
          <a:noFill/>
          <a:ln w="57150" cap="flat" cmpd="sng" algn="ctr">
            <a:solidFill>
              <a:srgbClr val="4F81BD">
                <a:shade val="95000"/>
                <a:satMod val="105000"/>
              </a:srgbClr>
            </a:solidFill>
            <a:prstDash val="solid"/>
            <a:headEnd type="none" w="med" len="med"/>
            <a:tailEnd type="arrow" w="med" len="med"/>
          </a:ln>
          <a:effectLst/>
        </p:spPr>
      </p:cxnSp>
      <p:sp>
        <p:nvSpPr>
          <p:cNvPr id="47" name="爆発: 8 pt 46">
            <a:extLst>
              <a:ext uri="{FF2B5EF4-FFF2-40B4-BE49-F238E27FC236}">
                <a16:creationId xmlns:a16="http://schemas.microsoft.com/office/drawing/2014/main" id="{BB307E8C-2837-425E-A897-A32AF4A2A295}"/>
              </a:ext>
            </a:extLst>
          </p:cNvPr>
          <p:cNvSpPr/>
          <p:nvPr/>
        </p:nvSpPr>
        <p:spPr>
          <a:xfrm>
            <a:off x="7941520" y="4161491"/>
            <a:ext cx="3347864" cy="1595145"/>
          </a:xfrm>
          <a:prstGeom prst="irregularSeal1">
            <a:avLst/>
          </a:prstGeom>
          <a:noFill/>
          <a:ln w="1905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1800" b="0" i="0" u="none" strike="noStrike" kern="0" cap="none" spc="0" normalizeH="0" baseline="0" noProof="0" dirty="0">
              <a:ln>
                <a:noFill/>
              </a:ln>
              <a:solidFill>
                <a:prstClr val="black"/>
              </a:solidFill>
              <a:effectLst/>
              <a:uLnTx/>
              <a:uFillTx/>
              <a:latin typeface="+mn-lt"/>
              <a:ea typeface="+mn-ea"/>
              <a:cs typeface="+mn-cs"/>
            </a:endParaRPr>
          </a:p>
        </p:txBody>
      </p:sp>
      <p:cxnSp>
        <p:nvCxnSpPr>
          <p:cNvPr id="48" name="直線矢印コネクタ 47">
            <a:extLst>
              <a:ext uri="{FF2B5EF4-FFF2-40B4-BE49-F238E27FC236}">
                <a16:creationId xmlns:a16="http://schemas.microsoft.com/office/drawing/2014/main" id="{8B56A94D-97DB-4965-BE18-230371A3F688}"/>
              </a:ext>
            </a:extLst>
          </p:cNvPr>
          <p:cNvCxnSpPr>
            <a:cxnSpLocks/>
          </p:cNvCxnSpPr>
          <p:nvPr/>
        </p:nvCxnSpPr>
        <p:spPr>
          <a:xfrm flipV="1">
            <a:off x="5213967" y="4774642"/>
            <a:ext cx="1692106" cy="1"/>
          </a:xfrm>
          <a:prstGeom prst="straightConnector1">
            <a:avLst/>
          </a:prstGeom>
          <a:noFill/>
          <a:ln w="57150" cap="flat" cmpd="sng" algn="ctr">
            <a:solidFill>
              <a:srgbClr val="4F81BD">
                <a:shade val="95000"/>
                <a:satMod val="105000"/>
              </a:srgbClr>
            </a:solidFill>
            <a:prstDash val="solid"/>
            <a:headEnd type="none" w="med" len="med"/>
            <a:tailEnd type="arrow" w="med" len="med"/>
          </a:ln>
          <a:effectLst/>
        </p:spPr>
      </p:cxnSp>
      <p:sp>
        <p:nvSpPr>
          <p:cNvPr id="49" name="テキスト ボックス 48">
            <a:extLst>
              <a:ext uri="{FF2B5EF4-FFF2-40B4-BE49-F238E27FC236}">
                <a16:creationId xmlns:a16="http://schemas.microsoft.com/office/drawing/2014/main" id="{C29355B5-1BC8-449B-8CE2-7F5C164A6415}"/>
              </a:ext>
            </a:extLst>
          </p:cNvPr>
          <p:cNvSpPr txBox="1"/>
          <p:nvPr/>
        </p:nvSpPr>
        <p:spPr>
          <a:xfrm>
            <a:off x="6836110" y="4569857"/>
            <a:ext cx="775723" cy="338554"/>
          </a:xfrm>
          <a:prstGeom prst="rect">
            <a:avLst/>
          </a:prstGeom>
          <a:noFill/>
        </p:spPr>
        <p:txBody>
          <a:bodyPr wrap="square" rtlCol="0">
            <a:spAutoFit/>
          </a:bodyPr>
          <a:lstStyle/>
          <a:p>
            <a:pPr algn="ctr" fontAlgn="base">
              <a:spcBef>
                <a:spcPct val="0"/>
              </a:spcBef>
              <a:spcAft>
                <a:spcPct val="0"/>
              </a:spcAft>
            </a:pPr>
            <a:r>
              <a:rPr lang="en-US" altLang="ja-JP" sz="1600" dirty="0">
                <a:solidFill>
                  <a:prstClr val="black"/>
                </a:solidFill>
                <a:latin typeface="Arial" charset="0"/>
                <a:ea typeface="ＭＳ Ｐゴシック" pitchFamily="50" charset="-128"/>
              </a:rPr>
              <a:t>95</a:t>
            </a:r>
            <a:r>
              <a:rPr lang="ja-JP" altLang="en-US" sz="1600" dirty="0">
                <a:solidFill>
                  <a:prstClr val="black"/>
                </a:solidFill>
                <a:latin typeface="Arial" charset="0"/>
                <a:ea typeface="ＭＳ Ｐゴシック" pitchFamily="50" charset="-128"/>
              </a:rPr>
              <a:t>％</a:t>
            </a:r>
          </a:p>
        </p:txBody>
      </p:sp>
      <p:cxnSp>
        <p:nvCxnSpPr>
          <p:cNvPr id="50" name="直線矢印コネクタ 49">
            <a:extLst>
              <a:ext uri="{FF2B5EF4-FFF2-40B4-BE49-F238E27FC236}">
                <a16:creationId xmlns:a16="http://schemas.microsoft.com/office/drawing/2014/main" id="{C2D23999-F623-4F16-A1CF-43C5DF47A298}"/>
              </a:ext>
            </a:extLst>
          </p:cNvPr>
          <p:cNvCxnSpPr>
            <a:cxnSpLocks/>
          </p:cNvCxnSpPr>
          <p:nvPr/>
        </p:nvCxnSpPr>
        <p:spPr>
          <a:xfrm>
            <a:off x="5200893" y="5196172"/>
            <a:ext cx="1658116" cy="0"/>
          </a:xfrm>
          <a:prstGeom prst="straightConnector1">
            <a:avLst/>
          </a:prstGeom>
          <a:noFill/>
          <a:ln w="57150" cap="flat" cmpd="sng" algn="ctr">
            <a:solidFill>
              <a:srgbClr val="4F81BD"/>
            </a:solidFill>
            <a:prstDash val="solid"/>
            <a:headEnd type="none" w="med" len="med"/>
            <a:tailEnd type="arrow" w="med" len="med"/>
          </a:ln>
          <a:effectLst/>
        </p:spPr>
      </p:cxnSp>
      <p:sp>
        <p:nvSpPr>
          <p:cNvPr id="51" name="テキスト ボックス 50">
            <a:extLst>
              <a:ext uri="{FF2B5EF4-FFF2-40B4-BE49-F238E27FC236}">
                <a16:creationId xmlns:a16="http://schemas.microsoft.com/office/drawing/2014/main" id="{C5561EBF-3EE2-426A-AC2F-A79CAB31B3B5}"/>
              </a:ext>
            </a:extLst>
          </p:cNvPr>
          <p:cNvSpPr txBox="1"/>
          <p:nvPr/>
        </p:nvSpPr>
        <p:spPr>
          <a:xfrm>
            <a:off x="6835221" y="4983495"/>
            <a:ext cx="742713" cy="338554"/>
          </a:xfrm>
          <a:prstGeom prst="rect">
            <a:avLst/>
          </a:prstGeom>
          <a:noFill/>
        </p:spPr>
        <p:txBody>
          <a:bodyPr wrap="square" rtlCol="0">
            <a:spAutoFit/>
          </a:bodyPr>
          <a:lstStyle/>
          <a:p>
            <a:pPr algn="ctr" fontAlgn="base">
              <a:spcBef>
                <a:spcPct val="0"/>
              </a:spcBef>
              <a:spcAft>
                <a:spcPct val="0"/>
              </a:spcAft>
            </a:pPr>
            <a:r>
              <a:rPr lang="en-US" altLang="ja-JP" sz="1600" dirty="0">
                <a:solidFill>
                  <a:prstClr val="black"/>
                </a:solidFill>
                <a:latin typeface="Arial" charset="0"/>
                <a:ea typeface="ＭＳ Ｐゴシック" pitchFamily="50" charset="-128"/>
              </a:rPr>
              <a:t>65</a:t>
            </a:r>
            <a:r>
              <a:rPr lang="ja-JP" altLang="en-US" sz="1600" dirty="0">
                <a:solidFill>
                  <a:prstClr val="black"/>
                </a:solidFill>
                <a:latin typeface="Arial" charset="0"/>
                <a:ea typeface="ＭＳ Ｐゴシック" pitchFamily="50" charset="-128"/>
              </a:rPr>
              <a:t>％</a:t>
            </a:r>
          </a:p>
        </p:txBody>
      </p:sp>
      <p:sp>
        <p:nvSpPr>
          <p:cNvPr id="52" name="テキスト ボックス 51">
            <a:extLst>
              <a:ext uri="{FF2B5EF4-FFF2-40B4-BE49-F238E27FC236}">
                <a16:creationId xmlns:a16="http://schemas.microsoft.com/office/drawing/2014/main" id="{C0660CA0-03A2-4948-85B1-17D42A4719AF}"/>
              </a:ext>
            </a:extLst>
          </p:cNvPr>
          <p:cNvSpPr txBox="1"/>
          <p:nvPr/>
        </p:nvSpPr>
        <p:spPr>
          <a:xfrm>
            <a:off x="4122779" y="4347170"/>
            <a:ext cx="817827" cy="369332"/>
          </a:xfrm>
          <a:prstGeom prst="rect">
            <a:avLst/>
          </a:prstGeom>
          <a:noFill/>
        </p:spPr>
        <p:txBody>
          <a:bodyPr wrap="square" rtlCol="0">
            <a:spAutoFit/>
          </a:bodyPr>
          <a:lstStyle/>
          <a:p>
            <a:pPr fontAlgn="base">
              <a:spcBef>
                <a:spcPct val="0"/>
              </a:spcBef>
              <a:spcAft>
                <a:spcPct val="0"/>
              </a:spcAft>
            </a:pPr>
            <a:r>
              <a:rPr lang="ja-JP" altLang="en-US" dirty="0">
                <a:solidFill>
                  <a:prstClr val="black"/>
                </a:solidFill>
                <a:latin typeface="Arial" charset="0"/>
                <a:ea typeface="ＭＳ Ｐゴシック" pitchFamily="50" charset="-128"/>
              </a:rPr>
              <a:t>音源１</a:t>
            </a:r>
          </a:p>
        </p:txBody>
      </p:sp>
      <p:sp>
        <p:nvSpPr>
          <p:cNvPr id="53" name="テキスト ボックス 52">
            <a:extLst>
              <a:ext uri="{FF2B5EF4-FFF2-40B4-BE49-F238E27FC236}">
                <a16:creationId xmlns:a16="http://schemas.microsoft.com/office/drawing/2014/main" id="{4310AB69-D1D5-4D32-9C32-88128B9C7580}"/>
              </a:ext>
            </a:extLst>
          </p:cNvPr>
          <p:cNvSpPr txBox="1"/>
          <p:nvPr/>
        </p:nvSpPr>
        <p:spPr>
          <a:xfrm rot="20293229">
            <a:off x="4134214" y="5079441"/>
            <a:ext cx="918357" cy="369332"/>
          </a:xfrm>
          <a:prstGeom prst="rect">
            <a:avLst/>
          </a:prstGeom>
          <a:noFill/>
        </p:spPr>
        <p:txBody>
          <a:bodyPr wrap="square" rtlCol="0">
            <a:spAutoFit/>
          </a:bodyPr>
          <a:lstStyle/>
          <a:p>
            <a:pPr fontAlgn="base">
              <a:spcBef>
                <a:spcPct val="0"/>
              </a:spcBef>
              <a:spcAft>
                <a:spcPct val="0"/>
              </a:spcAft>
            </a:pPr>
            <a:r>
              <a:rPr lang="ja-JP" altLang="en-US" dirty="0">
                <a:solidFill>
                  <a:prstClr val="black"/>
                </a:solidFill>
                <a:latin typeface="Arial" charset="0"/>
                <a:ea typeface="ＭＳ Ｐゴシック" pitchFamily="50" charset="-128"/>
              </a:rPr>
              <a:t>音源２</a:t>
            </a:r>
          </a:p>
        </p:txBody>
      </p:sp>
      <p:sp>
        <p:nvSpPr>
          <p:cNvPr id="54" name="テキスト ボックス 53">
            <a:extLst>
              <a:ext uri="{FF2B5EF4-FFF2-40B4-BE49-F238E27FC236}">
                <a16:creationId xmlns:a16="http://schemas.microsoft.com/office/drawing/2014/main" id="{0D1909B1-B9F7-4DEB-B93D-0EC5352CE90A}"/>
              </a:ext>
            </a:extLst>
          </p:cNvPr>
          <p:cNvSpPr txBox="1"/>
          <p:nvPr/>
        </p:nvSpPr>
        <p:spPr>
          <a:xfrm>
            <a:off x="4970325" y="3797846"/>
            <a:ext cx="2451671" cy="338554"/>
          </a:xfrm>
          <a:prstGeom prst="rect">
            <a:avLst/>
          </a:prstGeom>
          <a:noFill/>
        </p:spPr>
        <p:txBody>
          <a:bodyPr wrap="square" rtlCol="0">
            <a:spAutoFit/>
          </a:bodyPr>
          <a:lstStyle/>
          <a:p>
            <a:pPr fontAlgn="base">
              <a:spcBef>
                <a:spcPct val="0"/>
              </a:spcBef>
              <a:spcAft>
                <a:spcPct val="0"/>
              </a:spcAft>
            </a:pPr>
            <a:r>
              <a:rPr lang="ja-JP" altLang="en-US" sz="1600" dirty="0">
                <a:solidFill>
                  <a:prstClr val="black"/>
                </a:solidFill>
                <a:latin typeface="Arial" charset="0"/>
                <a:ea typeface="ＭＳ Ｐゴシック" pitchFamily="50" charset="-128"/>
              </a:rPr>
              <a:t>ライブネス度測定システム</a:t>
            </a:r>
          </a:p>
        </p:txBody>
      </p:sp>
      <p:sp>
        <p:nvSpPr>
          <p:cNvPr id="55" name="テキスト ボックス 54">
            <a:extLst>
              <a:ext uri="{FF2B5EF4-FFF2-40B4-BE49-F238E27FC236}">
                <a16:creationId xmlns:a16="http://schemas.microsoft.com/office/drawing/2014/main" id="{60DFE2DF-1907-4B51-86E7-B73BE2958B07}"/>
              </a:ext>
            </a:extLst>
          </p:cNvPr>
          <p:cNvSpPr txBox="1"/>
          <p:nvPr/>
        </p:nvSpPr>
        <p:spPr>
          <a:xfrm>
            <a:off x="5366464" y="4389356"/>
            <a:ext cx="1232258" cy="338554"/>
          </a:xfrm>
          <a:prstGeom prst="rect">
            <a:avLst/>
          </a:prstGeom>
          <a:noFill/>
        </p:spPr>
        <p:txBody>
          <a:bodyPr wrap="square" rtlCol="0">
            <a:spAutoFit/>
          </a:bodyPr>
          <a:lstStyle/>
          <a:p>
            <a:pPr fontAlgn="base">
              <a:spcBef>
                <a:spcPct val="0"/>
              </a:spcBef>
              <a:spcAft>
                <a:spcPct val="0"/>
              </a:spcAft>
            </a:pPr>
            <a:r>
              <a:rPr lang="ja-JP" altLang="en-US" sz="1600" dirty="0">
                <a:solidFill>
                  <a:prstClr val="black"/>
                </a:solidFill>
                <a:latin typeface="Arial" charset="0"/>
                <a:ea typeface="ＭＳ Ｐゴシック" pitchFamily="50" charset="-128"/>
              </a:rPr>
              <a:t>測定中・・・</a:t>
            </a:r>
          </a:p>
        </p:txBody>
      </p:sp>
      <p:sp>
        <p:nvSpPr>
          <p:cNvPr id="56" name="テキスト ボックス 55">
            <a:extLst>
              <a:ext uri="{FF2B5EF4-FFF2-40B4-BE49-F238E27FC236}">
                <a16:creationId xmlns:a16="http://schemas.microsoft.com/office/drawing/2014/main" id="{BBB22ABE-EA49-47CF-B69A-E1F9FD883C69}"/>
              </a:ext>
            </a:extLst>
          </p:cNvPr>
          <p:cNvSpPr txBox="1"/>
          <p:nvPr/>
        </p:nvSpPr>
        <p:spPr>
          <a:xfrm>
            <a:off x="5375236" y="4813044"/>
            <a:ext cx="1232258" cy="338554"/>
          </a:xfrm>
          <a:prstGeom prst="rect">
            <a:avLst/>
          </a:prstGeom>
          <a:noFill/>
        </p:spPr>
        <p:txBody>
          <a:bodyPr wrap="square" rtlCol="0">
            <a:spAutoFit/>
          </a:bodyPr>
          <a:lstStyle/>
          <a:p>
            <a:pPr fontAlgn="base">
              <a:spcBef>
                <a:spcPct val="0"/>
              </a:spcBef>
              <a:spcAft>
                <a:spcPct val="0"/>
              </a:spcAft>
            </a:pPr>
            <a:r>
              <a:rPr lang="ja-JP" altLang="en-US" sz="1600" dirty="0">
                <a:solidFill>
                  <a:prstClr val="black"/>
                </a:solidFill>
                <a:latin typeface="Arial" charset="0"/>
                <a:ea typeface="ＭＳ Ｐゴシック" pitchFamily="50" charset="-128"/>
              </a:rPr>
              <a:t>測定中・・・</a:t>
            </a:r>
          </a:p>
        </p:txBody>
      </p:sp>
      <p:sp>
        <p:nvSpPr>
          <p:cNvPr id="57" name="星: 7 pt 56">
            <a:extLst>
              <a:ext uri="{FF2B5EF4-FFF2-40B4-BE49-F238E27FC236}">
                <a16:creationId xmlns:a16="http://schemas.microsoft.com/office/drawing/2014/main" id="{1FACB109-D8DB-4285-921B-5FDBDD380235}"/>
              </a:ext>
            </a:extLst>
          </p:cNvPr>
          <p:cNvSpPr/>
          <p:nvPr/>
        </p:nvSpPr>
        <p:spPr>
          <a:xfrm>
            <a:off x="6844882" y="4557085"/>
            <a:ext cx="810688" cy="384692"/>
          </a:xfrm>
          <a:prstGeom prst="star7">
            <a:avLst/>
          </a:prstGeom>
          <a:noFill/>
          <a:ln w="1905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1800" b="0" i="0" u="none" strike="noStrike" kern="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271053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ppt_x"/>
                                          </p:val>
                                        </p:tav>
                                        <p:tav tm="100000">
                                          <p:val>
                                            <p:strVal val="#ppt_x"/>
                                          </p:val>
                                        </p:tav>
                                      </p:tavLst>
                                    </p:anim>
                                    <p:anim calcmode="lin" valueType="num">
                                      <p:cBhvr additive="base">
                                        <p:cTn id="12"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anim calcmode="lin" valueType="num">
                                      <p:cBhvr additive="base">
                                        <p:cTn id="17" dur="500" fill="hold"/>
                                        <p:tgtEl>
                                          <p:spTgt spid="54"/>
                                        </p:tgtEl>
                                        <p:attrNameLst>
                                          <p:attrName>ppt_x</p:attrName>
                                        </p:attrNameLst>
                                      </p:cBhvr>
                                      <p:tavLst>
                                        <p:tav tm="0">
                                          <p:val>
                                            <p:strVal val="#ppt_x"/>
                                          </p:val>
                                        </p:tav>
                                        <p:tav tm="100000">
                                          <p:val>
                                            <p:strVal val="#ppt_x"/>
                                          </p:val>
                                        </p:tav>
                                      </p:tavLst>
                                    </p:anim>
                                    <p:anim calcmode="lin" valueType="num">
                                      <p:cBhvr additive="base">
                                        <p:cTn id="18" dur="500" fill="hold"/>
                                        <p:tgtEl>
                                          <p:spTgt spid="5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anim calcmode="lin" valueType="num">
                                      <p:cBhvr additive="base">
                                        <p:cTn id="21" dur="500" fill="hold"/>
                                        <p:tgtEl>
                                          <p:spTgt spid="55"/>
                                        </p:tgtEl>
                                        <p:attrNameLst>
                                          <p:attrName>ppt_x</p:attrName>
                                        </p:attrNameLst>
                                      </p:cBhvr>
                                      <p:tavLst>
                                        <p:tav tm="0">
                                          <p:val>
                                            <p:strVal val="#ppt_x"/>
                                          </p:val>
                                        </p:tav>
                                        <p:tav tm="100000">
                                          <p:val>
                                            <p:strVal val="#ppt_x"/>
                                          </p:val>
                                        </p:tav>
                                      </p:tavLst>
                                    </p:anim>
                                    <p:anim calcmode="lin" valueType="num">
                                      <p:cBhvr additive="base">
                                        <p:cTn id="22" dur="500" fill="hold"/>
                                        <p:tgtEl>
                                          <p:spTgt spid="5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anim calcmode="lin" valueType="num">
                                      <p:cBhvr additive="base">
                                        <p:cTn id="25" dur="500" fill="hold"/>
                                        <p:tgtEl>
                                          <p:spTgt spid="56"/>
                                        </p:tgtEl>
                                        <p:attrNameLst>
                                          <p:attrName>ppt_x</p:attrName>
                                        </p:attrNameLst>
                                      </p:cBhvr>
                                      <p:tavLst>
                                        <p:tav tm="0">
                                          <p:val>
                                            <p:strVal val="#ppt_x"/>
                                          </p:val>
                                        </p:tav>
                                        <p:tav tm="100000">
                                          <p:val>
                                            <p:strVal val="#ppt_x"/>
                                          </p:val>
                                        </p:tav>
                                      </p:tavLst>
                                    </p:anim>
                                    <p:anim calcmode="lin" valueType="num">
                                      <p:cBhvr additive="base">
                                        <p:cTn id="26"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anim calcmode="lin" valueType="num">
                                      <p:cBhvr additive="base">
                                        <p:cTn id="31" dur="500" fill="hold"/>
                                        <p:tgtEl>
                                          <p:spTgt spid="47"/>
                                        </p:tgtEl>
                                        <p:attrNameLst>
                                          <p:attrName>ppt_x</p:attrName>
                                        </p:attrNameLst>
                                      </p:cBhvr>
                                      <p:tavLst>
                                        <p:tav tm="0">
                                          <p:val>
                                            <p:strVal val="#ppt_x"/>
                                          </p:val>
                                        </p:tav>
                                        <p:tav tm="100000">
                                          <p:val>
                                            <p:strVal val="#ppt_x"/>
                                          </p:val>
                                        </p:tav>
                                      </p:tavLst>
                                    </p:anim>
                                    <p:anim calcmode="lin" valueType="num">
                                      <p:cBhvr additive="base">
                                        <p:cTn id="32" dur="500" fill="hold"/>
                                        <p:tgtEl>
                                          <p:spTgt spid="4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500" fill="hold"/>
                                        <p:tgtEl>
                                          <p:spTgt spid="45"/>
                                        </p:tgtEl>
                                        <p:attrNameLst>
                                          <p:attrName>ppt_x</p:attrName>
                                        </p:attrNameLst>
                                      </p:cBhvr>
                                      <p:tavLst>
                                        <p:tav tm="0">
                                          <p:val>
                                            <p:strVal val="#ppt_x"/>
                                          </p:val>
                                        </p:tav>
                                        <p:tav tm="100000">
                                          <p:val>
                                            <p:strVal val="#ppt_x"/>
                                          </p:val>
                                        </p:tav>
                                      </p:tavLst>
                                    </p:anim>
                                    <p:anim calcmode="lin" valueType="num">
                                      <p:cBhvr additive="base">
                                        <p:cTn id="36" dur="500" fill="hold"/>
                                        <p:tgtEl>
                                          <p:spTgt spid="4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anim calcmode="lin" valueType="num">
                                      <p:cBhvr additive="base">
                                        <p:cTn id="39" dur="500" fill="hold"/>
                                        <p:tgtEl>
                                          <p:spTgt spid="49"/>
                                        </p:tgtEl>
                                        <p:attrNameLst>
                                          <p:attrName>ppt_x</p:attrName>
                                        </p:attrNameLst>
                                      </p:cBhvr>
                                      <p:tavLst>
                                        <p:tav tm="0">
                                          <p:val>
                                            <p:strVal val="#ppt_x"/>
                                          </p:val>
                                        </p:tav>
                                        <p:tav tm="100000">
                                          <p:val>
                                            <p:strVal val="#ppt_x"/>
                                          </p:val>
                                        </p:tav>
                                      </p:tavLst>
                                    </p:anim>
                                    <p:anim calcmode="lin" valueType="num">
                                      <p:cBhvr additive="base">
                                        <p:cTn id="40" dur="500" fill="hold"/>
                                        <p:tgtEl>
                                          <p:spTgt spid="4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 calcmode="lin" valueType="num">
                                      <p:cBhvr additive="base">
                                        <p:cTn id="43" dur="500" fill="hold"/>
                                        <p:tgtEl>
                                          <p:spTgt spid="51"/>
                                        </p:tgtEl>
                                        <p:attrNameLst>
                                          <p:attrName>ppt_x</p:attrName>
                                        </p:attrNameLst>
                                      </p:cBhvr>
                                      <p:tavLst>
                                        <p:tav tm="0">
                                          <p:val>
                                            <p:strVal val="#ppt_x"/>
                                          </p:val>
                                        </p:tav>
                                        <p:tav tm="100000">
                                          <p:val>
                                            <p:strVal val="#ppt_x"/>
                                          </p:val>
                                        </p:tav>
                                      </p:tavLst>
                                    </p:anim>
                                    <p:anim calcmode="lin" valueType="num">
                                      <p:cBhvr additive="base">
                                        <p:cTn id="4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p:bldP spid="45" grpId="0"/>
      <p:bldP spid="47" grpId="0" animBg="1"/>
      <p:bldP spid="49" grpId="0"/>
      <p:bldP spid="51" grpId="0"/>
      <p:bldP spid="54" grpId="0"/>
      <p:bldP spid="55" grpId="0"/>
      <p:bldP spid="5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C3E5BD-946E-4572-9A4F-72115BCDD4C2}"/>
              </a:ext>
            </a:extLst>
          </p:cNvPr>
          <p:cNvSpPr>
            <a:spLocks noGrp="1"/>
          </p:cNvSpPr>
          <p:nvPr>
            <p:ph type="title"/>
          </p:nvPr>
        </p:nvSpPr>
        <p:spPr>
          <a:xfrm>
            <a:off x="657143" y="544486"/>
            <a:ext cx="10788941" cy="940143"/>
          </a:xfrm>
        </p:spPr>
        <p:txBody>
          <a:bodyPr>
            <a:normAutofit fontScale="90000"/>
          </a:bodyPr>
          <a:lstStyle/>
          <a:p>
            <a:r>
              <a:rPr kumimoji="1" lang="ja-JP" altLang="en-US" b="1" dirty="0"/>
              <a:t>音のパンニング加工の検出に関する一検討</a:t>
            </a:r>
            <a:r>
              <a:rPr kumimoji="1" lang="en-US" altLang="ja-JP" b="1" dirty="0"/>
              <a:t>(2/2)</a:t>
            </a:r>
            <a:endParaRPr kumimoji="1" lang="ja-JP" altLang="en-US" b="1" dirty="0"/>
          </a:p>
        </p:txBody>
      </p:sp>
      <p:sp>
        <p:nvSpPr>
          <p:cNvPr id="5" name="テキスト ボックス 4">
            <a:extLst>
              <a:ext uri="{FF2B5EF4-FFF2-40B4-BE49-F238E27FC236}">
                <a16:creationId xmlns:a16="http://schemas.microsoft.com/office/drawing/2014/main" id="{86A1CD05-6D8F-4D3C-8CF5-2C38CAC59AF3}"/>
              </a:ext>
            </a:extLst>
          </p:cNvPr>
          <p:cNvSpPr txBox="1"/>
          <p:nvPr/>
        </p:nvSpPr>
        <p:spPr>
          <a:xfrm>
            <a:off x="1688766" y="5516002"/>
            <a:ext cx="8566366" cy="461665"/>
          </a:xfrm>
          <a:prstGeom prst="rect">
            <a:avLst/>
          </a:prstGeom>
          <a:noFill/>
        </p:spPr>
        <p:txBody>
          <a:bodyPr wrap="square" rtlCol="0">
            <a:spAutoFit/>
          </a:bodyPr>
          <a:lstStyle/>
          <a:p>
            <a:pPr fontAlgn="base">
              <a:spcBef>
                <a:spcPct val="0"/>
              </a:spcBef>
              <a:spcAft>
                <a:spcPct val="0"/>
              </a:spcAft>
            </a:pPr>
            <a:r>
              <a:rPr lang="ja-JP" altLang="en-US" sz="2400" dirty="0">
                <a:solidFill>
                  <a:prstClr val="black"/>
                </a:solidFill>
                <a:latin typeface="Arial" charset="0"/>
                <a:ea typeface="ＭＳ Ｐゴシック" pitchFamily="50" charset="-128"/>
              </a:rPr>
              <a:t>・擬似ステレオ加工の一種である「パンニング加工」を対象とする</a:t>
            </a:r>
            <a:r>
              <a:rPr lang="ja-JP" altLang="en-US" sz="2000" dirty="0">
                <a:solidFill>
                  <a:prstClr val="black"/>
                </a:solidFill>
                <a:latin typeface="Arial" charset="0"/>
                <a:ea typeface="ＭＳ Ｐゴシック" pitchFamily="50" charset="-128"/>
              </a:rPr>
              <a:t>。</a:t>
            </a:r>
            <a:endParaRPr lang="en-US" altLang="ja-JP" sz="2000" dirty="0">
              <a:solidFill>
                <a:prstClr val="black"/>
              </a:solidFill>
              <a:latin typeface="Arial" charset="0"/>
              <a:ea typeface="ＭＳ Ｐゴシック" pitchFamily="50" charset="-128"/>
            </a:endParaRPr>
          </a:p>
        </p:txBody>
      </p:sp>
      <p:sp>
        <p:nvSpPr>
          <p:cNvPr id="6" name="テキスト ボックス 5">
            <a:extLst>
              <a:ext uri="{FF2B5EF4-FFF2-40B4-BE49-F238E27FC236}">
                <a16:creationId xmlns:a16="http://schemas.microsoft.com/office/drawing/2014/main" id="{1C47AFB3-CF8D-4B48-AABC-2CB0C4538A03}"/>
              </a:ext>
            </a:extLst>
          </p:cNvPr>
          <p:cNvSpPr txBox="1"/>
          <p:nvPr/>
        </p:nvSpPr>
        <p:spPr>
          <a:xfrm>
            <a:off x="1902555" y="1802416"/>
            <a:ext cx="8566366" cy="1200329"/>
          </a:xfrm>
          <a:prstGeom prst="rect">
            <a:avLst/>
          </a:prstGeom>
          <a:noFill/>
        </p:spPr>
        <p:txBody>
          <a:bodyPr wrap="square" rtlCol="0">
            <a:spAutoFit/>
          </a:bodyPr>
          <a:lstStyle/>
          <a:p>
            <a:pPr fontAlgn="base">
              <a:spcBef>
                <a:spcPct val="0"/>
              </a:spcBef>
              <a:spcAft>
                <a:spcPct val="0"/>
              </a:spcAft>
            </a:pPr>
            <a:r>
              <a:rPr lang="ja-JP" altLang="en-US" sz="2400" dirty="0">
                <a:solidFill>
                  <a:prstClr val="black"/>
                </a:solidFill>
                <a:latin typeface="Arial" charset="0"/>
                <a:ea typeface="ＭＳ Ｐゴシック" pitchFamily="50" charset="-128"/>
              </a:rPr>
              <a:t>・人工的な音響加工</a:t>
            </a:r>
            <a:endParaRPr lang="en-US" altLang="ja-JP" sz="2400" dirty="0">
              <a:solidFill>
                <a:prstClr val="black"/>
              </a:solidFill>
              <a:latin typeface="Arial" charset="0"/>
              <a:ea typeface="ＭＳ Ｐゴシック" pitchFamily="50" charset="-128"/>
            </a:endParaRPr>
          </a:p>
          <a:p>
            <a:pPr fontAlgn="base">
              <a:spcBef>
                <a:spcPct val="0"/>
              </a:spcBef>
              <a:spcAft>
                <a:spcPct val="0"/>
              </a:spcAft>
            </a:pPr>
            <a:r>
              <a:rPr lang="ja-JP" altLang="en-US" sz="2400" dirty="0">
                <a:solidFill>
                  <a:prstClr val="black"/>
                </a:solidFill>
                <a:latin typeface="Arial" charset="0"/>
                <a:ea typeface="ＭＳ Ｐゴシック" pitchFamily="50" charset="-128"/>
              </a:rPr>
              <a:t>　　　</a:t>
            </a:r>
            <a:r>
              <a:rPr lang="en-US" altLang="ja-JP" sz="2400" dirty="0">
                <a:solidFill>
                  <a:prstClr val="black"/>
                </a:solidFill>
                <a:latin typeface="Arial" charset="0"/>
                <a:ea typeface="ＭＳ Ｐゴシック" pitchFamily="50" charset="-128"/>
              </a:rPr>
              <a:t>-</a:t>
            </a:r>
            <a:r>
              <a:rPr lang="ja-JP" altLang="en-US" sz="2400" dirty="0">
                <a:solidFill>
                  <a:prstClr val="black"/>
                </a:solidFill>
                <a:latin typeface="Arial" charset="0"/>
                <a:ea typeface="ＭＳ Ｐゴシック" pitchFamily="50" charset="-128"/>
              </a:rPr>
              <a:t>コンプレッサーやマキシマイザーなどのダイナミクス系加工</a:t>
            </a:r>
            <a:endParaRPr lang="en-US" altLang="ja-JP" sz="2400" dirty="0">
              <a:solidFill>
                <a:prstClr val="black"/>
              </a:solidFill>
              <a:latin typeface="Arial" charset="0"/>
              <a:ea typeface="ＭＳ Ｐゴシック" pitchFamily="50" charset="-128"/>
            </a:endParaRPr>
          </a:p>
          <a:p>
            <a:pPr fontAlgn="base">
              <a:spcBef>
                <a:spcPct val="0"/>
              </a:spcBef>
              <a:spcAft>
                <a:spcPct val="0"/>
              </a:spcAft>
            </a:pPr>
            <a:r>
              <a:rPr lang="ja-JP" altLang="en-US" sz="2400" dirty="0">
                <a:solidFill>
                  <a:prstClr val="black"/>
                </a:solidFill>
                <a:latin typeface="Arial" charset="0"/>
                <a:ea typeface="ＭＳ Ｐゴシック" pitchFamily="50" charset="-128"/>
              </a:rPr>
              <a:t>　　  </a:t>
            </a:r>
            <a:r>
              <a:rPr lang="en-US" altLang="ja-JP" sz="2400" dirty="0">
                <a:solidFill>
                  <a:prstClr val="black"/>
                </a:solidFill>
                <a:latin typeface="Arial" charset="0"/>
                <a:ea typeface="ＭＳ Ｐゴシック" pitchFamily="50" charset="-128"/>
              </a:rPr>
              <a:t>-</a:t>
            </a:r>
            <a:r>
              <a:rPr lang="ja-JP" altLang="en-US" sz="2400" dirty="0">
                <a:solidFill>
                  <a:prstClr val="black"/>
                </a:solidFill>
                <a:latin typeface="Arial" charset="0"/>
                <a:ea typeface="ＭＳ Ｐゴシック" pitchFamily="50" charset="-128"/>
              </a:rPr>
              <a:t>パンニング加工やリバーブなどの擬似ステレオ加工</a:t>
            </a:r>
            <a:endParaRPr lang="en-US" altLang="ja-JP" sz="2400" dirty="0">
              <a:solidFill>
                <a:prstClr val="black"/>
              </a:solidFill>
              <a:latin typeface="Arial" charset="0"/>
              <a:ea typeface="ＭＳ Ｐゴシック" pitchFamily="50" charset="-128"/>
            </a:endParaRPr>
          </a:p>
        </p:txBody>
      </p:sp>
      <p:sp>
        <p:nvSpPr>
          <p:cNvPr id="7" name="矢印: 下 6">
            <a:extLst>
              <a:ext uri="{FF2B5EF4-FFF2-40B4-BE49-F238E27FC236}">
                <a16:creationId xmlns:a16="http://schemas.microsoft.com/office/drawing/2014/main" id="{A7E383C9-03F2-49B8-8EE7-3E45A1333A23}"/>
              </a:ext>
            </a:extLst>
          </p:cNvPr>
          <p:cNvSpPr/>
          <p:nvPr/>
        </p:nvSpPr>
        <p:spPr>
          <a:xfrm>
            <a:off x="5645950" y="4389095"/>
            <a:ext cx="900100" cy="1028908"/>
          </a:xfrm>
          <a:prstGeom prst="downArrow">
            <a:avLst/>
          </a:prstGeom>
          <a:solidFill>
            <a:srgbClr val="4F81BD"/>
          </a:solidFill>
          <a:ln w="1905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1800" b="0" i="0" u="none" strike="noStrike" kern="0" cap="none" spc="0" normalizeH="0" baseline="0" noProof="0" dirty="0">
              <a:ln>
                <a:noFill/>
              </a:ln>
              <a:solidFill>
                <a:prstClr val="black"/>
              </a:solidFill>
              <a:effectLst/>
              <a:uLnTx/>
              <a:uFillTx/>
              <a:latin typeface="+mn-lt"/>
              <a:ea typeface="+mn-ea"/>
              <a:cs typeface="+mn-cs"/>
            </a:endParaRPr>
          </a:p>
        </p:txBody>
      </p:sp>
      <p:sp>
        <p:nvSpPr>
          <p:cNvPr id="8" name="楕円 7">
            <a:extLst>
              <a:ext uri="{FF2B5EF4-FFF2-40B4-BE49-F238E27FC236}">
                <a16:creationId xmlns:a16="http://schemas.microsoft.com/office/drawing/2014/main" id="{D1B7C46A-2584-4A34-8587-E70216D4121A}"/>
              </a:ext>
            </a:extLst>
          </p:cNvPr>
          <p:cNvSpPr/>
          <p:nvPr/>
        </p:nvSpPr>
        <p:spPr>
          <a:xfrm>
            <a:off x="6857329" y="2499622"/>
            <a:ext cx="2479618" cy="542978"/>
          </a:xfrm>
          <a:prstGeom prst="ellipse">
            <a:avLst/>
          </a:prstGeom>
          <a:noFill/>
          <a:ln w="38100" cap="flat" cmpd="sng" algn="ctr">
            <a:solidFill>
              <a:srgbClr val="FF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1800" b="0" i="0" u="none" strike="noStrike" kern="0" cap="none" spc="0" normalizeH="0" baseline="0" noProof="0" dirty="0">
              <a:ln>
                <a:noFill/>
              </a:ln>
              <a:solidFill>
                <a:prstClr val="black"/>
              </a:solidFill>
              <a:effectLst/>
              <a:uLnTx/>
              <a:uFillTx/>
              <a:latin typeface="+mn-lt"/>
              <a:ea typeface="+mn-ea"/>
              <a:cs typeface="+mn-cs"/>
            </a:endParaRPr>
          </a:p>
        </p:txBody>
      </p:sp>
      <p:sp>
        <p:nvSpPr>
          <p:cNvPr id="9" name="正方形/長方形 8">
            <a:extLst>
              <a:ext uri="{FF2B5EF4-FFF2-40B4-BE49-F238E27FC236}">
                <a16:creationId xmlns:a16="http://schemas.microsoft.com/office/drawing/2014/main" id="{6B9D96BE-31F9-40A0-87E6-7C3D9CDF23CA}"/>
              </a:ext>
            </a:extLst>
          </p:cNvPr>
          <p:cNvSpPr/>
          <p:nvPr/>
        </p:nvSpPr>
        <p:spPr>
          <a:xfrm>
            <a:off x="1993423" y="3376370"/>
            <a:ext cx="8216881" cy="707886"/>
          </a:xfrm>
          <a:prstGeom prst="rect">
            <a:avLst/>
          </a:prstGeom>
        </p:spPr>
        <p:txBody>
          <a:bodyPr wrap="square">
            <a:spAutoFit/>
          </a:bodyPr>
          <a:lstStyle/>
          <a:p>
            <a:pPr fontAlgn="base">
              <a:spcBef>
                <a:spcPct val="0"/>
              </a:spcBef>
              <a:spcAft>
                <a:spcPct val="0"/>
              </a:spcAft>
            </a:pPr>
            <a:r>
              <a:rPr lang="ja-JP" altLang="en-US" sz="2000" dirty="0">
                <a:solidFill>
                  <a:prstClr val="black"/>
                </a:solidFill>
                <a:latin typeface="Arial" charset="0"/>
                <a:ea typeface="ＭＳ Ｐゴシック" pitchFamily="50" charset="-128"/>
              </a:rPr>
              <a:t>音楽制作のミキシング作業ではパンニング加工は必ず使われている。</a:t>
            </a:r>
            <a:endParaRPr lang="en-US" altLang="ja-JP" sz="2000" dirty="0">
              <a:solidFill>
                <a:prstClr val="black"/>
              </a:solidFill>
              <a:latin typeface="Arial" charset="0"/>
              <a:ea typeface="ＭＳ Ｐゴシック" pitchFamily="50" charset="-128"/>
            </a:endParaRPr>
          </a:p>
          <a:p>
            <a:pPr fontAlgn="base">
              <a:spcBef>
                <a:spcPct val="0"/>
              </a:spcBef>
              <a:spcAft>
                <a:spcPct val="0"/>
              </a:spcAft>
            </a:pPr>
            <a:r>
              <a:rPr lang="ja-JP" altLang="en-US" sz="2000" dirty="0">
                <a:solidFill>
                  <a:prstClr val="black"/>
                </a:solidFill>
                <a:latin typeface="Arial" charset="0"/>
                <a:ea typeface="ＭＳ Ｐゴシック" pitchFamily="50" charset="-128"/>
              </a:rPr>
              <a:t>パンニング加工を検出することで音のライブネス度を測れるのではないか？</a:t>
            </a:r>
            <a:endParaRPr lang="en-US" altLang="ja-JP" sz="2000" dirty="0">
              <a:solidFill>
                <a:prstClr val="black"/>
              </a:solidFill>
              <a:latin typeface="Arial" charset="0"/>
              <a:ea typeface="ＭＳ Ｐゴシック" pitchFamily="50" charset="-128"/>
            </a:endParaRPr>
          </a:p>
        </p:txBody>
      </p:sp>
      <p:sp>
        <p:nvSpPr>
          <p:cNvPr id="10" name="四角形: 角を丸くする 9">
            <a:extLst>
              <a:ext uri="{FF2B5EF4-FFF2-40B4-BE49-F238E27FC236}">
                <a16:creationId xmlns:a16="http://schemas.microsoft.com/office/drawing/2014/main" id="{5B6B0F6C-ACE1-47BC-9EC9-E7272B5C0FB3}"/>
              </a:ext>
            </a:extLst>
          </p:cNvPr>
          <p:cNvSpPr/>
          <p:nvPr/>
        </p:nvSpPr>
        <p:spPr>
          <a:xfrm>
            <a:off x="1902555" y="3336515"/>
            <a:ext cx="8352577" cy="845740"/>
          </a:xfrm>
          <a:prstGeom prst="roundRect">
            <a:avLst/>
          </a:prstGeom>
          <a:noFill/>
          <a:ln w="19050" cap="flat" cmpd="sng" algn="ctr">
            <a:solidFill>
              <a:srgbClr val="FF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1800" b="0" i="0" u="none" strike="noStrike" kern="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234635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163</Words>
  <Application>Microsoft Office PowerPoint</Application>
  <PresentationFormat>ワイド画面</PresentationFormat>
  <Paragraphs>22</Paragraphs>
  <Slides>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vt:i4>
      </vt:variant>
    </vt:vector>
  </HeadingPairs>
  <TitlesOfParts>
    <vt:vector size="6" baseType="lpstr">
      <vt:lpstr>游ゴシック</vt:lpstr>
      <vt:lpstr>游ゴシック Light</vt:lpstr>
      <vt:lpstr>Arial</vt:lpstr>
      <vt:lpstr>Office テーマ</vt:lpstr>
      <vt:lpstr>音のパンニング加工の検出に関する一検討(1/2)</vt:lpstr>
      <vt:lpstr>音のパンニング加工の検出に関する一検討(2/2)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音のパンニング加工の検出に関する一検討(1/2)</dc:title>
  <dc:creator>康弘  メイン 黒田</dc:creator>
  <cp:lastModifiedBy>康弘  メイン 黒田</cp:lastModifiedBy>
  <cp:revision>4</cp:revision>
  <dcterms:created xsi:type="dcterms:W3CDTF">2019-03-12T13:38:30Z</dcterms:created>
  <dcterms:modified xsi:type="dcterms:W3CDTF">2019-03-12T13:51:16Z</dcterms:modified>
</cp:coreProperties>
</file>