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7" r:id="rId2"/>
    <p:sldId id="257" r:id="rId3"/>
    <p:sldId id="311" r:id="rId4"/>
    <p:sldId id="312" r:id="rId5"/>
    <p:sldId id="292" r:id="rId6"/>
    <p:sldId id="314" r:id="rId7"/>
    <p:sldId id="313" r:id="rId8"/>
    <p:sldId id="280" r:id="rId9"/>
    <p:sldId id="293" r:id="rId10"/>
    <p:sldId id="315" r:id="rId11"/>
    <p:sldId id="281" r:id="rId12"/>
    <p:sldId id="294" r:id="rId13"/>
    <p:sldId id="316" r:id="rId14"/>
    <p:sldId id="283" r:id="rId15"/>
    <p:sldId id="317" r:id="rId16"/>
    <p:sldId id="319" r:id="rId17"/>
    <p:sldId id="318" r:id="rId18"/>
    <p:sldId id="271" r:id="rId19"/>
    <p:sldId id="286" r:id="rId20"/>
    <p:sldId id="295" r:id="rId21"/>
    <p:sldId id="320" r:id="rId22"/>
    <p:sldId id="310" r:id="rId23"/>
    <p:sldId id="322" r:id="rId24"/>
    <p:sldId id="323" r:id="rId25"/>
    <p:sldId id="288" r:id="rId26"/>
    <p:sldId id="326" r:id="rId27"/>
    <p:sldId id="327" r:id="rId28"/>
    <p:sldId id="328" r:id="rId29"/>
    <p:sldId id="329" r:id="rId30"/>
    <p:sldId id="330" r:id="rId31"/>
    <p:sldId id="331" r:id="rId32"/>
    <p:sldId id="33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ksi IC" id="{BDC9D945-D3CE-43B7-B2A0-4755B24C1D99}">
          <p14:sldIdLst>
            <p14:sldId id="297"/>
            <p14:sldId id="257"/>
            <p14:sldId id="311"/>
            <p14:sldId id="312"/>
            <p14:sldId id="292"/>
            <p14:sldId id="314"/>
            <p14:sldId id="313"/>
          </p14:sldIdLst>
        </p14:section>
        <p14:section name="WH Asal -- Tag SN" id="{CA81C4C9-82BD-4FEF-90F6-4B288885793A}">
          <p14:sldIdLst>
            <p14:sldId id="280"/>
            <p14:sldId id="293"/>
            <p14:sldId id="315"/>
          </p14:sldIdLst>
        </p14:section>
        <p14:section name="WH -- Print SJ" id="{59A11155-2054-45AB-B43C-2924F9FA5A62}">
          <p14:sldIdLst>
            <p14:sldId id="281"/>
            <p14:sldId id="294"/>
            <p14:sldId id="316"/>
          </p14:sldIdLst>
        </p14:section>
        <p14:section name="WH -- Approve SJ" id="{78270739-7844-4E6B-B7B1-9922FD10BC8D}">
          <p14:sldIdLst>
            <p14:sldId id="283"/>
            <p14:sldId id="317"/>
            <p14:sldId id="319"/>
          </p14:sldIdLst>
        </p14:section>
        <p14:section name="WH -- Print SJ" id="{8FC076BF-6DB1-4057-93C4-6655859F2F98}">
          <p14:sldIdLst>
            <p14:sldId id="318"/>
            <p14:sldId id="271"/>
          </p14:sldIdLst>
        </p14:section>
        <p14:section name="WH Tujuan" id="{B0BA4511-E1B5-41AD-B275-F790DA9B9E2C}">
          <p14:sldIdLst>
            <p14:sldId id="286"/>
            <p14:sldId id="295"/>
            <p14:sldId id="320"/>
          </p14:sldIdLst>
        </p14:section>
        <p14:section name="IC - Report IC" id="{4CD8B69D-9310-49E2-8BCC-9F73C743DC98}">
          <p14:sldIdLst>
            <p14:sldId id="310"/>
            <p14:sldId id="322"/>
            <p14:sldId id="323"/>
          </p14:sldIdLst>
        </p14:section>
        <p14:section name="WH Tujuan - Tag SN" id="{584F29F2-753B-4A06-9613-595286DF976B}">
          <p14:sldIdLst>
            <p14:sldId id="288"/>
            <p14:sldId id="326"/>
            <p14:sldId id="327"/>
            <p14:sldId id="328"/>
            <p14:sldId id="329"/>
            <p14:sldId id="330"/>
          </p14:sldIdLst>
        </p14:section>
        <p14:section name="WH Tujuan - Approve Tag SN" id="{20C1C8D9-15FA-43D3-85B6-3E545AB3F946}">
          <p14:sldIdLst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5"/>
    <a:srgbClr val="D9D9D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>
        <p:scale>
          <a:sx n="91" d="100"/>
          <a:sy n="91" d="100"/>
        </p:scale>
        <p:origin x="-192" y="6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A531-14E9-4C82-9AFD-5D1569A804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CD62-0488-41D9-A790-1E00AD15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 smtClean="0"/>
              <a:t>Menu Utama Sistem IM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0269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Tag SN.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Instruction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List Surat </a:t>
            </a:r>
            <a:r>
              <a:rPr lang="en-US" dirty="0" err="1" smtClean="0"/>
              <a:t>Jalan</a:t>
            </a:r>
            <a:r>
              <a:rPr lang="en-US" dirty="0" smtClean="0"/>
              <a:t> Warehouse Transfer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“Tag Inputted” </a:t>
            </a:r>
            <a:r>
              <a:rPr lang="id-ID" baseline="0" dirty="0" smtClean="0"/>
              <a:t>adalah data dari menu Tag SN yang siap dibuatkan Surat Jalannya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</a:t>
            </a:r>
            <a:r>
              <a:rPr lang="en-US" baseline="0" dirty="0" smtClean="0"/>
              <a:t>A</a:t>
            </a:r>
            <a:r>
              <a:rPr lang="id-ID" baseline="0" dirty="0" smtClean="0"/>
              <a:t>pprover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 oleh </a:t>
            </a:r>
            <a:r>
              <a:rPr lang="en-US" baseline="0" dirty="0" smtClean="0"/>
              <a:t>Approver</a:t>
            </a:r>
            <a:r>
              <a:rPr lang="id-ID" baseline="0" dirty="0" smtClean="0"/>
              <a:t> dan siap untuk di print</a:t>
            </a:r>
            <a:r>
              <a:rPr lang="en-US" baseline="0" dirty="0" smtClean="0"/>
              <a:t>.</a:t>
            </a:r>
            <a:endParaRPr lang="id-ID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Print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di menu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Ready To Print.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Create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create </a:t>
            </a:r>
            <a:r>
              <a:rPr lang="en-US" dirty="0" err="1" smtClean="0"/>
              <a:t>dari</a:t>
            </a:r>
            <a:r>
              <a:rPr lang="en-US" dirty="0" smtClean="0"/>
              <a:t> listing </a:t>
            </a:r>
            <a:r>
              <a:rPr lang="en-US" dirty="0" err="1" smtClean="0"/>
              <a:t>pada</a:t>
            </a:r>
            <a:r>
              <a:rPr lang="en-US" dirty="0" smtClean="0"/>
              <a:t> list yang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i="1" dirty="0" smtClean="0"/>
              <a:t>Tag Inputted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User mengisi Field </a:t>
            </a:r>
            <a:r>
              <a:rPr lang="id-ID" i="1" baseline="0" dirty="0" smtClean="0"/>
              <a:t>Forwarder, Nomor Polisi </a:t>
            </a:r>
            <a:r>
              <a:rPr lang="id-ID" i="0" baseline="0" dirty="0" smtClean="0"/>
              <a:t>dan</a:t>
            </a:r>
            <a:r>
              <a:rPr lang="id-ID" i="1" baseline="0" dirty="0" smtClean="0"/>
              <a:t> Driver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untuk melihat daftar Serial </a:t>
            </a:r>
            <a:r>
              <a:rPr lang="en-US" baseline="0" dirty="0" smtClean="0"/>
              <a:t>N</a:t>
            </a:r>
            <a:r>
              <a:rPr lang="id-ID" baseline="0" dirty="0" smtClean="0"/>
              <a:t>umber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“Submit”, </a:t>
            </a:r>
            <a:r>
              <a:rPr lang="id-ID" baseline="0" dirty="0" smtClean="0"/>
              <a:t>maka </a:t>
            </a:r>
            <a:r>
              <a:rPr lang="en-US" baseline="0" dirty="0" smtClean="0"/>
              <a:t>status </a:t>
            </a:r>
            <a:r>
              <a:rPr lang="id-ID" baseline="0" dirty="0" smtClean="0"/>
              <a:t>data tersebut berubah menjadi </a:t>
            </a:r>
            <a:r>
              <a:rPr lang="id-ID" i="1" baseline="0" dirty="0" smtClean="0"/>
              <a:t>“Requested”</a:t>
            </a:r>
            <a:r>
              <a:rPr lang="en-US" i="1" baseline="0" dirty="0" smtClean="0"/>
              <a:t>.</a:t>
            </a:r>
            <a:endParaRPr lang="en-US" i="1" dirty="0" smtClean="0"/>
          </a:p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Tag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Requested.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6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List Surat </a:t>
            </a:r>
            <a:r>
              <a:rPr lang="en-US" dirty="0" err="1" smtClean="0"/>
              <a:t>Jalan</a:t>
            </a:r>
            <a:r>
              <a:rPr lang="en-US" dirty="0" smtClean="0"/>
              <a:t> Approval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(Data request SJ yang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di-approve)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Approved </a:t>
            </a:r>
            <a:r>
              <a:rPr lang="en-US" i="0" baseline="0" dirty="0" smtClean="0"/>
              <a:t>(Data request SJ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di-approve)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0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Tampilan</a:t>
            </a:r>
            <a:r>
              <a:rPr lang="en-US" i="0" dirty="0" smtClean="0"/>
              <a:t> </a:t>
            </a:r>
            <a:r>
              <a:rPr lang="en-US" i="0" dirty="0" err="1" smtClean="0"/>
              <a:t>ketika</a:t>
            </a:r>
            <a:r>
              <a:rPr lang="en-US" i="0" dirty="0" smtClean="0"/>
              <a:t> WH </a:t>
            </a:r>
            <a:r>
              <a:rPr lang="en-US" i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 smtClean="0"/>
              <a:t>Button </a:t>
            </a:r>
            <a:r>
              <a:rPr lang="en-US" baseline="0" dirty="0" smtClean="0"/>
              <a:t>“</a:t>
            </a:r>
            <a:r>
              <a:rPr lang="id-ID" i="1" baseline="0" dirty="0" smtClean="0"/>
              <a:t>Revise</a:t>
            </a:r>
            <a:r>
              <a:rPr lang="en-US" i="1" baseline="0" dirty="0" smtClean="0"/>
              <a:t> Surat </a:t>
            </a:r>
            <a:r>
              <a:rPr lang="en-US" i="1" baseline="0" dirty="0" err="1" smtClean="0"/>
              <a:t>Jalan</a:t>
            </a:r>
            <a:r>
              <a:rPr lang="en-US" i="1" baseline="0" dirty="0" smtClean="0"/>
              <a:t>”</a:t>
            </a:r>
            <a:r>
              <a:rPr lang="id-ID" baseline="0" dirty="0" smtClean="0"/>
              <a:t> adalah untuk merevisi Surat jalan dan memberikan </a:t>
            </a:r>
            <a:r>
              <a:rPr lang="id-ID" i="1" baseline="0" dirty="0" smtClean="0"/>
              <a:t>remark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Revision Remark</a:t>
            </a:r>
            <a:r>
              <a:rPr lang="id-ID" baseline="0" dirty="0" smtClean="0"/>
              <a:t>. Data akan kembali ke admin di menu Tag SN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 Remark”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tsb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Approve Surat </a:t>
            </a:r>
            <a:r>
              <a:rPr lang="en-US" i="1" baseline="0" dirty="0" err="1" smtClean="0"/>
              <a:t>Jalan</a:t>
            </a:r>
            <a:r>
              <a:rPr lang="en-US" i="1" baseline="0" dirty="0" smtClean="0"/>
              <a:t>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status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i="1" baseline="0" dirty="0" smtClean="0"/>
              <a:t>Approved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i="0" baseline="0" dirty="0" smtClean="0"/>
              <a:t>Approved, </a:t>
            </a:r>
            <a:r>
              <a:rPr lang="en-US" i="0" baseline="0" dirty="0" err="1" smtClean="0"/>
              <a:t>maka</a:t>
            </a:r>
            <a:r>
              <a:rPr lang="en-US" baseline="0" dirty="0" smtClean="0"/>
              <a:t> SJ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di print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Inbound Warehouse Transfer.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7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5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di print.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Requested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Ready To Print.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Ready To Print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Field </a:t>
            </a:r>
            <a:r>
              <a:rPr lang="id-ID" i="1" baseline="0" dirty="0" smtClean="0"/>
              <a:t>“Jam Serah Terima”</a:t>
            </a:r>
            <a:r>
              <a:rPr lang="id-ID" baseline="0" dirty="0" smtClean="0"/>
              <a:t> </a:t>
            </a:r>
            <a:r>
              <a:rPr lang="en-US" baseline="0" dirty="0" smtClean="0"/>
              <a:t>di</a:t>
            </a:r>
            <a:r>
              <a:rPr lang="id-ID" baseline="0" dirty="0" smtClean="0"/>
              <a:t>buatkan kotak kosong, berfungsi untuk di isi manual oleh user dilapangan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0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id-ID" dirty="0" smtClean="0"/>
              <a:t>list </a:t>
            </a:r>
            <a:r>
              <a:rPr lang="en-US" dirty="0" smtClean="0"/>
              <a:t>Inbound Warehouse Transfer submenu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  <a:endParaRPr lang="id-ID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Received</a:t>
            </a:r>
            <a:r>
              <a:rPr lang="id-ID" i="1" baseline="0" dirty="0" smtClean="0"/>
              <a:t>” </a:t>
            </a:r>
            <a:r>
              <a:rPr lang="id-ID" baseline="0" dirty="0" smtClean="0"/>
              <a:t>adalah data tendangan dari Approve Surat Jalan dari Warehouse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inputkan</a:t>
            </a:r>
            <a:r>
              <a:rPr lang="en-US" baseline="0" dirty="0" smtClean="0"/>
              <a:t> QTY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“Uncompleted” </a:t>
            </a:r>
            <a:r>
              <a:rPr lang="id-ID" baseline="0" dirty="0" smtClean="0"/>
              <a:t>adalah data yang QTY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memenuhi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QTY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Warehouse </a:t>
            </a:r>
            <a:r>
              <a:rPr lang="en-US" baseline="0" dirty="0" err="1" smtClean="0"/>
              <a:t>Asal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</a:t>
            </a:r>
            <a:r>
              <a:rPr lang="id-ID" baseline="0" dirty="0" smtClean="0"/>
              <a:t> adalah data yang QTY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QTY.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Inbound Warehouse Transfer submenu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New Inbound.</a:t>
            </a:r>
            <a:endParaRPr lang="id-ID" i="1" dirty="0" smtClean="0"/>
          </a:p>
          <a:p>
            <a:endParaRPr lang="en-US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Instruksi Warehouse Transfer, berisikan list data yang sudah di input sebelumnya melalui button </a:t>
            </a:r>
            <a:r>
              <a:rPr lang="id-ID" i="1" baseline="0" dirty="0" smtClean="0"/>
              <a:t>“Create”</a:t>
            </a:r>
            <a:endParaRPr lang="en-US" i="1" baseline="0" dirty="0" smtClean="0"/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1. </a:t>
            </a:r>
            <a:r>
              <a:rPr lang="id-ID" baseline="0" dirty="0" smtClean="0"/>
              <a:t>Nomor Instruksi </a:t>
            </a:r>
            <a:r>
              <a:rPr lang="en-US" baseline="0" dirty="0" smtClean="0"/>
              <a:t>g</a:t>
            </a:r>
            <a:r>
              <a:rPr lang="id-ID" baseline="0" dirty="0" smtClean="0"/>
              <a:t>enerate by system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di create.</a:t>
            </a:r>
            <a:endParaRPr lang="id-ID" baseline="0" dirty="0" smtClean="0"/>
          </a:p>
          <a:p>
            <a:endParaRPr lang="id-ID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Mockup untuk input Barang masuk (Inbound Warehouse Trasnfer) di </a:t>
                </a:r>
                <a:r>
                  <a:rPr lang="en-US" dirty="0" smtClean="0"/>
                  <a:t>Warehouse </a:t>
                </a:r>
                <a:r>
                  <a:rPr lang="en-US" dirty="0" err="1" smtClean="0"/>
                  <a:t>Tujuan</a:t>
                </a:r>
                <a:endParaRPr lang="id-ID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err="1" smtClean="0"/>
                  <a:t>Tanggal</a:t>
                </a:r>
                <a:r>
                  <a:rPr lang="en-US" i="1" baseline="0" dirty="0" smtClean="0"/>
                  <a:t> </a:t>
                </a:r>
                <a:r>
                  <a:rPr lang="en-US" i="1" baseline="0" dirty="0" err="1" smtClean="0"/>
                  <a:t>Datang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tanggal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datangnya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Warehouse </a:t>
                </a:r>
                <a:r>
                  <a:rPr lang="en-US" i="0" baseline="0" dirty="0" err="1" smtClean="0"/>
                  <a:t>Tujuan</a:t>
                </a:r>
                <a:r>
                  <a:rPr lang="en-US" i="0" baseline="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smtClean="0"/>
                  <a:t>User </a:t>
                </a:r>
                <a:r>
                  <a:rPr lang="en-US" i="0" baseline="0" dirty="0" err="1" smtClean="0"/>
                  <a:t>menginput</a:t>
                </a:r>
                <a:r>
                  <a:rPr lang="en-US" i="0" baseline="0" dirty="0" smtClean="0"/>
                  <a:t> QTY </a:t>
                </a:r>
                <a:r>
                  <a:rPr lang="en-US" i="0" baseline="0" dirty="0" err="1" smtClean="0"/>
                  <a:t>Terima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sesuai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dengan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diterima</a:t>
                </a:r>
                <a:r>
                  <a:rPr lang="en-US" i="0" baseline="0" dirty="0" smtClean="0"/>
                  <a:t> (</a:t>
                </a:r>
                <a:r>
                  <a:rPr lang="en-US" i="0" baseline="0" dirty="0" err="1" smtClean="0"/>
                  <a:t>bisa</a:t>
                </a:r>
                <a:r>
                  <a:rPr lang="en-US" i="0" baseline="0" dirty="0" smtClean="0"/>
                  <a:t> partial).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Intransit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Intransit</a:t>
                </a:r>
                <a:r>
                  <a:rPr lang="en-US" i="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Intransit</a:t>
                </a:r>
                <a:r>
                  <a:rPr lang="en-US" i="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Button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“Report To IC” </a:t>
                </a:r>
                <a:r>
                  <a:rPr lang="en-US" i="0" baseline="0" dirty="0" err="1" smtClean="0"/>
                  <a:t>adalah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hilang</a:t>
                </a:r>
                <a:r>
                  <a:rPr lang="en-US" i="0" baseline="0" dirty="0" smtClean="0"/>
                  <a:t>/</a:t>
                </a:r>
                <a:r>
                  <a:rPr lang="en-US" i="0" baseline="0" dirty="0" err="1" smtClean="0"/>
                  <a:t>tertinggal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sehingga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kembali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IC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di proses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selanjutnya</a:t>
                </a:r>
                <a:r>
                  <a:rPr lang="en-US" i="0" baseline="0" dirty="0" smtClean="0"/>
                  <a:t>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d-ID" baseline="0" dirty="0" smtClean="0"/>
                  <a:t>Jika </a:t>
                </a:r>
                <a:r>
                  <a:rPr lang="en-US" baseline="0" dirty="0" smtClean="0"/>
                  <a:t>user</a:t>
                </a:r>
                <a:r>
                  <a:rPr lang="id-ID" baseline="0" dirty="0" smtClean="0"/>
                  <a:t> klik button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Input Inbound</a:t>
                </a:r>
                <a:r>
                  <a:rPr lang="id-ID" i="1" baseline="0" dirty="0" smtClean="0"/>
                  <a:t>”, </a:t>
                </a:r>
                <a:r>
                  <a:rPr lang="id-ID" baseline="0" dirty="0" smtClean="0"/>
                  <a:t>maka </a:t>
                </a:r>
                <a:r>
                  <a:rPr lang="en-US" baseline="0" dirty="0" smtClean="0"/>
                  <a:t>status </a:t>
                </a:r>
                <a:r>
                  <a:rPr lang="id-ID" baseline="0" dirty="0" smtClean="0"/>
                  <a:t>data tersebut berubah menjadi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Uncompleted</a:t>
                </a:r>
                <a:r>
                  <a:rPr lang="id-ID" i="1" baseline="0" dirty="0" smtClean="0"/>
                  <a:t>”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dilakukan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secara</a:t>
                </a:r>
                <a:r>
                  <a:rPr lang="en-US" i="0" baseline="0" dirty="0" smtClean="0"/>
                  <a:t> partial) </a:t>
                </a:r>
                <a:r>
                  <a:rPr lang="en-US" i="0" baseline="0" dirty="0" err="1" smtClean="0"/>
                  <a:t>atau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Inputted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sudah</a:t>
                </a:r>
                <a:r>
                  <a:rPr lang="en-US" i="0" baseline="0" dirty="0" smtClean="0"/>
                  <a:t> completed) </a:t>
                </a:r>
                <a:r>
                  <a:rPr lang="en-US" i="0" baseline="0" dirty="0" err="1" smtClean="0"/>
                  <a:t>dan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masuk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Inbound Warehouse Transfer submenu Tag SN.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Mockup untuk input Barang masuk (Inbound Warehouse Trasnfer) di </a:t>
                </a:r>
                <a:r>
                  <a:rPr lang="en-US" dirty="0" smtClean="0"/>
                  <a:t>Warehouse </a:t>
                </a:r>
                <a:r>
                  <a:rPr lang="en-US" dirty="0" err="1" smtClean="0"/>
                  <a:t>Tujuan</a:t>
                </a:r>
                <a:endParaRPr lang="id-ID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err="1" smtClean="0"/>
                  <a:t>Tanggal</a:t>
                </a:r>
                <a:r>
                  <a:rPr lang="en-US" i="1" baseline="0" dirty="0" smtClean="0"/>
                  <a:t> </a:t>
                </a:r>
                <a:r>
                  <a:rPr lang="en-US" i="1" baseline="0" dirty="0" err="1" smtClean="0"/>
                  <a:t>Datang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tanggal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datangnya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Warehouse </a:t>
                </a:r>
                <a:r>
                  <a:rPr lang="en-US" i="0" baseline="0" dirty="0" err="1" smtClean="0"/>
                  <a:t>Tujuan</a:t>
                </a:r>
                <a:r>
                  <a:rPr lang="en-US" i="0" baseline="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smtClean="0"/>
                  <a:t>User </a:t>
                </a:r>
                <a:r>
                  <a:rPr lang="en-US" i="0" baseline="0" dirty="0" err="1" smtClean="0"/>
                  <a:t>menginput</a:t>
                </a:r>
                <a:r>
                  <a:rPr lang="en-US" i="0" baseline="0" dirty="0" smtClean="0"/>
                  <a:t> QTY </a:t>
                </a:r>
                <a:r>
                  <a:rPr lang="en-US" i="0" baseline="0" dirty="0" err="1" smtClean="0"/>
                  <a:t>Terima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sesuai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dengan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diterima</a:t>
                </a:r>
                <a:r>
                  <a:rPr lang="en-US" i="0" baseline="0" dirty="0" smtClean="0"/>
                  <a:t> (</a:t>
                </a:r>
                <a:r>
                  <a:rPr lang="en-US" i="0" baseline="0" dirty="0" err="1" smtClean="0"/>
                  <a:t>bisa</a:t>
                </a:r>
                <a:r>
                  <a:rPr lang="en-US" i="0" baseline="0" dirty="0" smtClean="0"/>
                  <a:t> partial). </a:t>
                </a:r>
                <a:endParaRPr lang="en-US" i="0" baseline="0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Intransit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Intransit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Intransit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  <a:endParaRPr lang="en-US" i="0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Button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“Report To IC” </a:t>
                </a:r>
                <a:r>
                  <a:rPr lang="en-US" i="0" baseline="0" dirty="0" err="1" smtClean="0"/>
                  <a:t>adalah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hilang</a:t>
                </a:r>
                <a:r>
                  <a:rPr lang="en-US" i="0" baseline="0" dirty="0" smtClean="0"/>
                  <a:t>/</a:t>
                </a:r>
                <a:r>
                  <a:rPr lang="en-US" i="0" baseline="0" dirty="0" err="1" smtClean="0"/>
                  <a:t>tertinggal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sehingga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kembali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IC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di proses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selanjutnya</a:t>
                </a:r>
                <a:r>
                  <a:rPr lang="en-US" i="0" baseline="0" dirty="0" smtClean="0"/>
                  <a:t>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d-ID" baseline="0" dirty="0" smtClean="0"/>
                  <a:t>Jika </a:t>
                </a:r>
                <a:r>
                  <a:rPr lang="en-US" baseline="0" dirty="0" smtClean="0"/>
                  <a:t>user</a:t>
                </a:r>
                <a:r>
                  <a:rPr lang="id-ID" baseline="0" dirty="0" smtClean="0"/>
                  <a:t> klik button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Input Inbound</a:t>
                </a:r>
                <a:r>
                  <a:rPr lang="id-ID" i="1" baseline="0" dirty="0" smtClean="0"/>
                  <a:t>”, </a:t>
                </a:r>
                <a:r>
                  <a:rPr lang="id-ID" baseline="0" dirty="0" smtClean="0"/>
                  <a:t>maka </a:t>
                </a:r>
                <a:r>
                  <a:rPr lang="en-US" baseline="0" dirty="0" smtClean="0"/>
                  <a:t>status </a:t>
                </a:r>
                <a:r>
                  <a:rPr lang="id-ID" baseline="0" dirty="0" smtClean="0"/>
                  <a:t>data tersebut berubah menjadi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Uncompleted</a:t>
                </a:r>
                <a:r>
                  <a:rPr lang="id-ID" i="1" baseline="0" dirty="0" smtClean="0"/>
                  <a:t>”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dilakukan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secara</a:t>
                </a:r>
                <a:r>
                  <a:rPr lang="en-US" i="0" baseline="0" dirty="0" smtClean="0"/>
                  <a:t> partial) </a:t>
                </a:r>
                <a:r>
                  <a:rPr lang="en-US" i="0" baseline="0" dirty="0" err="1" smtClean="0"/>
                  <a:t>atau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Inputted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sudah</a:t>
                </a:r>
                <a:r>
                  <a:rPr lang="en-US" i="0" baseline="0" dirty="0" smtClean="0"/>
                  <a:t> completed) </a:t>
                </a:r>
                <a:r>
                  <a:rPr lang="en-US" i="0" baseline="0" dirty="0" err="1" smtClean="0"/>
                  <a:t>dan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masuk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Inbound Warehouse Transfer submenu Tag SN.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id-ID" dirty="0" smtClean="0"/>
              <a:t>list </a:t>
            </a:r>
            <a:r>
              <a:rPr lang="en-US" dirty="0" smtClean="0"/>
              <a:t>Inbound Warehouse Transfer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  <a:endParaRPr lang="id-ID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Received</a:t>
            </a:r>
            <a:r>
              <a:rPr lang="id-ID" i="1" baseline="0" dirty="0" smtClean="0"/>
              <a:t>” </a:t>
            </a:r>
            <a:r>
              <a:rPr lang="id-ID" baseline="0" dirty="0" smtClean="0"/>
              <a:t>adalah data tendangan dari Approve Surat Jalan dari Warehouse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inputkan</a:t>
            </a:r>
            <a:r>
              <a:rPr lang="en-US" baseline="0" dirty="0" smtClean="0"/>
              <a:t> QTY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“Uncompleted” </a:t>
            </a:r>
            <a:r>
              <a:rPr lang="id-ID" baseline="0" dirty="0" smtClean="0"/>
              <a:t>adalah data yang QTY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memenuhi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QTY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Warehouse </a:t>
            </a:r>
            <a:r>
              <a:rPr lang="en-US" baseline="0" dirty="0" err="1" smtClean="0"/>
              <a:t>Asal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</a:t>
            </a:r>
            <a:r>
              <a:rPr lang="id-ID" baseline="0" dirty="0" smtClean="0"/>
              <a:t> adalah data yang QTY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QTY.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Inbound Warehouse Transfer submenu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New Inbound.</a:t>
            </a:r>
            <a:endParaRPr lang="id-ID" i="1" dirty="0" smtClean="0"/>
          </a:p>
          <a:p>
            <a:endParaRPr lang="en-US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8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meng-klik</a:t>
            </a:r>
            <a:r>
              <a:rPr lang="en-US" baseline="0" dirty="0" smtClean="0"/>
              <a:t> button Report To IC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menu Inbound Warehouse Transfer. Data </a:t>
            </a:r>
            <a:r>
              <a:rPr lang="en-US" baseline="0" dirty="0" err="1" smtClean="0"/>
              <a:t>tsb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data Inbound Warehouse Transfer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b="1" i="1" baseline="0" dirty="0" smtClean="0"/>
              <a:t>Report From WH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meng-klik</a:t>
            </a:r>
            <a:r>
              <a:rPr lang="en-US" baseline="0" dirty="0" smtClean="0"/>
              <a:t> button View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b="1" i="1" baseline="0" dirty="0" smtClean="0"/>
              <a:t>Report From WH</a:t>
            </a:r>
            <a:r>
              <a:rPr lang="en-US" b="0" baseline="0" dirty="0" smtClean="0"/>
              <a:t>.</a:t>
            </a:r>
            <a:endParaRPr lang="en-US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err="1" smtClean="0"/>
              <a:t>Catatan</a:t>
            </a:r>
            <a:r>
              <a:rPr lang="en-US" b="0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baseline="0" dirty="0" err="1" smtClean="0"/>
              <a:t>Apabila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meng-klik</a:t>
            </a:r>
            <a:r>
              <a:rPr lang="en-US" b="0" i="0" baseline="0" dirty="0" smtClean="0"/>
              <a:t> button </a:t>
            </a:r>
            <a:r>
              <a:rPr lang="en-US" b="0" i="1" baseline="0" dirty="0" smtClean="0"/>
              <a:t>Update Stock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maka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muncul</a:t>
            </a:r>
            <a:r>
              <a:rPr lang="en-US" b="0" i="0" baseline="0" dirty="0" smtClean="0"/>
              <a:t> form Update stock di Warehouse Transfer Instruction.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baseline="0" dirty="0" err="1" smtClean="0"/>
              <a:t>Apabila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meng-klik</a:t>
            </a:r>
            <a:r>
              <a:rPr lang="en-US" b="0" i="0" baseline="0" dirty="0" smtClean="0"/>
              <a:t> button </a:t>
            </a:r>
            <a:r>
              <a:rPr lang="en-US" b="0" i="1" baseline="0" dirty="0" smtClean="0"/>
              <a:t>Report to AMD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maka</a:t>
            </a:r>
            <a:r>
              <a:rPr lang="en-US" b="0" i="0" baseline="0" dirty="0" smtClean="0"/>
              <a:t> data </a:t>
            </a:r>
            <a:r>
              <a:rPr lang="en-US" b="0" i="0" baseline="0" dirty="0" err="1" smtClean="0"/>
              <a:t>tersebut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masuk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</a:t>
            </a:r>
            <a:r>
              <a:rPr lang="en-US" b="0" i="0" baseline="0" dirty="0" smtClean="0"/>
              <a:t> list data </a:t>
            </a:r>
            <a:r>
              <a:rPr lang="en-US" b="0" i="0" baseline="0" dirty="0" err="1" smtClean="0"/>
              <a:t>Investigasi</a:t>
            </a:r>
            <a:r>
              <a:rPr lang="en-US" b="0" i="0" baseline="0" dirty="0" smtClean="0"/>
              <a:t> AM.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baseline="0" dirty="0" err="1" smtClean="0"/>
              <a:t>Apabila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klik</a:t>
            </a:r>
            <a:r>
              <a:rPr lang="en-US" b="0" i="0" baseline="0" dirty="0" smtClean="0"/>
              <a:t> button Submit </a:t>
            </a:r>
            <a:r>
              <a:rPr lang="en-US" b="0" i="0" baseline="0" dirty="0" err="1" smtClean="0"/>
              <a:t>maka</a:t>
            </a:r>
            <a:r>
              <a:rPr lang="en-US" b="0" i="0" baseline="0" dirty="0" smtClean="0"/>
              <a:t> data stock </a:t>
            </a:r>
            <a:r>
              <a:rPr lang="en-US" b="0" i="0" baseline="0" dirty="0" err="1" smtClean="0"/>
              <a:t>akan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otomatis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terupdate</a:t>
            </a:r>
            <a:r>
              <a:rPr lang="en-US" b="0" i="0" baseline="0" dirty="0" smtClean="0"/>
              <a:t>.</a:t>
            </a:r>
            <a:endParaRPr lang="en-US" b="0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meng-klik</a:t>
            </a:r>
            <a:r>
              <a:rPr lang="en-US" baseline="0" dirty="0" smtClean="0"/>
              <a:t> button </a:t>
            </a:r>
            <a:r>
              <a:rPr lang="en-US" i="1" baseline="0" dirty="0" smtClean="0"/>
              <a:t>Adjust Stock</a:t>
            </a:r>
            <a:r>
              <a:rPr lang="en-US" i="0" baseline="0" dirty="0" smtClean="0"/>
              <a:t>. IC </a:t>
            </a:r>
            <a:r>
              <a:rPr lang="en-US" i="0" baseline="0" dirty="0" err="1" smtClean="0"/>
              <a:t>dapat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mengupdate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jumlah</a:t>
            </a:r>
            <a:r>
              <a:rPr lang="en-US" i="0" baseline="0" dirty="0" smtClean="0"/>
              <a:t> request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kasus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tertinggal</a:t>
            </a:r>
            <a:r>
              <a:rPr lang="en-US" i="0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1. </a:t>
            </a:r>
            <a:r>
              <a:rPr lang="en-US" i="0" baseline="0" dirty="0" err="1" smtClean="0"/>
              <a:t>Apabila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klik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button </a:t>
            </a:r>
            <a:r>
              <a:rPr lang="en-US" i="1" baseline="0" dirty="0" smtClean="0"/>
              <a:t>“Adjust Stock”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maka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jumlah</a:t>
            </a:r>
            <a:r>
              <a:rPr lang="en-US" i="0" baseline="0" dirty="0" smtClean="0"/>
              <a:t> stock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otomatis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terupdate</a:t>
            </a:r>
            <a:r>
              <a:rPr lang="en-US" i="0" baseline="0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0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Tampilan</a:t>
            </a:r>
            <a:r>
              <a:rPr lang="en-US" baseline="0" dirty="0" smtClean="0"/>
              <a:t> List Inbound Warehouse Transfer </a:t>
            </a:r>
            <a:r>
              <a:rPr lang="en-US" baseline="0" dirty="0" err="1" smtClean="0"/>
              <a:t>submeu</a:t>
            </a:r>
            <a:r>
              <a:rPr lang="en-US" baseline="0" dirty="0" smtClean="0"/>
              <a:t> Tag SN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New </a:t>
            </a:r>
            <a:r>
              <a:rPr lang="en-US" i="1" baseline="0" dirty="0" smtClean="0"/>
              <a:t>Inbound</a:t>
            </a:r>
            <a:r>
              <a:rPr lang="id-ID" baseline="0" dirty="0" smtClean="0"/>
              <a:t> adalah data tendangan dari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Warehous</a:t>
            </a:r>
            <a:r>
              <a:rPr lang="en-US" baseline="0" dirty="0" smtClean="0"/>
              <a:t> Transfer </a:t>
            </a:r>
            <a:r>
              <a:rPr lang="id-ID" baseline="0" dirty="0" smtClean="0"/>
              <a:t>yang sudah di input oleh </a:t>
            </a:r>
            <a:r>
              <a:rPr lang="en-US" baseline="0" dirty="0" smtClean="0"/>
              <a:t>WH (yang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)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Inputted </a:t>
            </a:r>
            <a:r>
              <a:rPr lang="id-ID" baseline="0" dirty="0" smtClean="0"/>
              <a:t>adalah data yang sudah dilakukan input Tag SN</a:t>
            </a:r>
            <a:r>
              <a:rPr lang="en-US" baseline="0" dirty="0" smtClean="0"/>
              <a:t>/Non SN</a:t>
            </a:r>
            <a:r>
              <a:rPr lang="id-ID" baseline="0" dirty="0" smtClean="0"/>
              <a:t> seluruhnya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Partial </a:t>
            </a:r>
            <a:r>
              <a:rPr lang="id-ID" baseline="0" dirty="0" smtClean="0"/>
              <a:t>adalah data yang sudah dilakukan input Tag SN</a:t>
            </a:r>
            <a:r>
              <a:rPr lang="en-US" baseline="0" dirty="0" smtClean="0"/>
              <a:t>/Non SN</a:t>
            </a:r>
            <a:r>
              <a:rPr lang="id-ID" baseline="0" dirty="0" smtClean="0"/>
              <a:t> secara partial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 untuk input Tag SN / Mac Address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</a:t>
            </a:r>
            <a:r>
              <a:rPr lang="id-ID" dirty="0" smtClean="0"/>
              <a:t>Flow nya :</a:t>
            </a:r>
          </a:p>
          <a:p>
            <a:pPr marL="171450" indent="-171450">
              <a:buFontTx/>
              <a:buChar char="-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i="1" baseline="0" dirty="0" smtClean="0"/>
              <a:t>“Non SN” </a:t>
            </a:r>
            <a:r>
              <a:rPr lang="en-US" i="0" baseline="0" dirty="0" err="1" smtClean="0"/>
              <a:t>terdapat</a:t>
            </a:r>
            <a:r>
              <a:rPr lang="en-US" i="0" baseline="0" dirty="0" smtClean="0"/>
              <a:t> button QTY Cond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jumlah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per </a:t>
            </a:r>
            <a:r>
              <a:rPr lang="en-US" i="0" baseline="0" dirty="0" err="1" smtClean="0"/>
              <a:t>kondisinya</a:t>
            </a:r>
            <a:r>
              <a:rPr lang="en-US" i="0" baseline="0" dirty="0" smtClean="0"/>
              <a:t>.</a:t>
            </a:r>
            <a:endParaRPr lang="id-ID" i="1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id-ID" baseline="0" dirty="0" smtClean="0"/>
              <a:t>Serial Number nya atau belum di input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 Non SN </a:t>
            </a:r>
            <a:r>
              <a:rPr lang="id-ID" baseline="0" dirty="0" smtClean="0"/>
              <a:t>(Partial)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bernon</a:t>
            </a:r>
            <a:r>
              <a:rPr lang="en-US" baseline="0" dirty="0" smtClean="0"/>
              <a:t> SN.</a:t>
            </a:r>
          </a:p>
          <a:p>
            <a:pPr marL="0" indent="0">
              <a:buFontTx/>
              <a:buNone/>
            </a:pPr>
            <a:endParaRPr lang="id-ID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Tidak bisa melebihi QTY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1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Detail View</a:t>
            </a:r>
            <a:r>
              <a:rPr lang="en-US" baseline="0" dirty="0" smtClean="0"/>
              <a:t> Serial Number </a:t>
            </a:r>
            <a:r>
              <a:rPr lang="id-ID" baseline="0" dirty="0" smtClean="0"/>
              <a:t>untuk melihat Serial Number dan Mac Address apa saja yang sudah di Tag</a:t>
            </a:r>
            <a:r>
              <a:rPr lang="en-US" baseline="0" dirty="0" smtClean="0"/>
              <a:t>.</a:t>
            </a:r>
            <a:endParaRPr lang="id-ID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id-ID" baseline="0" dirty="0" smtClean="0"/>
              <a:t>klik Button View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3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QTY Cond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Detail </a:t>
            </a:r>
            <a:r>
              <a:rPr lang="en-US" b="0" baseline="0" dirty="0" smtClean="0"/>
              <a:t>Non Serial Number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untuk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mengisikan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jumlah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penerimaan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yang Non SN.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err="1" smtClean="0"/>
              <a:t>Halaman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muncul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setelah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klik</a:t>
            </a:r>
            <a:r>
              <a:rPr lang="en-US" b="0" baseline="0" dirty="0" smtClean="0"/>
              <a:t> button “</a:t>
            </a:r>
            <a:r>
              <a:rPr lang="en-US" b="0" i="1" baseline="0" dirty="0" smtClean="0"/>
              <a:t>QTY Cond</a:t>
            </a:r>
            <a:r>
              <a:rPr lang="en-US" b="0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User </a:t>
            </a:r>
            <a:r>
              <a:rPr lang="en-US" b="0" baseline="0" dirty="0" err="1" smtClean="0"/>
              <a:t>mengisikan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jumlah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penerimaan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kolom</a:t>
            </a:r>
            <a:r>
              <a:rPr lang="en-US" b="0" baseline="0" dirty="0" smtClean="0"/>
              <a:t> yang </a:t>
            </a:r>
            <a:r>
              <a:rPr lang="en-US" b="0" baseline="0" dirty="0" err="1" smtClean="0"/>
              <a:t>disediakan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sesuai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kondisi</a:t>
            </a:r>
            <a:r>
              <a:rPr lang="en-US" b="0" baseline="0" dirty="0" smtClean="0"/>
              <a:t> yang </a:t>
            </a:r>
            <a:r>
              <a:rPr lang="en-US" b="0" baseline="0" dirty="0" err="1" smtClean="0"/>
              <a:t>diterima</a:t>
            </a:r>
            <a:r>
              <a:rPr lang="en-US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Button “</a:t>
            </a:r>
            <a:r>
              <a:rPr lang="en-US" b="0" i="1" baseline="0" dirty="0" smtClean="0"/>
              <a:t>Submit</a:t>
            </a:r>
            <a:r>
              <a:rPr lang="en-US" b="0" baseline="0" dirty="0" smtClean="0"/>
              <a:t>”, </a:t>
            </a:r>
            <a:r>
              <a:rPr lang="en-US" b="0" baseline="0" dirty="0" err="1" smtClean="0"/>
              <a:t>untuk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mengirimkan</a:t>
            </a:r>
            <a:r>
              <a:rPr lang="en-US" b="0" baseline="0" dirty="0" smtClean="0"/>
              <a:t> input </a:t>
            </a:r>
            <a:r>
              <a:rPr lang="en-US" b="0" baseline="0" dirty="0" err="1" smtClean="0"/>
              <a:t>jumlah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Inbound Warehouse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8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tag SN </a:t>
            </a:r>
            <a:r>
              <a:rPr lang="en-US" dirty="0" err="1" smtClean="0"/>
              <a:t>kembali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SN yang </a:t>
            </a:r>
            <a:r>
              <a:rPr lang="en-US" dirty="0" err="1" smtClean="0"/>
              <a:t>diupload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ditemukan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perbedaan</a:t>
            </a:r>
            <a:r>
              <a:rPr lang="en-US" baseline="0" dirty="0" smtClean="0"/>
              <a:t> SN).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“Re-Tag SN”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tagging SN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SN yang lama. 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Form Input Instruksi Warehouse Transfer</a:t>
            </a:r>
            <a:r>
              <a:rPr lang="id-ID" baseline="0" dirty="0" smtClean="0"/>
              <a:t>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mockup index List Instruksi Warehouse </a:t>
            </a:r>
            <a:r>
              <a:rPr lang="en-US" baseline="0" dirty="0" smtClean="0"/>
              <a:t>Transfer</a:t>
            </a:r>
            <a:endParaRPr lang="id-ID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  <a:endParaRPr lang="id-ID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1. </a:t>
            </a:r>
            <a:r>
              <a:rPr lang="id-ID" baseline="0" dirty="0" smtClean="0"/>
              <a:t>File Attachment adalah untuk mengupload PDF/JPG dari GRF Basah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0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Tampilan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Re-Tag SN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 Tag SN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ber</a:t>
            </a:r>
            <a:r>
              <a:rPr lang="en-US" dirty="0" smtClean="0"/>
              <a:t>-SN lama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upload SN yang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perbedaan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button Re-Tag SN.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spec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didaftarkan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manage</a:t>
            </a:r>
            <a:r>
              <a:rPr lang="en-US" baseline="0" dirty="0" smtClean="0"/>
              <a:t> item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 agar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IM Code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pairing SN lama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IM Code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didaftarkan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Reject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membatalkan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edit SN yang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upload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Submit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re-tag SN,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mengupdate</a:t>
            </a:r>
            <a:r>
              <a:rPr lang="en-US" baseline="0" dirty="0" smtClean="0"/>
              <a:t> status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  <a:endParaRPr lang="id-ID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6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Tampilan</a:t>
            </a:r>
            <a:r>
              <a:rPr lang="en-US" baseline="0" dirty="0" smtClean="0"/>
              <a:t> List Approve Tag SN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(Data Tag SN yang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di-approve)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Approved </a:t>
            </a:r>
            <a:r>
              <a:rPr lang="en-US" i="0" baseline="0" dirty="0" smtClean="0"/>
              <a:t>(Data Tag SN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di-approve)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9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Tampilan</a:t>
            </a:r>
            <a:r>
              <a:rPr lang="en-US" i="0" dirty="0" smtClean="0"/>
              <a:t> </a:t>
            </a:r>
            <a:r>
              <a:rPr lang="en-US" i="0" dirty="0" err="1" smtClean="0"/>
              <a:t>ketika</a:t>
            </a:r>
            <a:r>
              <a:rPr lang="en-US" i="0" dirty="0" smtClean="0"/>
              <a:t> WH </a:t>
            </a:r>
            <a:r>
              <a:rPr lang="en-US" i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</a:p>
          <a:p>
            <a:endParaRPr lang="en-US" i="1" baseline="0" dirty="0" smtClean="0"/>
          </a:p>
          <a:p>
            <a:pPr marL="228600" indent="-228600">
              <a:buAutoNum type="arabicPeriod"/>
            </a:pP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kasus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perbedaan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kesalahan</a:t>
            </a:r>
            <a:r>
              <a:rPr lang="en-US" i="0" baseline="0" dirty="0" smtClean="0"/>
              <a:t> SN, </a:t>
            </a:r>
            <a:r>
              <a:rPr lang="en-US" i="0" baseline="0" dirty="0" err="1" smtClean="0"/>
              <a:t>maka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dibutuhkan</a:t>
            </a:r>
            <a:r>
              <a:rPr lang="en-US" i="0" baseline="0" dirty="0" smtClean="0"/>
              <a:t> approval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kepala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gudang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pusat</a:t>
            </a:r>
            <a:r>
              <a:rPr lang="en-US" i="0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i="0" baseline="0" dirty="0" err="1" smtClean="0"/>
              <a:t>Apabila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Kepala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Gudang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Pusat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melakukan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1" baseline="0" dirty="0" smtClean="0"/>
              <a:t>Approve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maka</a:t>
            </a:r>
            <a:r>
              <a:rPr lang="en-US" i="0" baseline="0" dirty="0" smtClean="0"/>
              <a:t> stock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secara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otomatis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terupdate</a:t>
            </a:r>
            <a:r>
              <a:rPr lang="en-US" i="0" baseline="0" dirty="0" smtClean="0"/>
              <a:t>.</a:t>
            </a:r>
          </a:p>
          <a:p>
            <a:endParaRPr lang="en-US" i="1" baseline="0" dirty="0" smtClean="0"/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Index list barang yang akan di </a:t>
            </a:r>
            <a:r>
              <a:rPr lang="en-US" dirty="0" smtClean="0"/>
              <a:t>t</a:t>
            </a:r>
            <a:r>
              <a:rPr lang="id-ID" dirty="0" smtClean="0"/>
              <a:t>ransfer ke </a:t>
            </a:r>
            <a:r>
              <a:rPr lang="en-US" dirty="0" smtClean="0"/>
              <a:t>W</a:t>
            </a:r>
            <a:r>
              <a:rPr lang="id-ID" dirty="0" smtClean="0"/>
              <a:t>arehouse</a:t>
            </a:r>
            <a:r>
              <a:rPr lang="id-ID" baseline="0" dirty="0" smtClean="0"/>
              <a:t> </a:t>
            </a:r>
            <a:r>
              <a:rPr lang="en-US" baseline="0" dirty="0" smtClean="0"/>
              <a:t>T</a:t>
            </a:r>
            <a:r>
              <a:rPr lang="id-ID" baseline="0" dirty="0" smtClean="0"/>
              <a:t>ujuan. </a:t>
            </a:r>
            <a:endParaRPr lang="en-US" baseline="0" dirty="0" smtClean="0"/>
          </a:p>
          <a:p>
            <a:endParaRPr lang="en-US" i="0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  <a:endParaRPr lang="id-ID" i="0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Button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Add”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baseline="0" dirty="0" err="1" smtClean="0"/>
              <a:t>menambahkan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ingin</a:t>
            </a:r>
            <a:r>
              <a:rPr lang="en-US" baseline="0" dirty="0" smtClean="0"/>
              <a:t> di transfer.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</a:t>
            </a:r>
            <a:r>
              <a:rPr lang="en-US" i="1" baseline="0" dirty="0" smtClean="0"/>
              <a:t>Add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form Create Detail Warehouse Transfer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untuk memilih barang-barang yang akan di transfer ke </a:t>
            </a:r>
            <a:r>
              <a:rPr lang="en-US" dirty="0" smtClean="0"/>
              <a:t>Warehouse </a:t>
            </a:r>
            <a:r>
              <a:rPr lang="en-US" dirty="0" err="1" smtClean="0"/>
              <a:t>Tujuan</a:t>
            </a:r>
            <a:endParaRPr lang="en-US" dirty="0" smtClean="0"/>
          </a:p>
          <a:p>
            <a:endParaRPr lang="id-ID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id-ID" dirty="0" smtClean="0"/>
              <a:t>Akan muncul</a:t>
            </a:r>
            <a:r>
              <a:rPr lang="id-ID" baseline="0" dirty="0" smtClean="0"/>
              <a:t> </a:t>
            </a:r>
            <a:r>
              <a:rPr lang="en-US" baseline="0" dirty="0" smtClean="0"/>
              <a:t>list </a:t>
            </a:r>
            <a:r>
              <a:rPr lang="id-ID" baseline="0" dirty="0" smtClean="0"/>
              <a:t>stock barang yang ada di </a:t>
            </a:r>
            <a:r>
              <a:rPr lang="en-US" baseline="0" dirty="0" smtClean="0"/>
              <a:t>Warehouse </a:t>
            </a:r>
            <a:r>
              <a:rPr lang="en-US" baseline="0" dirty="0" err="1" smtClean="0"/>
              <a:t>Asal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User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id-ID" baseline="0" dirty="0" smtClean="0"/>
              <a:t>input </a:t>
            </a:r>
            <a:r>
              <a:rPr lang="en-US" baseline="0" dirty="0" err="1" smtClean="0"/>
              <a:t>Qty</a:t>
            </a:r>
            <a:r>
              <a:rPr lang="id-ID" baseline="0" dirty="0" smtClean="0"/>
              <a:t> pada kolom kotak yang tersedia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, maka barang akan muncul di index </a:t>
            </a:r>
            <a:r>
              <a:rPr lang="en-US" baseline="0" dirty="0" smtClean="0"/>
              <a:t>list Detail Warehouse Transfer Instruction.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Index list barang yang akan di Transfer ke </a:t>
            </a:r>
            <a:r>
              <a:rPr lang="en-US" dirty="0" smtClean="0"/>
              <a:t>Warehouse </a:t>
            </a:r>
            <a:r>
              <a:rPr lang="en-US" dirty="0" err="1" smtClean="0"/>
              <a:t>Tujuan</a:t>
            </a:r>
            <a:endParaRPr lang="en-US" dirty="0" smtClean="0"/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i="0" baseline="0" dirty="0" err="1" smtClean="0"/>
              <a:t>Berikut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contoh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apabila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menambahkan</a:t>
            </a:r>
            <a:r>
              <a:rPr lang="en-US" i="0" baseline="0" dirty="0" smtClean="0"/>
              <a:t> list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ingin</a:t>
            </a:r>
            <a:r>
              <a:rPr lang="en-US" i="0" baseline="0" dirty="0" smtClean="0"/>
              <a:t> di transfer.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</a:t>
            </a:r>
            <a:r>
              <a:rPr lang="en-US" baseline="0" dirty="0" smtClean="0"/>
              <a:t>yang </a:t>
            </a:r>
            <a:r>
              <a:rPr lang="id-ID" baseline="0" dirty="0" smtClean="0"/>
              <a:t>dipilih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form 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form Create Warehouse Transfer Instruction.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 Instruction”</a:t>
            </a:r>
            <a:r>
              <a:rPr lang="id-ID" baseline="0" dirty="0" smtClean="0"/>
              <a:t> adalah untuk submit instruksi jika semua data sudah benar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Warehouse Transfer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Inputted.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9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Intruksi</a:t>
            </a:r>
            <a:r>
              <a:rPr lang="en-US" baseline="0" dirty="0" smtClean="0"/>
              <a:t> Warehouse Transfer.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data </a:t>
            </a:r>
            <a:r>
              <a:rPr lang="en-US" baseline="0" dirty="0" err="1" smtClean="0"/>
              <a:t>Intruksi</a:t>
            </a:r>
            <a:r>
              <a:rPr lang="en-US" baseline="0" dirty="0" smtClean="0"/>
              <a:t> Warehouse Transfer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Inputted.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Tag SN yang ada di Warehouse </a:t>
            </a:r>
            <a:r>
              <a:rPr lang="en-US" baseline="0" dirty="0" smtClean="0"/>
              <a:t>Transfer </a:t>
            </a:r>
            <a:r>
              <a:rPr lang="id-ID" baseline="0" dirty="0" smtClean="0"/>
              <a:t>setelah input Instruksi oleh IC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  <a:endParaRPr lang="id-ID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Instruction”</a:t>
            </a:r>
            <a:r>
              <a:rPr lang="id-ID" baseline="0" dirty="0" smtClean="0"/>
              <a:t> adalah data tendangan dari Instruksi yang sudah di input oleh IC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Tag SN seluruhnya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“Partial” </a:t>
            </a:r>
            <a:r>
              <a:rPr lang="id-ID" baseline="0" dirty="0" smtClean="0"/>
              <a:t>adalah data yang sudah dilakukan input Tag SN secara partial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Revise”</a:t>
            </a:r>
            <a:r>
              <a:rPr lang="id-ID" baseline="0" dirty="0" smtClean="0"/>
              <a:t> adalah data yang mendapat Revisi dari Approver pada tahap Approve Surat Jalan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 untuk input Tag SN / Mac Address</a:t>
            </a:r>
          </a:p>
          <a:p>
            <a:endParaRPr lang="id-ID" dirty="0" smtClean="0"/>
          </a:p>
          <a:p>
            <a:r>
              <a:rPr lang="en-US" dirty="0" smtClean="0"/>
              <a:t>1. </a:t>
            </a:r>
            <a:r>
              <a:rPr lang="id-ID" dirty="0" smtClean="0"/>
              <a:t>Flow nya :</a:t>
            </a:r>
          </a:p>
          <a:p>
            <a:pPr marL="171450" indent="-171450">
              <a:buFontTx/>
              <a:buChar char="-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 </a:t>
            </a:r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Serial Number nya atau belum di input semuanya (Partial)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Data yang </a:t>
            </a:r>
            <a:r>
              <a:rPr lang="id-ID" i="1" baseline="0" dirty="0" smtClean="0"/>
              <a:t>“Non SN” </a:t>
            </a:r>
            <a:r>
              <a:rPr lang="id-ID" baseline="0" dirty="0" smtClean="0"/>
              <a:t>otomatis statusnya adalah Registered dan tidak ada button apa</a:t>
            </a:r>
            <a:r>
              <a:rPr lang="en-US" baseline="0" dirty="0" smtClean="0"/>
              <a:t>-</a:t>
            </a:r>
            <a:r>
              <a:rPr lang="en-US" baseline="0" dirty="0" err="1" smtClean="0"/>
              <a:t>apa</a:t>
            </a:r>
            <a:r>
              <a:rPr lang="id-ID" baseline="0" dirty="0" smtClean="0"/>
              <a:t> disamping nya</a:t>
            </a:r>
            <a:endParaRPr lang="id-ID" dirty="0" smtClean="0"/>
          </a:p>
          <a:p>
            <a:r>
              <a:rPr lang="en-US" dirty="0" smtClean="0"/>
              <a:t>2. </a:t>
            </a: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 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Tidak bisa melebihi QTY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3.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“Print Instruction” </a:t>
            </a:r>
            <a:r>
              <a:rPr lang="id-ID" baseline="0" dirty="0" smtClean="0"/>
              <a:t>adalah untuk print Instruksi yang diberikan oleh IC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4.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“Revise” </a:t>
            </a:r>
            <a:r>
              <a:rPr lang="id-ID" baseline="0" dirty="0" smtClean="0"/>
              <a:t>adalah untuk merevisi data dan mengisi remark untuk dikembalikan ke IC jika ada barang atau QTY yang tidak sesuai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5.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 SN”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status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New Instruction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70E8-FFFB-4A2F-B5C8-13411CCA727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" y="182562"/>
            <a:ext cx="11845932" cy="63343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00914" y="97245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306457" y="1153885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7336971" y="2420822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2457" y="3274501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9200" y="452635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914" y="475132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73599" y="4553286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856" y="3274501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64856" y="2420822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3599" y="115847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13199" y="1687849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966858" y="1705427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4970" y="403287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66858" y="403287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2956" y="1854973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Logistik</a:t>
            </a:r>
          </a:p>
          <a:p>
            <a:pPr algn="ctr"/>
            <a:r>
              <a:rPr lang="id-ID" b="1" dirty="0" smtClean="0"/>
              <a:t>Div 1</a:t>
            </a:r>
            <a:endParaRPr lang="id-ID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37162" y="4213029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16505" y="4238839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5157" y="1849137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051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962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       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Approval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20514"/>
            <a:ext cx="9753699" cy="2621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57608" y="136741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2257608" y="1692531"/>
            <a:ext cx="947463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1725589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6124576" y="1713427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17128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197472" y="1727426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282392" y="219155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0070C0"/>
                </a:solidFill>
              </a:rPr>
              <a:t>Inputted</a:t>
            </a:r>
            <a:r>
              <a:rPr lang="en-US" sz="1200" dirty="0" smtClean="0">
                <a:solidFill>
                  <a:srgbClr val="C00000"/>
                </a:solidFill>
              </a:rPr>
              <a:t>         </a:t>
            </a:r>
            <a:r>
              <a:rPr lang="en-US" sz="1200" dirty="0" smtClean="0"/>
              <a:t>	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   20 Juli 2018	                         Jakarta	                   Bandung</a:t>
            </a:r>
            <a:endParaRPr lang="id-ID" sz="1200" dirty="0"/>
          </a:p>
        </p:txBody>
      </p:sp>
      <p:sp>
        <p:nvSpPr>
          <p:cNvPr id="26" name="Rectangle 25"/>
          <p:cNvSpPr/>
          <p:nvPr/>
        </p:nvSpPr>
        <p:spPr>
          <a:xfrm>
            <a:off x="8191501" y="1713427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9886951" y="1713427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277311" y="2478120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FF0000"/>
                </a:solidFill>
              </a:rPr>
              <a:t>Need Revise </a:t>
            </a:r>
            <a:r>
              <a:rPr lang="en-US" sz="1200" dirty="0" smtClean="0">
                <a:solidFill>
                  <a:schemeClr val="accent5"/>
                </a:solidFill>
              </a:rPr>
              <a:t>  </a:t>
            </a:r>
            <a:r>
              <a:rPr lang="en-US" sz="1200" dirty="0" smtClean="0"/>
              <a:t>	   </a:t>
            </a:r>
            <a:r>
              <a:rPr lang="id-ID" sz="1200" dirty="0" smtClean="0"/>
              <a:t>00</a:t>
            </a:r>
            <a:r>
              <a:rPr lang="en-US" sz="1200" dirty="0"/>
              <a:t>3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   25 Juli 2018	                         Jakarta	                   Malang</a:t>
            </a:r>
            <a:endParaRPr lang="id-ID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43813" y="2561721"/>
            <a:ext cx="155576" cy="1206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43813" y="2267853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01413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07520" y="1367411"/>
            <a:ext cx="9524721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76537" y="2133049"/>
            <a:ext cx="940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en-US" sz="1200" dirty="0" smtClean="0">
                <a:solidFill>
                  <a:srgbClr val="FF0000"/>
                </a:solidFill>
              </a:rPr>
              <a:t>Tag Inputted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-                 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Bandung</a:t>
            </a:r>
            <a:endParaRPr lang="id-ID" sz="1200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6925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7176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779871" y="1748320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739734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102222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771216" y="1748320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01414"/>
            <a:ext cx="198497" cy="26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9626" y="2173669"/>
            <a:ext cx="187434" cy="1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940547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276537" y="243781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200" dirty="0" smtClean="0"/>
              <a:t>      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3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3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25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Malang</a:t>
            </a:r>
            <a:endParaRPr lang="id-ID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293563" y="2506697"/>
            <a:ext cx="155576" cy="120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76537" y="270451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Ready </a:t>
            </a:r>
            <a:r>
              <a:rPr lang="id-ID" sz="1200" dirty="0">
                <a:solidFill>
                  <a:schemeClr val="accent6">
                    <a:lumMod val="75000"/>
                  </a:schemeClr>
                </a:solidFill>
              </a:rPr>
              <a:t>To Print</a:t>
            </a:r>
            <a:r>
              <a:rPr lang="en-US" sz="1200" dirty="0" smtClean="0"/>
              <a:t>             </a:t>
            </a:r>
            <a:r>
              <a:rPr lang="id-ID" sz="1200" dirty="0" smtClean="0"/>
              <a:t>00</a:t>
            </a:r>
            <a:r>
              <a:rPr lang="en-US" sz="1200" dirty="0" smtClean="0"/>
              <a:t>4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4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Medan</a:t>
            </a:r>
            <a:endParaRPr lang="id-ID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03088" y="2782922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526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07520" y="1367411"/>
            <a:ext cx="9524721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96336" y="21330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smtClean="0">
                <a:solidFill>
                  <a:srgbClr val="FF0000"/>
                </a:solidFill>
              </a:rPr>
              <a:t>Tag Inputted</a:t>
            </a:r>
            <a:r>
              <a:rPr lang="en-US" sz="1200" dirty="0"/>
              <a:t> </a:t>
            </a:r>
            <a:r>
              <a:rPr lang="en-US" sz="1200" dirty="0" smtClean="0"/>
              <a:t>                   </a:t>
            </a:r>
            <a:r>
              <a:rPr lang="id-ID" sz="1200" dirty="0"/>
              <a:t>00</a:t>
            </a:r>
            <a:r>
              <a:rPr lang="en-US" sz="1200" dirty="0"/>
              <a:t>1x</a:t>
            </a:r>
            <a:r>
              <a:rPr lang="id-ID" sz="1200" dirty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001/INST-IC1/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 Bandung</a:t>
            </a:r>
            <a:endParaRPr lang="id-ID" sz="1200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6925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7176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779871" y="1748320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739734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102222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771216" y="1748320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9626" y="2173669"/>
            <a:ext cx="187434" cy="1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940547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177040" y="1261628"/>
            <a:ext cx="9732385" cy="4766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2237856" y="1891678"/>
            <a:ext cx="2747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Nomor </a:t>
            </a:r>
            <a:r>
              <a:rPr lang="en-US" dirty="0" err="1" smtClean="0"/>
              <a:t>Instruksi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Target </a:t>
            </a:r>
            <a:r>
              <a:rPr lang="en-US" dirty="0" err="1" smtClean="0"/>
              <a:t>Pengiriman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No GRF	 :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4416539" y="193758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/INST-IC1/</a:t>
            </a:r>
            <a:r>
              <a:rPr lang="en-US" sz="1400" dirty="0">
                <a:solidFill>
                  <a:schemeClr val="tx1"/>
                </a:solidFill>
              </a:rPr>
              <a:t>WT</a:t>
            </a:r>
            <a:r>
              <a:rPr lang="id-ID" sz="1400" dirty="0">
                <a:solidFill>
                  <a:schemeClr val="tx1"/>
                </a:solidFill>
              </a:rPr>
              <a:t>/V</a:t>
            </a:r>
            <a:r>
              <a:rPr lang="en-US" sz="1400" dirty="0">
                <a:solidFill>
                  <a:schemeClr val="tx1"/>
                </a:solidFill>
              </a:rPr>
              <a:t>II</a:t>
            </a:r>
            <a:r>
              <a:rPr lang="id-ID" sz="14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16539" y="223296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Bandung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6829" y="2532834"/>
            <a:ext cx="271751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0</a:t>
            </a:r>
            <a:r>
              <a:rPr lang="id-ID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id-ID" sz="1400" dirty="0" smtClean="0">
                <a:solidFill>
                  <a:schemeClr val="tx1"/>
                </a:solidFill>
              </a:rPr>
              <a:t>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9328" y="1880977"/>
            <a:ext cx="2747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Forwarder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Nomor Polisi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Driver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9320472" y="1924087"/>
            <a:ext cx="240346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0472" y="2221959"/>
            <a:ext cx="240346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 805 MNC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320472" y="2518913"/>
            <a:ext cx="240346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Bambang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3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508124" y="1923180"/>
            <a:ext cx="233119" cy="2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416539" y="2821302"/>
            <a:ext cx="272506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/GRF/IC-OSP/07/18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23283" y="1300316"/>
            <a:ext cx="2473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Surat Jalan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6336" y="3334837"/>
            <a:ext cx="9459026" cy="194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2414814" y="3425103"/>
            <a:ext cx="9060149" cy="48087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| SN/Non SN |        #        |</a:t>
            </a:r>
          </a:p>
          <a:p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4813" y="3916834"/>
            <a:ext cx="8910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1.              ONT	        RO 126-01.121</a:t>
            </a:r>
            <a:r>
              <a:rPr lang="id-ID" sz="1050" dirty="0" smtClean="0"/>
              <a:t>    </a:t>
            </a:r>
            <a:r>
              <a:rPr lang="en-US" sz="1050" dirty="0" smtClean="0"/>
              <a:t>Huawei             2</a:t>
            </a:r>
            <a:r>
              <a:rPr lang="id-ID" sz="1050" dirty="0" smtClean="0"/>
              <a:t>0</a:t>
            </a:r>
            <a:r>
              <a:rPr lang="en-US" sz="1050" dirty="0" smtClean="0"/>
              <a:t>          </a:t>
            </a:r>
            <a:r>
              <a:rPr lang="id-ID" sz="1050" dirty="0" smtClean="0"/>
              <a:t>    </a:t>
            </a:r>
            <a:r>
              <a:rPr lang="en-US" sz="1050" dirty="0" smtClean="0"/>
              <a:t> </a:t>
            </a:r>
            <a:r>
              <a:rPr lang="id-ID" sz="1050" dirty="0" smtClean="0"/>
              <a:t> </a:t>
            </a:r>
            <a:r>
              <a:rPr lang="en-US" sz="1050" dirty="0" smtClean="0"/>
              <a:t>       </a:t>
            </a:r>
            <a:r>
              <a:rPr lang="id-ID" sz="1050" dirty="0" smtClean="0"/>
              <a:t> 0</a:t>
            </a:r>
            <a:r>
              <a:rPr lang="en-US" sz="1050" dirty="0" smtClean="0"/>
              <a:t>                </a:t>
            </a:r>
            <a:r>
              <a:rPr lang="id-ID" sz="1050" dirty="0" smtClean="0"/>
              <a:t> </a:t>
            </a:r>
            <a:r>
              <a:rPr lang="en-US" sz="1050" dirty="0" smtClean="0"/>
              <a:t>          </a:t>
            </a:r>
            <a:r>
              <a:rPr lang="id-ID" sz="1050" dirty="0" smtClean="0"/>
              <a:t>5 </a:t>
            </a:r>
            <a:r>
              <a:rPr lang="en-US" sz="1050" dirty="0" smtClean="0"/>
              <a:t>                            0                                       0                          SN</a:t>
            </a:r>
            <a:r>
              <a:rPr lang="id-ID" sz="1050" dirty="0" smtClean="0"/>
              <a:t> 	</a:t>
            </a:r>
            <a:endParaRPr lang="id-ID" sz="1050" dirty="0"/>
          </a:p>
        </p:txBody>
      </p:sp>
      <p:pic>
        <p:nvPicPr>
          <p:cNvPr id="4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05079" y="3334837"/>
            <a:ext cx="145143" cy="194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10846153" y="3950040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334437" y="5430329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49507" y="3692129"/>
            <a:ext cx="94399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59276" y="3690700"/>
            <a:ext cx="77234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2928" y="3694237"/>
            <a:ext cx="601634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19472" y="3690952"/>
            <a:ext cx="64121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03009" y="3685742"/>
            <a:ext cx="884394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29724" y="3690066"/>
            <a:ext cx="70148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82564" y="3692129"/>
            <a:ext cx="123153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58643" y="3692129"/>
            <a:ext cx="1121954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19004" y="3691159"/>
            <a:ext cx="712603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466621" y="3683874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922562" y="3683874"/>
            <a:ext cx="164752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414813" y="4147359"/>
            <a:ext cx="8910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2.              </a:t>
            </a:r>
            <a:r>
              <a:rPr lang="en-US" sz="1050" dirty="0" err="1" smtClean="0"/>
              <a:t>Tiang</a:t>
            </a:r>
            <a:r>
              <a:rPr lang="en-US" sz="1050" dirty="0" smtClean="0"/>
              <a:t>	        ST 127-01.122</a:t>
            </a:r>
            <a:r>
              <a:rPr lang="id-ID" sz="1050" dirty="0" smtClean="0"/>
              <a:t>    </a:t>
            </a:r>
            <a:r>
              <a:rPr lang="en-US" sz="1050" dirty="0" smtClean="0"/>
              <a:t> Huawei             </a:t>
            </a:r>
            <a:r>
              <a:rPr lang="en-US" sz="1050" dirty="0"/>
              <a:t>1</a:t>
            </a:r>
            <a:r>
              <a:rPr lang="id-ID" sz="1050" dirty="0" smtClean="0"/>
              <a:t>0</a:t>
            </a:r>
            <a:r>
              <a:rPr lang="en-US" sz="1050" dirty="0" smtClean="0"/>
              <a:t>          </a:t>
            </a:r>
            <a:r>
              <a:rPr lang="id-ID" sz="1050" dirty="0" smtClean="0"/>
              <a:t>    </a:t>
            </a:r>
            <a:r>
              <a:rPr lang="en-US" sz="1050" dirty="0" smtClean="0"/>
              <a:t> </a:t>
            </a:r>
            <a:r>
              <a:rPr lang="id-ID" sz="1050" dirty="0" smtClean="0"/>
              <a:t> </a:t>
            </a:r>
            <a:r>
              <a:rPr lang="en-US" sz="1050" dirty="0" smtClean="0"/>
              <a:t>       </a:t>
            </a:r>
            <a:r>
              <a:rPr lang="id-ID" sz="1050" dirty="0" smtClean="0"/>
              <a:t> </a:t>
            </a:r>
            <a:r>
              <a:rPr lang="en-US" sz="1050" dirty="0" smtClean="0"/>
              <a:t>5                </a:t>
            </a:r>
            <a:r>
              <a:rPr lang="id-ID" sz="1050" dirty="0" smtClean="0"/>
              <a:t> </a:t>
            </a:r>
            <a:r>
              <a:rPr lang="en-US" sz="1050" dirty="0" smtClean="0"/>
              <a:t>          </a:t>
            </a:r>
            <a:r>
              <a:rPr lang="en-US" sz="1050" dirty="0"/>
              <a:t>0</a:t>
            </a:r>
            <a:r>
              <a:rPr lang="id-ID" sz="1050" dirty="0" smtClean="0"/>
              <a:t> </a:t>
            </a:r>
            <a:r>
              <a:rPr lang="en-US" sz="1050" dirty="0" smtClean="0"/>
              <a:t>                            0                                       0                          Non SN</a:t>
            </a:r>
            <a:r>
              <a:rPr lang="id-ID" sz="1050" dirty="0" smtClean="0"/>
              <a:t> 	</a:t>
            </a:r>
            <a:endParaRPr lang="id-ID" sz="105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6486" y="1329003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01413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07520" y="1367411"/>
            <a:ext cx="9524721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76537" y="2133049"/>
            <a:ext cx="940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en-US" sz="1200" dirty="0" smtClean="0">
                <a:solidFill>
                  <a:srgbClr val="0070C0"/>
                </a:solidFill>
              </a:rPr>
              <a:t>Requested      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Bandung</a:t>
            </a:r>
            <a:endParaRPr lang="id-ID" sz="1200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6925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7176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779871" y="1748320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739734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102222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771216" y="1748320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01414"/>
            <a:ext cx="198497" cy="26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940547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276537" y="243781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200" dirty="0" smtClean="0"/>
              <a:t>      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3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3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25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Malang</a:t>
            </a:r>
            <a:endParaRPr lang="id-ID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93563" y="2506697"/>
            <a:ext cx="155576" cy="120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76537" y="270451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Ready </a:t>
            </a:r>
            <a:r>
              <a:rPr lang="id-ID" sz="1200" dirty="0">
                <a:solidFill>
                  <a:schemeClr val="accent6">
                    <a:lumMod val="75000"/>
                  </a:schemeClr>
                </a:solidFill>
              </a:rPr>
              <a:t>To Print</a:t>
            </a:r>
            <a:r>
              <a:rPr lang="en-US" sz="1200" dirty="0" smtClean="0"/>
              <a:t>             </a:t>
            </a:r>
            <a:r>
              <a:rPr lang="id-ID" sz="1200" dirty="0" smtClean="0"/>
              <a:t>00</a:t>
            </a:r>
            <a:r>
              <a:rPr lang="en-US" sz="1200" dirty="0" smtClean="0"/>
              <a:t>4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4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Medan</a:t>
            </a:r>
            <a:endParaRPr lang="id-ID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088" y="2782922"/>
            <a:ext cx="155576" cy="1206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088" y="2205514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852010"/>
            <a:ext cx="9741258" cy="33713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5177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2015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8576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15577" y="852010"/>
            <a:ext cx="336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</a:t>
            </a:r>
            <a:r>
              <a:rPr lang="en-US" sz="2400" b="1" dirty="0"/>
              <a:t>Surat </a:t>
            </a:r>
            <a:r>
              <a:rPr lang="en-US" sz="2400" b="1" dirty="0" err="1"/>
              <a:t>Jalan</a:t>
            </a:r>
            <a:r>
              <a:rPr lang="en-US" sz="2400" b="1" dirty="0"/>
              <a:t> Approval 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5177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07520" y="1556792"/>
            <a:ext cx="9524721" cy="33255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04645" y="1888204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879532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779871" y="1910245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901659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02222" y="1910245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771216" y="1910245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5940547" y="1910245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34437" y="2373148"/>
            <a:ext cx="155576" cy="1206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96336" y="2294974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  </a:t>
            </a:r>
            <a:r>
              <a:rPr lang="en-US" sz="1200" dirty="0" smtClean="0">
                <a:solidFill>
                  <a:srgbClr val="0070C0"/>
                </a:solidFill>
              </a:rPr>
              <a:t>Inputted</a:t>
            </a:r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smtClean="0"/>
              <a:t>             </a:t>
            </a:r>
            <a:r>
              <a:rPr lang="id-ID" sz="1200" dirty="0" smtClean="0"/>
              <a:t>00</a:t>
            </a:r>
            <a:r>
              <a:rPr lang="en-US" sz="1200" dirty="0"/>
              <a:t>2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Bandung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7502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852010"/>
            <a:ext cx="9741258" cy="33713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5177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2015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8576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15577" y="852010"/>
            <a:ext cx="336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</a:t>
            </a:r>
            <a:r>
              <a:rPr lang="en-US" sz="2400" b="1" dirty="0"/>
              <a:t>Surat </a:t>
            </a:r>
            <a:r>
              <a:rPr lang="en-US" sz="2400" b="1" dirty="0" err="1"/>
              <a:t>Jalan</a:t>
            </a:r>
            <a:r>
              <a:rPr lang="en-US" sz="2400" b="1" dirty="0"/>
              <a:t> Approval 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5177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07520" y="1556792"/>
            <a:ext cx="9524721" cy="33255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04645" y="1888204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879532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779871" y="1910245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901659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02222" y="1910245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771216" y="1910245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5940547" y="1910245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34437" y="2373148"/>
            <a:ext cx="155576" cy="1206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96336" y="2294974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  </a:t>
            </a:r>
            <a:r>
              <a:rPr lang="en-US" sz="1200" dirty="0" smtClean="0">
                <a:solidFill>
                  <a:srgbClr val="0070C0"/>
                </a:solidFill>
              </a:rPr>
              <a:t>Inputted</a:t>
            </a:r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smtClean="0"/>
              <a:t>             </a:t>
            </a:r>
            <a:r>
              <a:rPr lang="id-ID" sz="1200" dirty="0" smtClean="0"/>
              <a:t>00</a:t>
            </a:r>
            <a:r>
              <a:rPr lang="en-US" sz="1200" dirty="0"/>
              <a:t>2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Bandung</a:t>
            </a:r>
            <a:endParaRPr lang="id-ID" sz="1200" dirty="0"/>
          </a:p>
        </p:txBody>
      </p:sp>
      <p:sp>
        <p:nvSpPr>
          <p:cNvPr id="35" name="Rectangle 34"/>
          <p:cNvSpPr/>
          <p:nvPr/>
        </p:nvSpPr>
        <p:spPr>
          <a:xfrm>
            <a:off x="1993901" y="759255"/>
            <a:ext cx="9931758" cy="5417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5"/>
          <p:cNvSpPr txBox="1"/>
          <p:nvPr/>
        </p:nvSpPr>
        <p:spPr>
          <a:xfrm>
            <a:off x="2215577" y="839310"/>
            <a:ext cx="310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View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252722" y="1469680"/>
            <a:ext cx="2747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	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Nomor </a:t>
            </a:r>
            <a:r>
              <a:rPr lang="en-US" dirty="0" err="1" smtClean="0"/>
              <a:t>Instruksi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Target </a:t>
            </a:r>
            <a:r>
              <a:rPr lang="en-US" dirty="0" err="1" smtClean="0"/>
              <a:t>Pengiriman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431405" y="18007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/INST-IC1/</a:t>
            </a:r>
            <a:r>
              <a:rPr lang="en-US" sz="1400" dirty="0">
                <a:solidFill>
                  <a:schemeClr val="tx1"/>
                </a:solidFill>
              </a:rPr>
              <a:t>WT</a:t>
            </a:r>
            <a:r>
              <a:rPr lang="id-ID" sz="1400" dirty="0">
                <a:solidFill>
                  <a:schemeClr val="tx1"/>
                </a:solidFill>
              </a:rPr>
              <a:t>/V</a:t>
            </a:r>
            <a:r>
              <a:rPr lang="en-US" sz="1400" dirty="0">
                <a:solidFill>
                  <a:schemeClr val="tx1"/>
                </a:solidFill>
              </a:rPr>
              <a:t>II</a:t>
            </a:r>
            <a:r>
              <a:rPr lang="id-ID" sz="14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31405" y="209613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Bandung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31405" y="2396004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0</a:t>
            </a:r>
            <a:r>
              <a:rPr lang="id-ID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id-ID" sz="1400" dirty="0" smtClean="0">
                <a:solidFill>
                  <a:schemeClr val="tx1"/>
                </a:solidFill>
              </a:rPr>
              <a:t>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0394" y="1458979"/>
            <a:ext cx="274751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Forwarder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Nomor Polisi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Driver	: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9411538" y="1502089"/>
            <a:ext cx="2403460" cy="257428"/>
          </a:xfrm>
          <a:prstGeom prst="rect">
            <a:avLst/>
          </a:prstGeom>
          <a:solidFill>
            <a:srgbClr val="E7E6E6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11538" y="1799961"/>
            <a:ext cx="2403460" cy="257428"/>
          </a:xfrm>
          <a:prstGeom prst="rect">
            <a:avLst/>
          </a:prstGeom>
          <a:solidFill>
            <a:srgbClr val="E7E6E6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 805 MNC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11538" y="2096915"/>
            <a:ext cx="2403460" cy="257428"/>
          </a:xfrm>
          <a:prstGeom prst="rect">
            <a:avLst/>
          </a:prstGeom>
          <a:solidFill>
            <a:srgbClr val="E7E6E6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Bambang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31405" y="15086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/SJ-Jakarta-Div1/0</a:t>
            </a:r>
            <a:r>
              <a:rPr lang="en-US" sz="1400" dirty="0" smtClean="0">
                <a:solidFill>
                  <a:schemeClr val="tx1"/>
                </a:solidFill>
              </a:rPr>
              <a:t>7</a:t>
            </a:r>
            <a:r>
              <a:rPr lang="id-ID" sz="1400" dirty="0" smtClean="0">
                <a:solidFill>
                  <a:schemeClr val="tx1"/>
                </a:solidFill>
              </a:rPr>
              <a:t>/18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5773" y="825101"/>
            <a:ext cx="161925" cy="2857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96336" y="2853579"/>
            <a:ext cx="9459026" cy="194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>
            <a:off x="2414814" y="2943845"/>
            <a:ext cx="9060149" cy="48087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| SN/Non SN |        #        |</a:t>
            </a:r>
          </a:p>
          <a:p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14813" y="3435576"/>
            <a:ext cx="8910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1.              ONT	        RO 126-01.121</a:t>
            </a:r>
            <a:r>
              <a:rPr lang="id-ID" sz="1050" dirty="0" smtClean="0"/>
              <a:t>    </a:t>
            </a:r>
            <a:r>
              <a:rPr lang="en-US" sz="1050" dirty="0" smtClean="0"/>
              <a:t>Huawei             2</a:t>
            </a:r>
            <a:r>
              <a:rPr lang="id-ID" sz="1050" dirty="0" smtClean="0"/>
              <a:t>0</a:t>
            </a:r>
            <a:r>
              <a:rPr lang="en-US" sz="1050" dirty="0" smtClean="0"/>
              <a:t>          </a:t>
            </a:r>
            <a:r>
              <a:rPr lang="id-ID" sz="1050" dirty="0" smtClean="0"/>
              <a:t>    </a:t>
            </a:r>
            <a:r>
              <a:rPr lang="en-US" sz="1050" dirty="0" smtClean="0"/>
              <a:t> </a:t>
            </a:r>
            <a:r>
              <a:rPr lang="id-ID" sz="1050" dirty="0" smtClean="0"/>
              <a:t> </a:t>
            </a:r>
            <a:r>
              <a:rPr lang="en-US" sz="1050" dirty="0" smtClean="0"/>
              <a:t>       </a:t>
            </a:r>
            <a:r>
              <a:rPr lang="id-ID" sz="1050" dirty="0" smtClean="0"/>
              <a:t> 0</a:t>
            </a:r>
            <a:r>
              <a:rPr lang="en-US" sz="1050" dirty="0" smtClean="0"/>
              <a:t>                </a:t>
            </a:r>
            <a:r>
              <a:rPr lang="id-ID" sz="1050" dirty="0" smtClean="0"/>
              <a:t> </a:t>
            </a:r>
            <a:r>
              <a:rPr lang="en-US" sz="1050" dirty="0" smtClean="0"/>
              <a:t>          </a:t>
            </a:r>
            <a:r>
              <a:rPr lang="id-ID" sz="1050" dirty="0" smtClean="0"/>
              <a:t>5 </a:t>
            </a:r>
            <a:r>
              <a:rPr lang="en-US" sz="1050" dirty="0" smtClean="0"/>
              <a:t>                            0                                       0                          SN</a:t>
            </a:r>
            <a:r>
              <a:rPr lang="id-ID" sz="1050" dirty="0" smtClean="0"/>
              <a:t> 	</a:t>
            </a:r>
            <a:endParaRPr lang="id-ID" sz="1050" dirty="0"/>
          </a:p>
        </p:txBody>
      </p:sp>
      <p:pic>
        <p:nvPicPr>
          <p:cNvPr id="5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05079" y="2853579"/>
            <a:ext cx="145143" cy="194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10782436" y="3460831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2649507" y="3210871"/>
            <a:ext cx="94399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59276" y="3209442"/>
            <a:ext cx="77234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82928" y="3212979"/>
            <a:ext cx="601634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19472" y="3209694"/>
            <a:ext cx="64121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03009" y="3204484"/>
            <a:ext cx="884394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29724" y="3208808"/>
            <a:ext cx="70148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2564" y="3210871"/>
            <a:ext cx="123153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758643" y="3210871"/>
            <a:ext cx="1121954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919004" y="3209901"/>
            <a:ext cx="712603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466621" y="3202616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922562" y="3208808"/>
            <a:ext cx="164752" cy="18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414813" y="3666101"/>
            <a:ext cx="8910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2.              </a:t>
            </a:r>
            <a:r>
              <a:rPr lang="en-US" sz="1050" dirty="0" err="1" smtClean="0"/>
              <a:t>Tiang</a:t>
            </a:r>
            <a:r>
              <a:rPr lang="en-US" sz="1050" dirty="0" smtClean="0"/>
              <a:t>	        ST 127-01.122</a:t>
            </a:r>
            <a:r>
              <a:rPr lang="id-ID" sz="1050" dirty="0" smtClean="0"/>
              <a:t>    </a:t>
            </a:r>
            <a:r>
              <a:rPr lang="en-US" sz="1050" dirty="0" smtClean="0"/>
              <a:t> Huawei             </a:t>
            </a:r>
            <a:r>
              <a:rPr lang="en-US" sz="1050" dirty="0"/>
              <a:t>1</a:t>
            </a:r>
            <a:r>
              <a:rPr lang="id-ID" sz="1050" dirty="0" smtClean="0"/>
              <a:t>0</a:t>
            </a:r>
            <a:r>
              <a:rPr lang="en-US" sz="1050" dirty="0" smtClean="0"/>
              <a:t>          </a:t>
            </a:r>
            <a:r>
              <a:rPr lang="id-ID" sz="1050" dirty="0" smtClean="0"/>
              <a:t>    </a:t>
            </a:r>
            <a:r>
              <a:rPr lang="en-US" sz="1050" dirty="0" smtClean="0"/>
              <a:t> </a:t>
            </a:r>
            <a:r>
              <a:rPr lang="id-ID" sz="1050" dirty="0" smtClean="0"/>
              <a:t> </a:t>
            </a:r>
            <a:r>
              <a:rPr lang="en-US" sz="1050" dirty="0" smtClean="0"/>
              <a:t>       </a:t>
            </a:r>
            <a:r>
              <a:rPr lang="id-ID" sz="1050" dirty="0" smtClean="0"/>
              <a:t> </a:t>
            </a:r>
            <a:r>
              <a:rPr lang="en-US" sz="1050" dirty="0" smtClean="0"/>
              <a:t>5                </a:t>
            </a:r>
            <a:r>
              <a:rPr lang="id-ID" sz="1050" dirty="0" smtClean="0"/>
              <a:t> </a:t>
            </a:r>
            <a:r>
              <a:rPr lang="en-US" sz="1050" dirty="0" smtClean="0"/>
              <a:t>          </a:t>
            </a:r>
            <a:r>
              <a:rPr lang="en-US" sz="1050" dirty="0"/>
              <a:t>0</a:t>
            </a:r>
            <a:r>
              <a:rPr lang="id-ID" sz="1050" dirty="0" smtClean="0"/>
              <a:t> </a:t>
            </a:r>
            <a:r>
              <a:rPr lang="en-US" sz="1050" dirty="0" smtClean="0"/>
              <a:t>                            0                                       0                          Non SN</a:t>
            </a:r>
            <a:r>
              <a:rPr lang="id-ID" sz="1050" dirty="0" smtClean="0"/>
              <a:t> 	</a:t>
            </a:r>
            <a:endParaRPr lang="id-ID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334437" y="5311261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3014431" y="5347422"/>
            <a:ext cx="2678780" cy="668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Salah data</a:t>
            </a:r>
            <a:endParaRPr lang="en-US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4172837" y="4880017"/>
            <a:ext cx="1728597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 Surat </a:t>
            </a:r>
            <a:r>
              <a:rPr lang="en-US" sz="1400" dirty="0" err="1" smtClean="0"/>
              <a:t>Jalan</a:t>
            </a:r>
            <a:endParaRPr lang="id-ID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2360690" y="4912569"/>
            <a:ext cx="1733459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 Surat </a:t>
            </a:r>
            <a:r>
              <a:rPr lang="en-US" sz="1400" dirty="0" err="1" smtClean="0"/>
              <a:t>Jalan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553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852010"/>
            <a:ext cx="9741258" cy="33713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5177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2015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8576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15577" y="852010"/>
            <a:ext cx="336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</a:t>
            </a:r>
            <a:r>
              <a:rPr lang="en-US" sz="2400" b="1" dirty="0"/>
              <a:t>Surat </a:t>
            </a:r>
            <a:r>
              <a:rPr lang="en-US" sz="2400" b="1" dirty="0" err="1"/>
              <a:t>Jalan</a:t>
            </a:r>
            <a:r>
              <a:rPr lang="en-US" sz="2400" b="1" dirty="0"/>
              <a:t> Approval 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5177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07520" y="1556792"/>
            <a:ext cx="9524721" cy="33255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04645" y="1888204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879532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779871" y="1910245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901659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02222" y="1910245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771216" y="1910245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5940547" y="1910245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34437" y="2373148"/>
            <a:ext cx="155576" cy="1206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96336" y="2294974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  </a:t>
            </a:r>
            <a:r>
              <a:rPr lang="en-US" sz="1200" dirty="0" smtClean="0">
                <a:solidFill>
                  <a:schemeClr val="accent6"/>
                </a:solidFill>
              </a:rPr>
              <a:t>Approved</a:t>
            </a:r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smtClean="0"/>
              <a:t>            </a:t>
            </a:r>
            <a:r>
              <a:rPr lang="id-ID" sz="1200" dirty="0" smtClean="0"/>
              <a:t>00</a:t>
            </a:r>
            <a:r>
              <a:rPr lang="en-US" sz="1200" dirty="0"/>
              <a:t>2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Bandung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6211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    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01413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07520" y="1367411"/>
            <a:ext cx="9524721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76537" y="2133049"/>
            <a:ext cx="940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200" dirty="0" smtClean="0">
                <a:solidFill>
                  <a:srgbClr val="0070C0"/>
                </a:solidFill>
              </a:rPr>
              <a:t>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</a:t>
            </a:r>
            <a:r>
              <a:rPr lang="en-US" sz="1200" dirty="0" smtClean="0"/>
              <a:t>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Bandung</a:t>
            </a:r>
            <a:endParaRPr lang="id-ID" sz="1200" dirty="0"/>
          </a:p>
        </p:txBody>
      </p:sp>
      <p:sp>
        <p:nvSpPr>
          <p:cNvPr id="73" name="Rectangle 72"/>
          <p:cNvSpPr/>
          <p:nvPr/>
        </p:nvSpPr>
        <p:spPr>
          <a:xfrm>
            <a:off x="2215577" y="16925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9731" y="17176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779871" y="1748320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739734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102222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771216" y="1748320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01414"/>
            <a:ext cx="198497" cy="26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940547" y="1748320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276537" y="2426665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200" dirty="0" smtClean="0"/>
              <a:t>      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3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3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</a:t>
            </a:r>
            <a:r>
              <a:rPr lang="en-US" sz="1200" dirty="0" smtClean="0"/>
              <a:t>    25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</a:t>
            </a:r>
            <a:r>
              <a:rPr lang="en-US" sz="1200" dirty="0" smtClean="0"/>
              <a:t> Malang</a:t>
            </a:r>
            <a:endParaRPr lang="id-ID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93563" y="2506697"/>
            <a:ext cx="155576" cy="120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76537" y="270451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Ready </a:t>
            </a:r>
            <a:r>
              <a:rPr lang="id-ID" sz="1200" dirty="0">
                <a:solidFill>
                  <a:schemeClr val="accent6">
                    <a:lumMod val="75000"/>
                  </a:schemeClr>
                </a:solidFill>
              </a:rPr>
              <a:t>To Print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id-ID" sz="1200" dirty="0" smtClean="0"/>
              <a:t>00</a:t>
            </a:r>
            <a:r>
              <a:rPr lang="en-US" sz="1200" dirty="0" smtClean="0"/>
              <a:t>4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</a:t>
            </a:r>
            <a:r>
              <a:rPr lang="en-US" sz="1200" dirty="0" smtClean="0"/>
              <a:t>4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</a:t>
            </a:r>
            <a:r>
              <a:rPr lang="en-US" sz="1200" dirty="0" smtClean="0"/>
              <a:t>    27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	                 </a:t>
            </a:r>
            <a:r>
              <a:rPr lang="en-US" sz="1200" dirty="0" smtClean="0"/>
              <a:t> Medan</a:t>
            </a:r>
            <a:endParaRPr lang="id-ID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088" y="2782922"/>
            <a:ext cx="155576" cy="1206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088" y="2205514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Warehouse </a:t>
            </a:r>
            <a:r>
              <a:rPr lang="en-US" sz="2400" dirty="0" smtClean="0"/>
              <a:t>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Div 1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admin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759256"/>
            <a:ext cx="9762631" cy="500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89535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5940007" y="726594"/>
            <a:ext cx="220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SURAT JALAN</a:t>
            </a:r>
            <a:endParaRPr lang="id-ID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750191" y="1130135"/>
            <a:ext cx="245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No : 00</a:t>
            </a:r>
            <a:r>
              <a:rPr lang="en-US" sz="1400" dirty="0"/>
              <a:t>2</a:t>
            </a:r>
            <a:r>
              <a:rPr lang="id-ID" sz="1400" dirty="0" smtClean="0"/>
              <a:t>/SJ-Jakarta-Div1/0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6836" y="1548619"/>
            <a:ext cx="4333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No. </a:t>
            </a:r>
            <a:r>
              <a:rPr lang="en-US" sz="1400" dirty="0" err="1" smtClean="0"/>
              <a:t>Instruksi</a:t>
            </a:r>
            <a:r>
              <a:rPr lang="id-ID" sz="1400" dirty="0" smtClean="0"/>
              <a:t>		: </a:t>
            </a:r>
            <a:r>
              <a:rPr lang="id-ID" sz="1400" dirty="0"/>
              <a:t>00</a:t>
            </a:r>
            <a:r>
              <a:rPr lang="en-US" sz="1400" dirty="0"/>
              <a:t>2</a:t>
            </a:r>
            <a:r>
              <a:rPr lang="id-ID" sz="1400" dirty="0"/>
              <a:t>/INST-IC1/</a:t>
            </a:r>
            <a:r>
              <a:rPr lang="en-US" sz="1400" dirty="0"/>
              <a:t>WT</a:t>
            </a:r>
            <a:r>
              <a:rPr lang="id-ID" sz="1400" dirty="0"/>
              <a:t>/V</a:t>
            </a:r>
            <a:r>
              <a:rPr lang="en-US" sz="1400" dirty="0"/>
              <a:t>II</a:t>
            </a:r>
            <a:r>
              <a:rPr lang="id-ID" sz="1400" dirty="0"/>
              <a:t>/2018 Tanggal </a:t>
            </a:r>
            <a:r>
              <a:rPr lang="id-ID" sz="1400" dirty="0" smtClean="0"/>
              <a:t>Diterbitkan	: </a:t>
            </a:r>
            <a:r>
              <a:rPr lang="en-US" sz="1400" dirty="0" smtClean="0"/>
              <a:t>20</a:t>
            </a:r>
            <a:r>
              <a:rPr lang="id-ID" sz="1400" dirty="0" smtClean="0"/>
              <a:t> </a:t>
            </a:r>
            <a:r>
              <a:rPr lang="en-US" sz="1400" dirty="0" err="1" smtClean="0"/>
              <a:t>Juli</a:t>
            </a:r>
            <a:r>
              <a:rPr lang="id-ID" sz="1400" dirty="0" smtClean="0"/>
              <a:t> 2018</a:t>
            </a:r>
          </a:p>
          <a:p>
            <a:r>
              <a:rPr lang="id-ID" sz="1400" dirty="0" smtClean="0"/>
              <a:t>Warehouse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r>
              <a:rPr lang="id-ID" sz="1400" dirty="0" smtClean="0"/>
              <a:t>	: </a:t>
            </a:r>
            <a:r>
              <a:rPr lang="en-US" sz="1400" dirty="0" smtClean="0"/>
              <a:t>Bandung</a:t>
            </a:r>
          </a:p>
          <a:p>
            <a:r>
              <a:rPr lang="id-ID" sz="1400" dirty="0" smtClean="0"/>
              <a:t>Forwarder		: JNE Logistic</a:t>
            </a:r>
          </a:p>
          <a:p>
            <a:r>
              <a:rPr lang="id-ID" sz="1400" dirty="0" smtClean="0"/>
              <a:t>Nomor Polisi	: B 805 MNC</a:t>
            </a:r>
          </a:p>
          <a:p>
            <a:r>
              <a:rPr lang="id-ID" sz="1400" dirty="0" smtClean="0"/>
              <a:t>Driver		: Bambang</a:t>
            </a:r>
          </a:p>
          <a:p>
            <a:r>
              <a:rPr lang="id-ID" sz="1400" dirty="0" smtClean="0"/>
              <a:t>Jam Print		: 15.12</a:t>
            </a:r>
            <a:endParaRPr lang="en-US" sz="1400" dirty="0" smtClean="0"/>
          </a:p>
          <a:p>
            <a:r>
              <a:rPr lang="en-US" sz="1400" dirty="0" smtClean="0"/>
              <a:t>Jam </a:t>
            </a:r>
            <a:r>
              <a:rPr lang="en-US" sz="1400" dirty="0" err="1" smtClean="0"/>
              <a:t>Serah</a:t>
            </a:r>
            <a:r>
              <a:rPr lang="en-US" sz="1400" dirty="0" smtClean="0"/>
              <a:t> </a:t>
            </a:r>
            <a:r>
              <a:rPr lang="en-US" sz="1400" dirty="0" err="1" smtClean="0"/>
              <a:t>Terima</a:t>
            </a:r>
            <a:r>
              <a:rPr lang="en-US" sz="1400" dirty="0" smtClean="0"/>
              <a:t>	: </a:t>
            </a:r>
            <a:endParaRPr lang="id-ID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  <a:r>
              <a:rPr lang="en-US" sz="1400" b="1" dirty="0">
                <a:solidFill>
                  <a:srgbClr val="FFFF00"/>
                </a:solidFill>
              </a:rPr>
              <a:t>	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82292" y="3144044"/>
            <a:ext cx="732590" cy="27000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4814" y="3702497"/>
            <a:ext cx="9060149" cy="2992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# |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SN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/Non SN |</a:t>
            </a:r>
            <a:endParaRPr lang="id-ID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4814" y="4044785"/>
            <a:ext cx="933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       ONT	        RO 126-01.121</a:t>
            </a:r>
            <a:r>
              <a:rPr lang="id-ID" sz="1200" dirty="0" smtClean="0"/>
              <a:t>    </a:t>
            </a:r>
            <a:r>
              <a:rPr lang="en-US" sz="1200" dirty="0" smtClean="0"/>
              <a:t> Huawei             2</a:t>
            </a:r>
            <a:r>
              <a:rPr lang="id-ID" sz="1200" dirty="0" smtClean="0"/>
              <a:t>0</a:t>
            </a:r>
            <a:r>
              <a:rPr lang="en-US" sz="1200" dirty="0" smtClean="0"/>
              <a:t>          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    </a:t>
            </a:r>
            <a:r>
              <a:rPr lang="id-ID" sz="1200" dirty="0" smtClean="0"/>
              <a:t>0</a:t>
            </a:r>
            <a:r>
              <a:rPr lang="en-US" sz="1200" dirty="0" smtClean="0"/>
              <a:t>                </a:t>
            </a:r>
            <a:r>
              <a:rPr lang="id-ID" sz="1200" dirty="0" smtClean="0"/>
              <a:t> </a:t>
            </a:r>
            <a:r>
              <a:rPr lang="en-US" sz="1200" dirty="0" smtClean="0"/>
              <a:t>    </a:t>
            </a:r>
            <a:r>
              <a:rPr lang="id-ID" sz="1200" dirty="0" smtClean="0"/>
              <a:t>5 </a:t>
            </a:r>
            <a:r>
              <a:rPr lang="en-US" sz="1200" dirty="0" smtClean="0"/>
              <a:t>                            0                                  0                          SN</a:t>
            </a:r>
            <a:r>
              <a:rPr lang="id-ID" sz="1200" dirty="0" smtClean="0"/>
              <a:t> </a:t>
            </a:r>
            <a:endParaRPr lang="id-ID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414814" y="4275310"/>
            <a:ext cx="933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        </a:t>
            </a:r>
            <a:r>
              <a:rPr lang="en-US" sz="1200" dirty="0" err="1" smtClean="0"/>
              <a:t>Tiang</a:t>
            </a:r>
            <a:r>
              <a:rPr lang="en-US" sz="1200" dirty="0" smtClean="0"/>
              <a:t>	        ST 127-01.122</a:t>
            </a:r>
            <a:r>
              <a:rPr lang="id-ID" sz="1200" dirty="0" smtClean="0"/>
              <a:t>    </a:t>
            </a:r>
            <a:r>
              <a:rPr lang="en-US" sz="1200" dirty="0" smtClean="0"/>
              <a:t>  Huawei             </a:t>
            </a:r>
            <a:r>
              <a:rPr lang="en-US" sz="1200" dirty="0"/>
              <a:t>1</a:t>
            </a:r>
            <a:r>
              <a:rPr lang="id-ID" sz="1200" dirty="0" smtClean="0"/>
              <a:t>0</a:t>
            </a:r>
            <a:r>
              <a:rPr lang="en-US" sz="1200" dirty="0" smtClean="0"/>
              <a:t>          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    5                </a:t>
            </a:r>
            <a:r>
              <a:rPr lang="id-ID" sz="1200" dirty="0" smtClean="0"/>
              <a:t> </a:t>
            </a:r>
            <a:r>
              <a:rPr lang="en-US" sz="1200" dirty="0" smtClean="0"/>
              <a:t>    0</a:t>
            </a:r>
            <a:r>
              <a:rPr lang="id-ID" sz="1200" dirty="0" smtClean="0"/>
              <a:t> </a:t>
            </a:r>
            <a:r>
              <a:rPr lang="en-US" sz="1200" dirty="0" smtClean="0"/>
              <a:t>                            0                                  0                          Non SN</a:t>
            </a:r>
            <a:r>
              <a:rPr lang="id-ID" sz="1200" dirty="0" smtClean="0"/>
              <a:t> 	</a:t>
            </a:r>
            <a:endParaRPr lang="id-ID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486836" y="5113652"/>
            <a:ext cx="152785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Print Surat Jalan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2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13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Inbound Warehouse Transfer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</a:t>
            </a:r>
            <a:r>
              <a:rPr lang="en-US" sz="1400" b="1" dirty="0" err="1" smtClean="0">
                <a:solidFill>
                  <a:srgbClr val="FFFF00"/>
                </a:solidFill>
              </a:rPr>
              <a:t>Barang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Masuk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Received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en-US" sz="1600" dirty="0"/>
              <a:t> </a:t>
            </a:r>
            <a:r>
              <a:rPr lang="id-ID" sz="1600" dirty="0" smtClean="0"/>
              <a:t>00</a:t>
            </a:r>
            <a:r>
              <a:rPr lang="en-US" sz="1600" dirty="0" smtClean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   21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  Jakarta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912202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11" y="2324004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5" y="2327841"/>
            <a:ext cx="1878103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0577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340939" y="305563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id-ID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	        </a:t>
            </a:r>
            <a:r>
              <a:rPr lang="en-US" sz="1600" dirty="0"/>
              <a:t> </a:t>
            </a:r>
            <a:r>
              <a:rPr lang="id-ID" sz="1600" dirty="0" smtClean="0"/>
              <a:t>0</a:t>
            </a:r>
            <a:r>
              <a:rPr lang="en-US" sz="1600" dirty="0" smtClean="0"/>
              <a:t>03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   26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  Jakarta</a:t>
            </a:r>
            <a:endParaRPr lang="id-ID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362312" y="3365944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 smtClean="0"/>
              <a:t>4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</a:t>
            </a:r>
            <a:r>
              <a:rPr lang="id-ID" sz="1600" dirty="0" smtClean="0"/>
              <a:t> </a:t>
            </a:r>
            <a:r>
              <a:rPr lang="en-US" sz="1600" dirty="0" smtClean="0"/>
              <a:t>       27 Juli 2018		            Jakarta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53926" y="3470060"/>
            <a:ext cx="155576" cy="120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56494" y="3162494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0070C0"/>
                </a:solidFill>
              </a:rPr>
              <a:t>Inputted</a:t>
            </a:r>
            <a:r>
              <a:rPr lang="en-US" sz="1200" dirty="0" smtClean="0"/>
              <a:t>	                           </a:t>
            </a:r>
            <a:r>
              <a:rPr lang="id-ID" sz="1200" dirty="0" smtClean="0"/>
              <a:t>001/INST-IC1/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17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   Jakarta                                     Medan</a:t>
            </a:r>
            <a:endParaRPr lang="id-ID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ounded Rectangle 38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13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Inbound Warehouse Transfer</a:t>
            </a:r>
            <a:endParaRPr lang="id-ID" sz="2400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 smtClean="0">
                <a:solidFill>
                  <a:srgbClr val="FF0000"/>
                </a:solidFill>
              </a:rPr>
              <a:t>Intransit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18654" y="2788911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055740" y="840056"/>
            <a:ext cx="9882034" cy="535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121728" y="749476"/>
            <a:ext cx="217398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</a:t>
            </a:r>
            <a:r>
              <a:rPr lang="en-US" sz="1400" b="1" dirty="0" err="1" smtClean="0">
                <a:solidFill>
                  <a:srgbClr val="FFFF00"/>
                </a:solidFill>
              </a:rPr>
              <a:t>Barang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Masuk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50822" y="2812135"/>
            <a:ext cx="9546329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2390438" y="3006743"/>
            <a:ext cx="938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3.    OTB	</a:t>
            </a:r>
            <a:r>
              <a:rPr lang="id-ID" sz="1000" dirty="0" smtClean="0"/>
              <a:t>                </a:t>
            </a:r>
            <a:r>
              <a:rPr lang="en-US" sz="1000" dirty="0" smtClean="0"/>
              <a:t>OE123.2</a:t>
            </a:r>
            <a:r>
              <a:rPr lang="id-ID" sz="1000" dirty="0" smtClean="0"/>
              <a:t>5</a:t>
            </a:r>
            <a:r>
              <a:rPr lang="en-US" sz="1000" dirty="0" smtClean="0"/>
              <a:t>.</a:t>
            </a:r>
            <a:r>
              <a:rPr lang="id-ID" sz="1000" dirty="0" smtClean="0"/>
              <a:t>63</a:t>
            </a:r>
            <a:r>
              <a:rPr lang="en-US" sz="1000" dirty="0" smtClean="0"/>
              <a:t>5</a:t>
            </a:r>
            <a:r>
              <a:rPr lang="id-ID" sz="1000" dirty="0" smtClean="0"/>
              <a:t>              Material</a:t>
            </a:r>
            <a:r>
              <a:rPr lang="en-US" sz="1000" dirty="0"/>
              <a:t>	</a:t>
            </a:r>
            <a:r>
              <a:rPr lang="id-ID" sz="1000" dirty="0" smtClean="0"/>
              <a:t> </a:t>
            </a:r>
            <a:r>
              <a:rPr lang="en-US" sz="1000" dirty="0" smtClean="0"/>
              <a:t>50</a:t>
            </a:r>
            <a:r>
              <a:rPr lang="id-ID" sz="1000" dirty="0" smtClean="0"/>
              <a:t>                           0                           10                       60</a:t>
            </a:r>
            <a:r>
              <a:rPr lang="en-US" sz="1000" dirty="0"/>
              <a:t>	 	</a:t>
            </a:r>
            <a:endParaRPr lang="id-ID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90438" y="3261950"/>
            <a:ext cx="938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   Spiral	</a:t>
            </a:r>
            <a:r>
              <a:rPr lang="id-ID" sz="1000" dirty="0" smtClean="0"/>
              <a:t>                </a:t>
            </a:r>
            <a:r>
              <a:rPr lang="en-US" sz="1000" dirty="0" smtClean="0"/>
              <a:t>OE123.2</a:t>
            </a:r>
            <a:r>
              <a:rPr lang="id-ID" sz="1000" dirty="0" smtClean="0"/>
              <a:t>9</a:t>
            </a:r>
            <a:r>
              <a:rPr lang="en-US" sz="1000" dirty="0" smtClean="0"/>
              <a:t>.</a:t>
            </a:r>
            <a:r>
              <a:rPr lang="id-ID" sz="1000" dirty="0" smtClean="0"/>
              <a:t>724              Material</a:t>
            </a:r>
            <a:r>
              <a:rPr lang="en-US" sz="1000" dirty="0"/>
              <a:t>	</a:t>
            </a:r>
            <a:r>
              <a:rPr lang="en-US" sz="1000" dirty="0" smtClean="0"/>
              <a:t> </a:t>
            </a:r>
            <a:r>
              <a:rPr lang="id-ID" sz="1000" dirty="0" smtClean="0"/>
              <a:t>2</a:t>
            </a:r>
            <a:r>
              <a:rPr lang="en-US" sz="1000" dirty="0" smtClean="0"/>
              <a:t>0</a:t>
            </a:r>
            <a:r>
              <a:rPr lang="id-ID" sz="1000" dirty="0" smtClean="0"/>
              <a:t>                           5                             0                        25  </a:t>
            </a:r>
            <a:r>
              <a:rPr lang="en-US" sz="1000" dirty="0" smtClean="0"/>
              <a:t>             </a:t>
            </a:r>
            <a:r>
              <a:rPr lang="en-US" sz="1000" dirty="0"/>
              <a:t>	</a:t>
            </a:r>
            <a:endParaRPr lang="id-ID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9287971" y="3047066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9285820" y="3301476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301622" y="2994611"/>
            <a:ext cx="9546329" cy="13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7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69" y="2378665"/>
            <a:ext cx="232260" cy="2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203461" y="911361"/>
            <a:ext cx="4637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 Inbound Warehouse Transfer</a:t>
            </a:r>
            <a:endParaRPr lang="id-ID" sz="2400" b="1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441403" y="2911986"/>
            <a:ext cx="9122643" cy="185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>
            <a:off x="2475589" y="2948021"/>
            <a:ext cx="9111254" cy="6169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QTY |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QTY Terima    |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Intransit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|      Status      |</a:t>
            </a:r>
          </a:p>
          <a:p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0259" y="3573403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               ONT	                   RO 126-01.121</a:t>
            </a:r>
            <a:r>
              <a:rPr lang="id-ID" sz="1100" dirty="0" smtClean="0"/>
              <a:t>      </a:t>
            </a:r>
            <a:r>
              <a:rPr lang="en-US" sz="1100" dirty="0" smtClean="0"/>
              <a:t>   Huawei               25                 </a:t>
            </a:r>
            <a:r>
              <a:rPr lang="id-ID" sz="1100" dirty="0" smtClean="0"/>
              <a:t>  </a:t>
            </a:r>
            <a:r>
              <a:rPr lang="en-US" sz="1100" dirty="0" smtClean="0"/>
              <a:t> SN</a:t>
            </a:r>
            <a:r>
              <a:rPr lang="id-ID" sz="1100" dirty="0" smtClean="0"/>
              <a:t>          </a:t>
            </a:r>
            <a:r>
              <a:rPr lang="en-US" sz="1100" dirty="0" smtClean="0"/>
              <a:t>      </a:t>
            </a:r>
            <a:r>
              <a:rPr lang="id-ID" sz="1100" dirty="0" smtClean="0"/>
              <a:t> </a:t>
            </a:r>
            <a:r>
              <a:rPr lang="en-US" sz="1100" dirty="0" smtClean="0"/>
              <a:t>          20</a:t>
            </a:r>
            <a:r>
              <a:rPr lang="id-ID" sz="1100" dirty="0" smtClean="0"/>
              <a:t>                      </a:t>
            </a:r>
            <a:r>
              <a:rPr lang="en-US" sz="1100" dirty="0" smtClean="0"/>
              <a:t>         5 </a:t>
            </a:r>
            <a:r>
              <a:rPr lang="id-ID" sz="1100" dirty="0" smtClean="0"/>
              <a:t>            </a:t>
            </a:r>
            <a:r>
              <a:rPr lang="en-US" sz="1100" dirty="0" smtClean="0"/>
              <a:t>   U</a:t>
            </a:r>
            <a:r>
              <a:rPr lang="id-ID" sz="1100" dirty="0" smtClean="0"/>
              <a:t>ncompleted</a:t>
            </a:r>
            <a:r>
              <a:rPr lang="en-US" sz="1100" dirty="0" smtClean="0"/>
              <a:t>              </a:t>
            </a:r>
            <a:r>
              <a:rPr lang="id-ID" sz="1100" dirty="0" smtClean="0"/>
              <a:t>      	</a:t>
            </a:r>
            <a:endParaRPr lang="id-ID" sz="1100" dirty="0"/>
          </a:p>
        </p:txBody>
      </p:sp>
      <p:sp>
        <p:nvSpPr>
          <p:cNvPr id="51" name="Rectangle 50"/>
          <p:cNvSpPr/>
          <p:nvPr/>
        </p:nvSpPr>
        <p:spPr>
          <a:xfrm>
            <a:off x="7609958" y="3581718"/>
            <a:ext cx="802255" cy="22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20</a:t>
            </a:r>
            <a:r>
              <a:rPr lang="id-ID" sz="1050" dirty="0" smtClean="0">
                <a:solidFill>
                  <a:schemeClr val="tx1"/>
                </a:solidFill>
              </a:rPr>
              <a:t>                   </a:t>
            </a:r>
            <a:endParaRPr lang="id-ID" sz="1050" dirty="0">
              <a:solidFill>
                <a:schemeClr val="tx1"/>
              </a:solidFill>
            </a:endParaRPr>
          </a:p>
        </p:txBody>
      </p:sp>
      <p:pic>
        <p:nvPicPr>
          <p:cNvPr id="5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23157" y="2925750"/>
            <a:ext cx="140889" cy="18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4051038" y="4913879"/>
            <a:ext cx="144513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Inbound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480246" y="4917768"/>
            <a:ext cx="1445131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bg1"/>
                </a:solidFill>
              </a:rPr>
              <a:t>Report to 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4000" y="928700"/>
            <a:ext cx="161925" cy="2857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318824" y="1469680"/>
            <a:ext cx="2747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	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Nomor </a:t>
            </a:r>
            <a:r>
              <a:rPr lang="en-US" dirty="0" err="1" smtClean="0"/>
              <a:t>Instruksi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Target </a:t>
            </a:r>
            <a:r>
              <a:rPr lang="en-US" dirty="0" err="1" smtClean="0"/>
              <a:t>Pengiriman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4497507" y="18007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/INST-IC1/</a:t>
            </a:r>
            <a:r>
              <a:rPr lang="en-US" sz="1400" dirty="0">
                <a:solidFill>
                  <a:schemeClr val="tx1"/>
                </a:solidFill>
              </a:rPr>
              <a:t>WT</a:t>
            </a:r>
            <a:r>
              <a:rPr lang="id-ID" sz="1400" dirty="0">
                <a:solidFill>
                  <a:schemeClr val="tx1"/>
                </a:solidFill>
              </a:rPr>
              <a:t>/V</a:t>
            </a:r>
            <a:r>
              <a:rPr lang="en-US" sz="1400" dirty="0">
                <a:solidFill>
                  <a:schemeClr val="tx1"/>
                </a:solidFill>
              </a:rPr>
              <a:t>II</a:t>
            </a:r>
            <a:r>
              <a:rPr lang="id-ID" sz="14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97507" y="209613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Bandung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7507" y="15086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/SJ-Jakarta-Div1/0</a:t>
            </a:r>
            <a:r>
              <a:rPr lang="en-US" sz="1400" dirty="0" smtClean="0">
                <a:solidFill>
                  <a:schemeClr val="tx1"/>
                </a:solidFill>
              </a:rPr>
              <a:t>7</a:t>
            </a:r>
            <a:r>
              <a:rPr lang="id-ID" sz="1400" dirty="0" smtClean="0">
                <a:solidFill>
                  <a:schemeClr val="tx1"/>
                </a:solidFill>
              </a:rPr>
              <a:t>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97508" y="2397451"/>
            <a:ext cx="2424692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21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48588" y="3312556"/>
            <a:ext cx="1160023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09379" y="3309551"/>
            <a:ext cx="994793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99462" y="3317459"/>
            <a:ext cx="697713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92465" y="3315007"/>
            <a:ext cx="697713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675129" y="3304574"/>
            <a:ext cx="697713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59861" y="3307891"/>
            <a:ext cx="1103832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651796" y="3310545"/>
            <a:ext cx="797846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56609" y="3298356"/>
            <a:ext cx="942078" cy="19561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633865" y="3321211"/>
            <a:ext cx="164752" cy="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213836" y="3304848"/>
            <a:ext cx="164752" cy="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334948" y="3294755"/>
            <a:ext cx="164752" cy="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482170" y="3835013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.                 </a:t>
            </a:r>
            <a:r>
              <a:rPr lang="en-US" sz="1100" dirty="0" err="1" smtClean="0"/>
              <a:t>Tiang</a:t>
            </a:r>
            <a:r>
              <a:rPr lang="en-US" sz="1100" dirty="0"/>
              <a:t> </a:t>
            </a:r>
            <a:r>
              <a:rPr lang="en-US" sz="1100" dirty="0" smtClean="0"/>
              <a:t>                 ST 127-01.122</a:t>
            </a:r>
            <a:r>
              <a:rPr lang="id-ID" sz="1100" dirty="0" smtClean="0"/>
              <a:t>      </a:t>
            </a:r>
            <a:r>
              <a:rPr lang="en-US" sz="1100" dirty="0" smtClean="0"/>
              <a:t>    Huawei               15                 </a:t>
            </a:r>
            <a:r>
              <a:rPr lang="id-ID" sz="1100" dirty="0" smtClean="0"/>
              <a:t>  </a:t>
            </a:r>
            <a:r>
              <a:rPr lang="en-US" sz="1100" dirty="0" smtClean="0"/>
              <a:t> Non SN</a:t>
            </a:r>
            <a:r>
              <a:rPr lang="id-ID" sz="1100" dirty="0" smtClean="0"/>
              <a:t>          </a:t>
            </a:r>
            <a:r>
              <a:rPr lang="en-US" sz="1100" dirty="0" smtClean="0"/>
              <a:t>      </a:t>
            </a:r>
            <a:r>
              <a:rPr lang="id-ID" sz="1100" dirty="0" smtClean="0"/>
              <a:t> </a:t>
            </a:r>
            <a:r>
              <a:rPr lang="en-US" sz="1100" dirty="0" smtClean="0"/>
              <a:t>          20</a:t>
            </a:r>
            <a:r>
              <a:rPr lang="id-ID" sz="1100" dirty="0" smtClean="0"/>
              <a:t>                      </a:t>
            </a:r>
            <a:r>
              <a:rPr lang="en-US" sz="1100" dirty="0"/>
              <a:t> </a:t>
            </a:r>
            <a:r>
              <a:rPr lang="en-US" sz="1100" dirty="0" smtClean="0"/>
              <a:t>0 </a:t>
            </a:r>
            <a:r>
              <a:rPr lang="id-ID" sz="1100" dirty="0" smtClean="0"/>
              <a:t>            </a:t>
            </a:r>
            <a:r>
              <a:rPr lang="en-US" sz="1100" dirty="0" smtClean="0"/>
              <a:t>   C</a:t>
            </a:r>
            <a:r>
              <a:rPr lang="id-ID" sz="1100" dirty="0" smtClean="0"/>
              <a:t>ompleted</a:t>
            </a:r>
            <a:r>
              <a:rPr lang="en-US" sz="1100" dirty="0" smtClean="0"/>
              <a:t>              </a:t>
            </a:r>
            <a:r>
              <a:rPr lang="id-ID" sz="1100" dirty="0" smtClean="0"/>
              <a:t>      	</a:t>
            </a:r>
            <a:endParaRPr lang="id-ID" sz="1100" dirty="0"/>
          </a:p>
        </p:txBody>
      </p:sp>
      <p:sp>
        <p:nvSpPr>
          <p:cNvPr id="81" name="Rectangle 80"/>
          <p:cNvSpPr/>
          <p:nvPr/>
        </p:nvSpPr>
        <p:spPr>
          <a:xfrm>
            <a:off x="7611869" y="3843328"/>
            <a:ext cx="802255" cy="22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15</a:t>
            </a:r>
            <a:r>
              <a:rPr lang="id-ID" sz="1050" dirty="0" smtClean="0">
                <a:solidFill>
                  <a:schemeClr val="tx1"/>
                </a:solidFill>
              </a:rPr>
              <a:t>                   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79400" y="5244355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3159394" y="5280516"/>
            <a:ext cx="2678780" cy="668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Salah 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6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08718" y="211873"/>
            <a:ext cx="827441" cy="423648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13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Inbound Warehouse Transfer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</a:t>
            </a:r>
            <a:r>
              <a:rPr lang="en-US" sz="1400" b="1" dirty="0" err="1" smtClean="0">
                <a:solidFill>
                  <a:srgbClr val="FFFF00"/>
                </a:solidFill>
              </a:rPr>
              <a:t>Barang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Masuk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id-ID" sz="1600" dirty="0" smtClean="0">
                <a:solidFill>
                  <a:schemeClr val="bg1">
                    <a:lumMod val="50000"/>
                  </a:schemeClr>
                </a:solidFill>
              </a:rPr>
              <a:t>Uncompleted </a:t>
            </a:r>
            <a:r>
              <a:rPr lang="en-US" sz="1600" dirty="0" smtClean="0"/>
              <a:t>	        </a:t>
            </a:r>
            <a:r>
              <a:rPr lang="en-US" sz="1600" dirty="0"/>
              <a:t> </a:t>
            </a:r>
            <a:r>
              <a:rPr lang="id-ID" sz="1600" dirty="0" smtClean="0"/>
              <a:t>00</a:t>
            </a:r>
            <a:r>
              <a:rPr lang="en-US" sz="1600" dirty="0" smtClean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   21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  Jakarta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912202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11" y="2324004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5" y="2327841"/>
            <a:ext cx="1878103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340939" y="305563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id-ID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	        </a:t>
            </a:r>
            <a:r>
              <a:rPr lang="en-US" sz="1600" dirty="0"/>
              <a:t> </a:t>
            </a:r>
            <a:r>
              <a:rPr lang="id-ID" sz="1600" dirty="0" smtClean="0"/>
              <a:t>0</a:t>
            </a:r>
            <a:r>
              <a:rPr lang="en-US" sz="1600" dirty="0" smtClean="0"/>
              <a:t>03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   26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  Jakarta</a:t>
            </a:r>
            <a:endParaRPr lang="id-ID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362312" y="3365944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 </a:t>
            </a:r>
            <a:r>
              <a:rPr lang="id-ID" sz="1600" dirty="0" smtClean="0"/>
              <a:t>00</a:t>
            </a:r>
            <a:r>
              <a:rPr lang="en-US" sz="1600" dirty="0" smtClean="0"/>
              <a:t>4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</a:t>
            </a:r>
            <a:r>
              <a:rPr lang="id-ID" sz="1600" dirty="0" smtClean="0"/>
              <a:t> </a:t>
            </a:r>
            <a:r>
              <a:rPr lang="en-US" sz="1600" dirty="0" smtClean="0"/>
              <a:t>       27 Juli 2018		            Jakarta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53926" y="3470060"/>
            <a:ext cx="155576" cy="120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56494" y="3162494"/>
            <a:ext cx="155576" cy="1206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51393" y="2845369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34436" y="27426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id-ID" sz="1200" dirty="0" smtClean="0">
                <a:solidFill>
                  <a:schemeClr val="accent2">
                    <a:lumMod val="75000"/>
                  </a:schemeClr>
                </a:solidFill>
              </a:rPr>
              <a:t>Report </a:t>
            </a:r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WH</a:t>
            </a:r>
            <a:r>
              <a:rPr lang="en-US" sz="1200" dirty="0"/>
              <a:t>	 </a:t>
            </a:r>
            <a:r>
              <a:rPr lang="id-ID" sz="1200" dirty="0"/>
              <a:t>001/INST-IC1/</a:t>
            </a:r>
            <a:r>
              <a:rPr lang="en-US" sz="1200" dirty="0"/>
              <a:t>WT</a:t>
            </a:r>
            <a:r>
              <a:rPr lang="id-ID" sz="1200" dirty="0"/>
              <a:t>/V</a:t>
            </a:r>
            <a:r>
              <a:rPr lang="en-US" sz="1200" dirty="0"/>
              <a:t>II</a:t>
            </a:r>
            <a:r>
              <a:rPr lang="id-ID" sz="1200" dirty="0"/>
              <a:t>/2018 </a:t>
            </a:r>
            <a:r>
              <a:rPr lang="en-US" sz="1200" dirty="0"/>
              <a:t>	             20 </a:t>
            </a:r>
            <a:r>
              <a:rPr lang="en-US" sz="1200" dirty="0" err="1"/>
              <a:t>Juli</a:t>
            </a:r>
            <a:r>
              <a:rPr lang="en-US" sz="1200" dirty="0"/>
              <a:t> 2018                                       Jakarta                                     Bandung</a:t>
            </a:r>
            <a:endParaRPr lang="id-ID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21430" y="2807441"/>
            <a:ext cx="155576" cy="120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4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ed Rectangle 29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34436" y="27426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id-ID" sz="1200" dirty="0" smtClean="0">
                <a:solidFill>
                  <a:schemeClr val="accent2">
                    <a:lumMod val="75000"/>
                  </a:schemeClr>
                </a:solidFill>
              </a:rPr>
              <a:t>Report </a:t>
            </a:r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WH</a:t>
            </a:r>
            <a:r>
              <a:rPr lang="en-US" sz="1200" dirty="0"/>
              <a:t>	 </a:t>
            </a:r>
            <a:r>
              <a:rPr lang="id-ID" sz="1200" dirty="0"/>
              <a:t>001/INST-IC1/</a:t>
            </a:r>
            <a:r>
              <a:rPr lang="en-US" sz="1200" dirty="0"/>
              <a:t>WT</a:t>
            </a:r>
            <a:r>
              <a:rPr lang="id-ID" sz="1200" dirty="0"/>
              <a:t>/V</a:t>
            </a:r>
            <a:r>
              <a:rPr lang="en-US" sz="1200" dirty="0"/>
              <a:t>II</a:t>
            </a:r>
            <a:r>
              <a:rPr lang="id-ID" sz="1200" dirty="0"/>
              <a:t>/2018 </a:t>
            </a:r>
            <a:r>
              <a:rPr lang="en-US" sz="1200" dirty="0"/>
              <a:t>	             20 </a:t>
            </a:r>
            <a:r>
              <a:rPr lang="en-US" sz="1200" dirty="0" err="1"/>
              <a:t>Juli</a:t>
            </a:r>
            <a:r>
              <a:rPr lang="en-US" sz="1200" dirty="0"/>
              <a:t> 2018                                       Jakarta                                     Bandung</a:t>
            </a:r>
            <a:endParaRPr lang="id-ID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4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ed Rectangle 29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0147" y="840057"/>
            <a:ext cx="10847627" cy="475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1356141" y="930725"/>
            <a:ext cx="379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Inbound WH Transfer </a:t>
            </a:r>
            <a:endParaRPr lang="id-ID" sz="2400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338146" y="3560404"/>
            <a:ext cx="10485477" cy="34002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SN/Non SN |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QTY  |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Terima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Delta |         #        | Adj. Stock  |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D.Adjust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   #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58946" y="392396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        ONT            RO 126-01.121</a:t>
            </a:r>
            <a:r>
              <a:rPr lang="id-ID" sz="1400" dirty="0" smtClean="0"/>
              <a:t>      </a:t>
            </a:r>
            <a:r>
              <a:rPr lang="en-US" sz="1400" dirty="0" smtClean="0"/>
              <a:t> Huawei           SN </a:t>
            </a:r>
            <a:r>
              <a:rPr lang="id-ID" sz="1400" dirty="0" smtClean="0"/>
              <a:t>          </a:t>
            </a:r>
            <a:r>
              <a:rPr lang="en-US" sz="1400" dirty="0" smtClean="0"/>
              <a:t>      25</a:t>
            </a:r>
            <a:r>
              <a:rPr lang="id-ID" sz="1400" dirty="0" smtClean="0"/>
              <a:t>                   </a:t>
            </a:r>
            <a:r>
              <a:rPr lang="en-US" sz="1400" dirty="0" smtClean="0"/>
              <a:t>20                    5                                                            2</a:t>
            </a:r>
            <a:endParaRPr lang="id-ID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058" y="890110"/>
            <a:ext cx="161925" cy="285750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359884" y="4993894"/>
            <a:ext cx="1406505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5097" y="1469680"/>
            <a:ext cx="27475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	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Nomor </a:t>
            </a:r>
            <a:r>
              <a:rPr lang="en-US" dirty="0" err="1" smtClean="0"/>
              <a:t>Instruksi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Target </a:t>
            </a:r>
            <a:r>
              <a:rPr lang="en-US" dirty="0" err="1" smtClean="0"/>
              <a:t>Pengiriman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Revision Remark		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23780" y="18007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/INST-IC1/</a:t>
            </a:r>
            <a:r>
              <a:rPr lang="en-US" sz="1400" dirty="0">
                <a:solidFill>
                  <a:schemeClr val="tx1"/>
                </a:solidFill>
              </a:rPr>
              <a:t>WT</a:t>
            </a:r>
            <a:r>
              <a:rPr lang="id-ID" sz="1400" dirty="0">
                <a:solidFill>
                  <a:schemeClr val="tx1"/>
                </a:solidFill>
              </a:rPr>
              <a:t>/V</a:t>
            </a:r>
            <a:r>
              <a:rPr lang="en-US" sz="1400" dirty="0">
                <a:solidFill>
                  <a:schemeClr val="tx1"/>
                </a:solidFill>
              </a:rPr>
              <a:t>II</a:t>
            </a:r>
            <a:r>
              <a:rPr lang="id-ID" sz="14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23780" y="209613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Bandung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23780" y="15086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/SJ-Jakarta-Div1/0</a:t>
            </a:r>
            <a:r>
              <a:rPr lang="en-US" sz="1400" dirty="0" smtClean="0">
                <a:solidFill>
                  <a:schemeClr val="tx1"/>
                </a:solidFill>
              </a:rPr>
              <a:t>7</a:t>
            </a:r>
            <a:r>
              <a:rPr lang="id-ID" sz="1400" dirty="0" smtClean="0">
                <a:solidFill>
                  <a:schemeClr val="tx1"/>
                </a:solidFill>
              </a:rPr>
              <a:t>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3780" y="240199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21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23780" y="2722915"/>
            <a:ext cx="2717800" cy="59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Terdapat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perbedaan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</a:t>
            </a:r>
            <a:r>
              <a:rPr lang="en-US" sz="1400" dirty="0" err="1" smtClean="0">
                <a:solidFill>
                  <a:schemeClr val="tx1"/>
                </a:solidFill>
              </a:rPr>
              <a:t>umlah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1193" y="422215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     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ST 127-01.122</a:t>
            </a:r>
            <a:r>
              <a:rPr lang="id-ID" sz="1400" dirty="0" smtClean="0"/>
              <a:t>      </a:t>
            </a:r>
            <a:r>
              <a:rPr lang="en-US" sz="1400" dirty="0" smtClean="0"/>
              <a:t>  Huawei           Non SN </a:t>
            </a:r>
            <a:r>
              <a:rPr lang="id-ID" sz="1400" dirty="0" smtClean="0"/>
              <a:t>       </a:t>
            </a:r>
            <a:r>
              <a:rPr lang="en-US" sz="1400" dirty="0" smtClean="0"/>
              <a:t>15</a:t>
            </a:r>
            <a:r>
              <a:rPr lang="id-ID" sz="1400" dirty="0" smtClean="0"/>
              <a:t>                  </a:t>
            </a:r>
            <a:r>
              <a:rPr lang="en-US" sz="1400" dirty="0" smtClean="0"/>
              <a:t>15                     0</a:t>
            </a:r>
            <a:endParaRPr lang="id-ID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8207686" y="3984136"/>
            <a:ext cx="753206" cy="1894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 Stock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207686" y="4280311"/>
            <a:ext cx="753206" cy="1894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 Stock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96818" y="3977374"/>
            <a:ext cx="536575" cy="196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9191526" y="4277209"/>
            <a:ext cx="536575" cy="196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0822077" y="3984135"/>
            <a:ext cx="883699" cy="18945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Report To AMD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822077" y="4250536"/>
            <a:ext cx="883699" cy="18945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Report To AMD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34436" y="27426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id-ID" sz="1200" dirty="0" smtClean="0">
                <a:solidFill>
                  <a:schemeClr val="accent2">
                    <a:lumMod val="75000"/>
                  </a:schemeClr>
                </a:solidFill>
              </a:rPr>
              <a:t>Report </a:t>
            </a:r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WH</a:t>
            </a:r>
            <a:r>
              <a:rPr lang="en-US" sz="1200" dirty="0"/>
              <a:t>	 </a:t>
            </a:r>
            <a:r>
              <a:rPr lang="id-ID" sz="1200" dirty="0"/>
              <a:t>001/INST-IC1/</a:t>
            </a:r>
            <a:r>
              <a:rPr lang="en-US" sz="1200" dirty="0"/>
              <a:t>WT</a:t>
            </a:r>
            <a:r>
              <a:rPr lang="id-ID" sz="1200" dirty="0"/>
              <a:t>/V</a:t>
            </a:r>
            <a:r>
              <a:rPr lang="en-US" sz="1200" dirty="0"/>
              <a:t>II</a:t>
            </a:r>
            <a:r>
              <a:rPr lang="id-ID" sz="1200" dirty="0"/>
              <a:t>/2018 </a:t>
            </a:r>
            <a:r>
              <a:rPr lang="en-US" sz="1200" dirty="0"/>
              <a:t>	             20 </a:t>
            </a:r>
            <a:r>
              <a:rPr lang="en-US" sz="1200" dirty="0" err="1"/>
              <a:t>Juli</a:t>
            </a:r>
            <a:r>
              <a:rPr lang="en-US" sz="1200" dirty="0"/>
              <a:t> 2018                                       Jakarta                                     Bandung</a:t>
            </a:r>
            <a:endParaRPr lang="id-ID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4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ed Rectangle 29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63027" y="907354"/>
            <a:ext cx="9791834" cy="496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306487" y="945103"/>
            <a:ext cx="573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View Warehouse Transfer Instruction</a:t>
            </a:r>
            <a:endParaRPr lang="id-ID" sz="2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466565" y="145363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/>
              <a:t>Target 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id-ID" dirty="0" smtClean="0"/>
              <a:t> 	:</a:t>
            </a:r>
          </a:p>
          <a:p>
            <a:r>
              <a:rPr lang="en-US" dirty="0" smtClean="0"/>
              <a:t>Warehouse </a:t>
            </a:r>
            <a:r>
              <a:rPr lang="en-US" dirty="0" err="1" smtClean="0"/>
              <a:t>Tujuan</a:t>
            </a:r>
            <a:r>
              <a:rPr lang="id-ID" dirty="0" smtClean="0"/>
              <a:t>	:</a:t>
            </a:r>
            <a:endParaRPr lang="en-US" dirty="0" smtClean="0"/>
          </a:p>
          <a:p>
            <a:r>
              <a:rPr lang="en-US" dirty="0" err="1" smtClean="0"/>
              <a:t>Nomor</a:t>
            </a:r>
            <a:r>
              <a:rPr lang="en-US" dirty="0" smtClean="0"/>
              <a:t> GRF	:</a:t>
            </a:r>
          </a:p>
          <a:p>
            <a:r>
              <a:rPr lang="en-US" dirty="0" smtClean="0"/>
              <a:t>File Attachment	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61059" y="1503180"/>
            <a:ext cx="2718806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/INST-IC1/</a:t>
            </a:r>
            <a:r>
              <a:rPr lang="en-US" sz="1400" dirty="0" smtClean="0">
                <a:solidFill>
                  <a:schemeClr val="tx1"/>
                </a:solidFill>
              </a:rPr>
              <a:t>WT</a:t>
            </a:r>
            <a:r>
              <a:rPr lang="id-ID" sz="1400" dirty="0" smtClean="0">
                <a:solidFill>
                  <a:schemeClr val="tx1"/>
                </a:solidFill>
              </a:rPr>
              <a:t>/V</a:t>
            </a:r>
            <a:r>
              <a:rPr lang="en-US" sz="1400" dirty="0" smtClean="0">
                <a:solidFill>
                  <a:schemeClr val="tx1"/>
                </a:solidFill>
              </a:rPr>
              <a:t>II</a:t>
            </a:r>
            <a:r>
              <a:rPr lang="id-ID" sz="1400" dirty="0" smtClean="0">
                <a:solidFill>
                  <a:schemeClr val="tx1"/>
                </a:solidFill>
              </a:rPr>
              <a:t>/2018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62065" y="2076469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Jakarta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62065" y="2353841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Bandung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2065" y="17862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61059" y="2863165"/>
            <a:ext cx="2325828" cy="27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>
                <a:solidFill>
                  <a:schemeClr val="accent5"/>
                </a:solidFill>
              </a:rPr>
              <a:t>t</a:t>
            </a:r>
            <a:r>
              <a:rPr lang="en-US" u="sng" dirty="0" err="1" smtClean="0">
                <a:solidFill>
                  <a:schemeClr val="accent5"/>
                </a:solidFill>
              </a:rPr>
              <a:t>es</a:t>
            </a:r>
            <a:r>
              <a:rPr lang="en-US" u="sng" dirty="0" smtClean="0">
                <a:solidFill>
                  <a:schemeClr val="accent5"/>
                </a:solidFill>
              </a:rPr>
              <a:t> upload file.pdf</a:t>
            </a:r>
            <a:endParaRPr lang="id-ID" u="sng" dirty="0">
              <a:solidFill>
                <a:schemeClr val="accent5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9379" y="961082"/>
            <a:ext cx="161925" cy="285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561059" y="2627478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/GRF/IC-OSP/07/18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78024" y="3397637"/>
            <a:ext cx="9480367" cy="1671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2296444" y="3416542"/>
            <a:ext cx="9430686" cy="41637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SN/N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 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>
                <a:solidFill>
                  <a:schemeClr val="accent1">
                    <a:lumMod val="75000"/>
                  </a:schemeClr>
                </a:solidFill>
              </a:rPr>
              <a:t>Rem.Good |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Rem.Not Good  | Rem.Reject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Rem.G.Dismantle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</a:p>
          <a:p>
            <a:endParaRPr lang="id-ID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23744" y="3661264"/>
            <a:ext cx="521636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3499355" y="3661264"/>
            <a:ext cx="2889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ectangle 42"/>
          <p:cNvSpPr/>
          <p:nvPr/>
        </p:nvSpPr>
        <p:spPr>
          <a:xfrm>
            <a:off x="3839080" y="3661264"/>
            <a:ext cx="209947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4112130" y="3661264"/>
            <a:ext cx="3143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>
            <a:off x="4493131" y="3658934"/>
            <a:ext cx="40957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4947155" y="3653888"/>
            <a:ext cx="30360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765353" y="3653878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315330" y="3658934"/>
            <a:ext cx="111125" cy="1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87049" y="3652056"/>
            <a:ext cx="111125" cy="1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147180" y="3658934"/>
            <a:ext cx="110734" cy="1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2354156" y="3661264"/>
            <a:ext cx="52908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>
            <a:off x="7140199" y="3904556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7535941" y="3904556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7941039" y="3903100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22039" y="3903100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8840199" y="3903100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TextBox 66"/>
          <p:cNvSpPr txBox="1"/>
          <p:nvPr/>
        </p:nvSpPr>
        <p:spPr>
          <a:xfrm>
            <a:off x="2249595" y="3859362"/>
            <a:ext cx="9508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 126-01.121    </a:t>
            </a:r>
            <a:r>
              <a:rPr lang="id-ID" sz="700" dirty="0" smtClean="0"/>
              <a:t>     </a:t>
            </a:r>
            <a:r>
              <a:rPr lang="en-US" sz="700" dirty="0"/>
              <a:t> </a:t>
            </a:r>
            <a:r>
              <a:rPr lang="en-US" sz="700" dirty="0" smtClean="0"/>
              <a:t>ONT        </a:t>
            </a:r>
            <a:r>
              <a:rPr lang="id-ID" sz="700" dirty="0" smtClean="0"/>
              <a:t>  </a:t>
            </a:r>
            <a:r>
              <a:rPr lang="en-US" sz="700" dirty="0" smtClean="0"/>
              <a:t>  </a:t>
            </a:r>
            <a:r>
              <a:rPr lang="id-ID" sz="700" dirty="0" smtClean="0"/>
              <a:t>Huawei        -     </a:t>
            </a:r>
            <a:r>
              <a:rPr lang="en-US" sz="700" dirty="0" smtClean="0"/>
              <a:t>    </a:t>
            </a:r>
            <a:r>
              <a:rPr lang="en-US" sz="700" dirty="0" err="1" smtClean="0"/>
              <a:t>Merah</a:t>
            </a:r>
            <a:r>
              <a:rPr lang="id-ID" sz="700" dirty="0" smtClean="0"/>
              <a:t>       </a:t>
            </a:r>
            <a:r>
              <a:rPr lang="en-US" sz="700" dirty="0" smtClean="0"/>
              <a:t>   </a:t>
            </a:r>
            <a:r>
              <a:rPr lang="id-ID" sz="700" dirty="0" smtClean="0"/>
              <a:t>SN        </a:t>
            </a:r>
            <a:r>
              <a:rPr lang="en-US" sz="700" dirty="0" smtClean="0"/>
              <a:t>         Set       </a:t>
            </a:r>
            <a:r>
              <a:rPr lang="id-ID" sz="700" dirty="0" smtClean="0"/>
              <a:t>  </a:t>
            </a:r>
            <a:r>
              <a:rPr lang="en-US" sz="700" dirty="0" smtClean="0"/>
              <a:t>5</a:t>
            </a:r>
            <a:r>
              <a:rPr lang="id-ID" sz="700" dirty="0" smtClean="0"/>
              <a:t>0</a:t>
            </a:r>
            <a:r>
              <a:rPr lang="en-US" sz="700" dirty="0" smtClean="0"/>
              <a:t>     </a:t>
            </a:r>
            <a:r>
              <a:rPr lang="id-ID" sz="700" dirty="0" smtClean="0"/>
              <a:t>    </a:t>
            </a:r>
            <a:r>
              <a:rPr lang="en-US" sz="700" dirty="0" smtClean="0"/>
              <a:t> 20             </a:t>
            </a:r>
            <a:r>
              <a:rPr lang="id-ID" sz="700" dirty="0" smtClean="0"/>
              <a:t> </a:t>
            </a:r>
            <a:r>
              <a:rPr lang="en-US" sz="700" dirty="0" smtClean="0"/>
              <a:t>1</a:t>
            </a:r>
            <a:r>
              <a:rPr lang="id-ID" sz="700" dirty="0" smtClean="0"/>
              <a:t>5</a:t>
            </a:r>
            <a:r>
              <a:rPr lang="en-US" sz="700" dirty="0" smtClean="0"/>
              <a:t>            10                  0                   15</a:t>
            </a:r>
            <a:r>
              <a:rPr lang="id-ID" sz="700" dirty="0" smtClean="0"/>
              <a:t>      </a:t>
            </a:r>
            <a:r>
              <a:rPr lang="en-US" sz="700" dirty="0" smtClean="0"/>
              <a:t>        </a:t>
            </a:r>
            <a:r>
              <a:rPr lang="id-ID" sz="700" dirty="0" smtClean="0"/>
              <a:t>  </a:t>
            </a:r>
            <a:r>
              <a:rPr lang="en-US" sz="700" dirty="0" smtClean="0"/>
              <a:t>0</a:t>
            </a:r>
            <a:r>
              <a:rPr lang="id-ID" sz="700" dirty="0" smtClean="0"/>
              <a:t>       </a:t>
            </a:r>
            <a:r>
              <a:rPr lang="en-US" sz="700" dirty="0" smtClean="0"/>
              <a:t>  </a:t>
            </a:r>
            <a:r>
              <a:rPr lang="id-ID" sz="700" dirty="0" smtClean="0"/>
              <a:t>  </a:t>
            </a:r>
            <a:r>
              <a:rPr lang="en-US" sz="700" dirty="0" smtClean="0"/>
              <a:t>       5 	                                  3</a:t>
            </a:r>
            <a:r>
              <a:rPr lang="en-US" sz="700" dirty="0"/>
              <a:t>5</a:t>
            </a:r>
            <a:r>
              <a:rPr lang="id-ID" sz="700" dirty="0" smtClean="0"/>
              <a:t>           </a:t>
            </a:r>
            <a:r>
              <a:rPr lang="en-US" sz="700" dirty="0" smtClean="0"/>
              <a:t>   </a:t>
            </a:r>
            <a:r>
              <a:rPr lang="en-US" sz="700" dirty="0"/>
              <a:t>2</a:t>
            </a:r>
            <a:r>
              <a:rPr lang="id-ID" sz="700" dirty="0" smtClean="0"/>
              <a:t>0</a:t>
            </a:r>
            <a:r>
              <a:rPr lang="en-US" sz="700" dirty="0" smtClean="0"/>
              <a:t>               10                   10                     0</a:t>
            </a:r>
            <a:endParaRPr lang="id-ID" sz="700" dirty="0"/>
          </a:p>
        </p:txBody>
      </p:sp>
      <p:sp>
        <p:nvSpPr>
          <p:cNvPr id="69" name="Rounded Rectangle 68"/>
          <p:cNvSpPr/>
          <p:nvPr/>
        </p:nvSpPr>
        <p:spPr>
          <a:xfrm>
            <a:off x="2334436" y="5223138"/>
            <a:ext cx="1406505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Stock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New Inbound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--- Tag </a:t>
            </a:r>
            <a:r>
              <a:rPr lang="en-US" sz="1400" b="1" dirty="0" smtClean="0">
                <a:solidFill>
                  <a:srgbClr val="FFFF00"/>
                </a:solidFill>
              </a:rPr>
              <a:t>SN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b="1" dirty="0" smtClean="0">
                <a:solidFill>
                  <a:schemeClr val="bg1"/>
                </a:solidFill>
              </a:rPr>
              <a:t>---  Approve Tag </a:t>
            </a:r>
            <a:r>
              <a:rPr lang="en-US" sz="1400" b="1" dirty="0">
                <a:solidFill>
                  <a:schemeClr val="bg1"/>
                </a:solidFill>
              </a:rPr>
              <a:t>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116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8" y="156000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66454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New Inbound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116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1362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--- Tag </a:t>
            </a:r>
            <a:r>
              <a:rPr lang="en-US" sz="1400" b="1" dirty="0" smtClean="0">
                <a:solidFill>
                  <a:srgbClr val="FFFF00"/>
                </a:solidFill>
              </a:rPr>
              <a:t>SN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      ---  </a:t>
            </a:r>
            <a:r>
              <a:rPr lang="en-US" sz="1400" b="1" dirty="0">
                <a:solidFill>
                  <a:schemeClr val="bg1"/>
                </a:solidFill>
              </a:rPr>
              <a:t>Approve Tag SN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04572" y="840057"/>
            <a:ext cx="10233202" cy="485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828801" y="3096806"/>
            <a:ext cx="10059987" cy="192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1944914" y="3187072"/>
            <a:ext cx="9782247" cy="42757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NG.Dismante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|SN/Non SN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#             |      #    |   #  |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3911" y="3631420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     ONT	     RO 126-01.121</a:t>
            </a:r>
            <a:r>
              <a:rPr lang="id-ID" sz="900" dirty="0" smtClean="0"/>
              <a:t>       </a:t>
            </a:r>
            <a:r>
              <a:rPr lang="en-US" sz="900" dirty="0" smtClean="0"/>
              <a:t>Huawei             2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id-ID" sz="900" dirty="0" smtClean="0"/>
              <a:t>5 </a:t>
            </a:r>
            <a:r>
              <a:rPr lang="en-US" sz="900" dirty="0" smtClean="0"/>
              <a:t>                             0                                          0                             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  </a:t>
            </a:r>
            <a:r>
              <a:rPr lang="en-US" sz="900" dirty="0" smtClean="0"/>
              <a:t> </a:t>
            </a:r>
            <a:r>
              <a:rPr lang="id-ID" sz="900" dirty="0" smtClean="0"/>
              <a:t>Not 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r>
              <a:rPr lang="id-ID" sz="900" dirty="0" smtClean="0"/>
              <a:t>	</a:t>
            </a:r>
            <a:endParaRPr lang="id-ID" sz="900" dirty="0"/>
          </a:p>
        </p:txBody>
      </p:sp>
      <p:pic>
        <p:nvPicPr>
          <p:cNvPr id="5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4779" y="3096806"/>
            <a:ext cx="144009" cy="19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10129484" y="3671313"/>
            <a:ext cx="765008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 SN</a:t>
            </a:r>
            <a:endParaRPr lang="en-US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10929192" y="3666420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11428561" y="3661975"/>
            <a:ext cx="166477" cy="1671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177040" y="3398132"/>
            <a:ext cx="85111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58597" y="3398131"/>
            <a:ext cx="7306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21486" y="3398130"/>
            <a:ext cx="54770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01436" y="3397785"/>
            <a:ext cx="569057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13627" y="3397784"/>
            <a:ext cx="80720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63967" y="3395536"/>
            <a:ext cx="61095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15417" y="3395535"/>
            <a:ext cx="112575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81661" y="3398110"/>
            <a:ext cx="100513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727294" y="3401217"/>
            <a:ext cx="580805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145998" y="3395535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9348594" y="3398110"/>
            <a:ext cx="71974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898528" y="3392428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943911" y="3866442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dirty="0" smtClean="0"/>
              <a:t>.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	     ST 127-01.122</a:t>
            </a:r>
            <a:r>
              <a:rPr lang="id-ID" sz="900" dirty="0" smtClean="0"/>
              <a:t>         </a:t>
            </a:r>
            <a:r>
              <a:rPr lang="en-US" sz="900" dirty="0" smtClean="0"/>
              <a:t>Huawei             1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en-US" sz="900" dirty="0"/>
              <a:t>5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en-US" sz="900" dirty="0"/>
              <a:t>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   0                                          0                        Non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</a:t>
            </a:r>
            <a:r>
              <a:rPr lang="en-US" sz="900" dirty="0" smtClean="0"/>
              <a:t>Not </a:t>
            </a:r>
            <a:r>
              <a:rPr lang="id-ID" sz="900" dirty="0" smtClean="0"/>
              <a:t>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r>
              <a:rPr lang="id-ID" sz="900" dirty="0" smtClean="0"/>
              <a:t>	</a:t>
            </a:r>
            <a:endParaRPr lang="id-ID" sz="900" dirty="0"/>
          </a:p>
        </p:txBody>
      </p:sp>
      <p:pic>
        <p:nvPicPr>
          <p:cNvPr id="6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34888" y="3392348"/>
            <a:ext cx="136847" cy="1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10129484" y="3898749"/>
            <a:ext cx="765008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QTY Cond</a:t>
            </a:r>
            <a:endParaRPr lang="en-US" sz="1000" dirty="0"/>
          </a:p>
        </p:txBody>
      </p:sp>
      <p:sp>
        <p:nvSpPr>
          <p:cNvPr id="77" name="Rounded Rectangle 76"/>
          <p:cNvSpPr/>
          <p:nvPr/>
        </p:nvSpPr>
        <p:spPr>
          <a:xfrm>
            <a:off x="10929192" y="3893856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1428561" y="3889411"/>
            <a:ext cx="166477" cy="1671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41311" y="1007801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Tag SN</a:t>
            </a:r>
            <a:endParaRPr lang="id-ID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079671" y="1469680"/>
            <a:ext cx="2747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	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Nomor </a:t>
            </a:r>
            <a:r>
              <a:rPr lang="en-US" dirty="0" err="1" smtClean="0"/>
              <a:t>Instruksi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Target </a:t>
            </a:r>
            <a:r>
              <a:rPr lang="en-US" dirty="0" err="1" smtClean="0"/>
              <a:t>Pengiriman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258354" y="18007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/INST-IC1/</a:t>
            </a:r>
            <a:r>
              <a:rPr lang="en-US" sz="1400" dirty="0">
                <a:solidFill>
                  <a:schemeClr val="tx1"/>
                </a:solidFill>
              </a:rPr>
              <a:t>WT</a:t>
            </a:r>
            <a:r>
              <a:rPr lang="id-ID" sz="1400" dirty="0">
                <a:solidFill>
                  <a:schemeClr val="tx1"/>
                </a:solidFill>
              </a:rPr>
              <a:t>/V</a:t>
            </a:r>
            <a:r>
              <a:rPr lang="en-US" sz="1400" dirty="0">
                <a:solidFill>
                  <a:schemeClr val="tx1"/>
                </a:solidFill>
              </a:rPr>
              <a:t>II</a:t>
            </a:r>
            <a:r>
              <a:rPr lang="id-ID" sz="14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58354" y="209613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Bandung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58354" y="15086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/SJ-Jakarta-Div1/0</a:t>
            </a:r>
            <a:r>
              <a:rPr lang="en-US" sz="1400" dirty="0" smtClean="0">
                <a:solidFill>
                  <a:schemeClr val="tx1"/>
                </a:solidFill>
              </a:rPr>
              <a:t>7</a:t>
            </a:r>
            <a:r>
              <a:rPr lang="id-ID" sz="1400" dirty="0" smtClean="0">
                <a:solidFill>
                  <a:schemeClr val="tx1"/>
                </a:solidFill>
              </a:rPr>
              <a:t>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8354" y="240199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21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8094" y="904359"/>
            <a:ext cx="161925" cy="28575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10318067" y="2769286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9354464" y="281471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9211424" y="2874496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Rounded Rectangle 78"/>
          <p:cNvSpPr/>
          <p:nvPr/>
        </p:nvSpPr>
        <p:spPr>
          <a:xfrm>
            <a:off x="1828801" y="5192796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2976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New Inbound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--- Tag </a:t>
            </a:r>
            <a:r>
              <a:rPr lang="en-US" sz="1400" b="1" dirty="0" smtClean="0">
                <a:solidFill>
                  <a:srgbClr val="FFFF00"/>
                </a:solidFill>
              </a:rPr>
              <a:t>SN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      ---  </a:t>
            </a:r>
            <a:r>
              <a:rPr lang="en-US" sz="1400" b="1" dirty="0">
                <a:solidFill>
                  <a:schemeClr val="bg1"/>
                </a:solidFill>
              </a:rPr>
              <a:t>Approve Tag </a:t>
            </a:r>
            <a:r>
              <a:rPr lang="en-US" sz="1400" b="1" dirty="0" smtClean="0">
                <a:solidFill>
                  <a:schemeClr val="bg1"/>
                </a:solidFill>
              </a:rPr>
              <a:t>SN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116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32414" y="1000120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2143080" y="1711509"/>
            <a:ext cx="20570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err="1" smtClean="0"/>
              <a:t>Req</a:t>
            </a:r>
            <a:r>
              <a:rPr lang="en-US" dirty="0" smtClean="0"/>
              <a:t> Quantity	:</a:t>
            </a:r>
            <a:endParaRPr lang="id-ID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238579" y="1713066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ONT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38578" y="2020533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RO 126-01.121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38579" y="233407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Materia</a:t>
            </a:r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19826" y="3174823"/>
            <a:ext cx="8971153" cy="75666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#       |           Serial Number         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Mac Address                   |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9210" y="3890926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1       </a:t>
            </a:r>
            <a:r>
              <a:rPr lang="id-ID" dirty="0"/>
              <a:t> </a:t>
            </a:r>
            <a:r>
              <a:rPr lang="id-ID" dirty="0" smtClean="0"/>
              <a:t>        </a:t>
            </a:r>
            <a:r>
              <a:rPr lang="en-US" dirty="0" smtClean="0"/>
              <a:t>2333AY0SM876800039</a:t>
            </a:r>
            <a:r>
              <a:rPr lang="id-ID" dirty="0" smtClean="0"/>
              <a:t>		 235346547582717137459	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1989210" y="4175161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2               </a:t>
            </a:r>
            <a:r>
              <a:rPr lang="id-ID" dirty="0" smtClean="0"/>
              <a:t> </a:t>
            </a:r>
            <a:r>
              <a:rPr lang="en-US" dirty="0" smtClean="0"/>
              <a:t>2333AY0SM876800040 	</a:t>
            </a:r>
            <a:r>
              <a:rPr lang="id-ID" dirty="0" smtClean="0"/>
              <a:t>	</a:t>
            </a:r>
            <a:r>
              <a:rPr lang="id-ID" dirty="0"/>
              <a:t> 235346547582717137459 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41" name="TextBox 40"/>
          <p:cNvSpPr txBox="1"/>
          <p:nvPr/>
        </p:nvSpPr>
        <p:spPr>
          <a:xfrm>
            <a:off x="1956854" y="1144181"/>
            <a:ext cx="283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Serial Number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49832" y="3543660"/>
            <a:ext cx="2571976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7432" y="3553576"/>
            <a:ext cx="3044217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52794" y="3184334"/>
            <a:ext cx="9470130" cy="244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170713" y="3196912"/>
            <a:ext cx="337697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7906" y="1091492"/>
            <a:ext cx="161925" cy="2857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238578" y="264692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New Inbound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--- Tag </a:t>
            </a:r>
            <a:r>
              <a:rPr lang="en-US" sz="1400" b="1" dirty="0" smtClean="0">
                <a:solidFill>
                  <a:srgbClr val="FFFF00"/>
                </a:solidFill>
              </a:rPr>
              <a:t>SN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b="1" dirty="0">
                <a:solidFill>
                  <a:schemeClr val="bg1"/>
                </a:solidFill>
              </a:rPr>
              <a:t>---  Approve Tag </a:t>
            </a:r>
            <a:r>
              <a:rPr lang="en-US" sz="1400" b="1" dirty="0" smtClean="0">
                <a:solidFill>
                  <a:schemeClr val="bg1"/>
                </a:solidFill>
              </a:rPr>
              <a:t>SN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116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918952" y="954866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2143080" y="1711509"/>
            <a:ext cx="20570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Material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err="1" smtClean="0"/>
              <a:t>Req</a:t>
            </a:r>
            <a:r>
              <a:rPr lang="en-US" dirty="0" smtClean="0"/>
              <a:t> Quantity	:</a:t>
            </a:r>
            <a:endParaRPr lang="id-ID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238579" y="173778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Tiang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38578" y="204524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ST 127-01.122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38579" y="235879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Materia</a:t>
            </a:r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8721" y="2664253"/>
            <a:ext cx="2727657" cy="24502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18952" y="1007882"/>
            <a:ext cx="289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smtClean="0"/>
              <a:t>Non Serial Number</a:t>
            </a:r>
            <a:endParaRPr lang="id-ID" sz="2000" b="1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208195" y="3075573"/>
            <a:ext cx="8071628" cy="2599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2634481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33251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69409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55079" y="3585220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57808" y="3581543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031707" y="3581543"/>
            <a:ext cx="444519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90788" y="3169859"/>
            <a:ext cx="7679929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Not Good | Reject |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Dismantle Good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Dismantle 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|D.QTY|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ounded Rectangle 56">
            <a:hlinkClick r:id="rId8" action="ppaction://hlinksldjump"/>
          </p:cNvPr>
          <p:cNvSpPr/>
          <p:nvPr/>
        </p:nvSpPr>
        <p:spPr>
          <a:xfrm>
            <a:off x="2184400" y="5841168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7465" y="1009695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8" y="156000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77733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New Inbound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116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704572" y="840057"/>
            <a:ext cx="10233202" cy="485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TextBox 80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--- Tag </a:t>
            </a:r>
            <a:r>
              <a:rPr lang="en-US" sz="1400" b="1" dirty="0" smtClean="0">
                <a:solidFill>
                  <a:srgbClr val="FFFF00"/>
                </a:solidFill>
              </a:rPr>
              <a:t>SN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b="1" dirty="0" smtClean="0">
                <a:solidFill>
                  <a:schemeClr val="bg1"/>
                </a:solidFill>
              </a:rPr>
              <a:t>---  </a:t>
            </a:r>
            <a:r>
              <a:rPr lang="en-US" sz="1400" b="1" dirty="0">
                <a:solidFill>
                  <a:schemeClr val="bg1"/>
                </a:solidFill>
              </a:rPr>
              <a:t>Approve Tag </a:t>
            </a:r>
            <a:r>
              <a:rPr lang="en-US" sz="1400" b="1" dirty="0" smtClean="0">
                <a:solidFill>
                  <a:schemeClr val="bg1"/>
                </a:solidFill>
              </a:rPr>
              <a:t>SN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1311" y="1007801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Tag SN</a:t>
            </a:r>
            <a:endParaRPr lang="id-ID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079671" y="1469680"/>
            <a:ext cx="2747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	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Nomor </a:t>
            </a:r>
            <a:r>
              <a:rPr lang="en-US" dirty="0" err="1" smtClean="0"/>
              <a:t>Instruksi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Target </a:t>
            </a:r>
            <a:r>
              <a:rPr lang="en-US" dirty="0" err="1" smtClean="0"/>
              <a:t>Pengiriman</a:t>
            </a:r>
            <a:r>
              <a:rPr lang="en-US" dirty="0" smtClean="0"/>
              <a:t>	 </a:t>
            </a:r>
            <a:r>
              <a:rPr lang="id-ID" dirty="0" smtClean="0"/>
              <a:t>: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258354" y="18007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/INST-IC1/</a:t>
            </a:r>
            <a:r>
              <a:rPr lang="en-US" sz="1400" dirty="0">
                <a:solidFill>
                  <a:schemeClr val="tx1"/>
                </a:solidFill>
              </a:rPr>
              <a:t>WT</a:t>
            </a:r>
            <a:r>
              <a:rPr lang="id-ID" sz="1400" dirty="0">
                <a:solidFill>
                  <a:schemeClr val="tx1"/>
                </a:solidFill>
              </a:rPr>
              <a:t>/V</a:t>
            </a:r>
            <a:r>
              <a:rPr lang="en-US" sz="1400" dirty="0">
                <a:solidFill>
                  <a:schemeClr val="tx1"/>
                </a:solidFill>
              </a:rPr>
              <a:t>II</a:t>
            </a:r>
            <a:r>
              <a:rPr lang="id-ID" sz="14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58354" y="209613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Bandung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58354" y="150865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/SJ-Jakarta-Div1/0</a:t>
            </a:r>
            <a:r>
              <a:rPr lang="en-US" sz="1400" dirty="0" smtClean="0">
                <a:solidFill>
                  <a:schemeClr val="tx1"/>
                </a:solidFill>
              </a:rPr>
              <a:t>7</a:t>
            </a:r>
            <a:r>
              <a:rPr lang="id-ID" sz="1400" dirty="0" smtClean="0">
                <a:solidFill>
                  <a:schemeClr val="tx1"/>
                </a:solidFill>
              </a:rPr>
              <a:t>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8354" y="240199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21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8094" y="904359"/>
            <a:ext cx="161925" cy="28575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828801" y="3096806"/>
            <a:ext cx="10059987" cy="192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1944914" y="3187072"/>
            <a:ext cx="9782247" cy="42757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NG.Dismante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|SN/Non SN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#             |      #    |   #  |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3911" y="3631420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     ONT	     RO 126-01.121</a:t>
            </a:r>
            <a:r>
              <a:rPr lang="id-ID" sz="900" dirty="0" smtClean="0"/>
              <a:t>       </a:t>
            </a:r>
            <a:r>
              <a:rPr lang="en-US" sz="900" dirty="0" smtClean="0"/>
              <a:t>Huawei             2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id-ID" sz="900" dirty="0" smtClean="0"/>
              <a:t>5 </a:t>
            </a:r>
            <a:r>
              <a:rPr lang="en-US" sz="900" dirty="0" smtClean="0"/>
              <a:t>                             0                                          0                             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  </a:t>
            </a:r>
            <a:r>
              <a:rPr lang="en-US" sz="900" dirty="0" smtClean="0"/>
              <a:t> </a:t>
            </a:r>
            <a:r>
              <a:rPr lang="id-ID" sz="900" dirty="0" smtClean="0"/>
              <a:t>Not 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r>
              <a:rPr lang="id-ID" sz="900" dirty="0" smtClean="0"/>
              <a:t>	</a:t>
            </a:r>
            <a:endParaRPr lang="id-ID" sz="900" dirty="0"/>
          </a:p>
        </p:txBody>
      </p:sp>
      <p:pic>
        <p:nvPicPr>
          <p:cNvPr id="5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4779" y="3096806"/>
            <a:ext cx="144009" cy="19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10129484" y="3671313"/>
            <a:ext cx="765008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 SN</a:t>
            </a:r>
            <a:endParaRPr lang="en-US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10929192" y="3666420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11428561" y="3661975"/>
            <a:ext cx="166477" cy="1671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177040" y="3398132"/>
            <a:ext cx="85111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58597" y="3398131"/>
            <a:ext cx="7306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21486" y="3398130"/>
            <a:ext cx="54770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01436" y="3397785"/>
            <a:ext cx="569057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13627" y="3397784"/>
            <a:ext cx="80720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63967" y="3395536"/>
            <a:ext cx="61095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15417" y="3395535"/>
            <a:ext cx="112575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81661" y="3398110"/>
            <a:ext cx="100513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727294" y="3401217"/>
            <a:ext cx="580805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145998" y="3395535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9348594" y="3398110"/>
            <a:ext cx="71974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898528" y="3392428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943911" y="3866442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dirty="0" smtClean="0"/>
              <a:t>.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	     ST 127-01.122</a:t>
            </a:r>
            <a:r>
              <a:rPr lang="id-ID" sz="900" dirty="0" smtClean="0"/>
              <a:t>         </a:t>
            </a:r>
            <a:r>
              <a:rPr lang="en-US" sz="900" dirty="0" smtClean="0"/>
              <a:t>Huawei             1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en-US" sz="900" dirty="0"/>
              <a:t>5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en-US" sz="900" dirty="0"/>
              <a:t>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   0                                          0                        Non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</a:t>
            </a:r>
            <a:r>
              <a:rPr lang="en-US" sz="900" dirty="0" smtClean="0"/>
              <a:t>Not </a:t>
            </a:r>
            <a:r>
              <a:rPr lang="id-ID" sz="900" dirty="0" smtClean="0"/>
              <a:t>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r>
              <a:rPr lang="id-ID" sz="900" dirty="0" smtClean="0"/>
              <a:t>	</a:t>
            </a:r>
            <a:endParaRPr lang="id-ID" sz="900" dirty="0"/>
          </a:p>
        </p:txBody>
      </p:sp>
      <p:pic>
        <p:nvPicPr>
          <p:cNvPr id="6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34888" y="3392348"/>
            <a:ext cx="136847" cy="1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10318067" y="2769286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9354464" y="281471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9211424" y="2874496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10129484" y="3898749"/>
            <a:ext cx="765008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QTY Cond</a:t>
            </a:r>
            <a:endParaRPr lang="en-US" sz="1000" dirty="0"/>
          </a:p>
        </p:txBody>
      </p:sp>
      <p:sp>
        <p:nvSpPr>
          <p:cNvPr id="77" name="Rounded Rectangle 76"/>
          <p:cNvSpPr/>
          <p:nvPr/>
        </p:nvSpPr>
        <p:spPr>
          <a:xfrm>
            <a:off x="10929192" y="3893856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1428561" y="3889411"/>
            <a:ext cx="166477" cy="1671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828801" y="5192796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id-ID" sz="1400" dirty="0"/>
          </a:p>
        </p:txBody>
      </p:sp>
      <p:sp>
        <p:nvSpPr>
          <p:cNvPr id="73" name="Rectangle 72"/>
          <p:cNvSpPr/>
          <p:nvPr/>
        </p:nvSpPr>
        <p:spPr>
          <a:xfrm>
            <a:off x="4256506" y="2800929"/>
            <a:ext cx="5161888" cy="1724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4502943" y="3153833"/>
            <a:ext cx="479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Serial Number yang </a:t>
            </a:r>
            <a:r>
              <a:rPr lang="en-US" sz="1600" dirty="0" err="1" smtClean="0">
                <a:solidFill>
                  <a:srgbClr val="FF0000"/>
                </a:solidFill>
              </a:rPr>
              <a:t>anda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masukkan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tidak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ditemukan</a:t>
            </a:r>
            <a:r>
              <a:rPr lang="en-US" sz="1600" dirty="0" smtClean="0">
                <a:solidFill>
                  <a:srgbClr val="FF0000"/>
                </a:solidFill>
              </a:rPr>
              <a:t>. </a:t>
            </a:r>
            <a:r>
              <a:rPr lang="en-US" sz="1600" dirty="0" err="1" smtClean="0">
                <a:solidFill>
                  <a:srgbClr val="FF0000"/>
                </a:solidFill>
              </a:rPr>
              <a:t>Silahkan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melakukan</a:t>
            </a:r>
            <a:r>
              <a:rPr lang="en-US" sz="1600" dirty="0" smtClean="0">
                <a:solidFill>
                  <a:srgbClr val="FF0000"/>
                </a:solidFill>
              </a:rPr>
              <a:t> tagging SN </a:t>
            </a:r>
            <a:r>
              <a:rPr lang="en-US" sz="1600" dirty="0" err="1" smtClean="0">
                <a:solidFill>
                  <a:srgbClr val="FF0000"/>
                </a:solidFill>
              </a:rPr>
              <a:t>kembali</a:t>
            </a:r>
            <a:r>
              <a:rPr lang="en-US" sz="1600" dirty="0" smtClean="0">
                <a:solidFill>
                  <a:srgbClr val="FF0000"/>
                </a:solidFill>
              </a:rPr>
              <a:t> !</a:t>
            </a:r>
            <a:endParaRPr lang="id-ID" sz="1600" dirty="0"/>
          </a:p>
        </p:txBody>
      </p:sp>
      <p:sp>
        <p:nvSpPr>
          <p:cNvPr id="75" name="Rounded Rectangle 74">
            <a:hlinkClick r:id="rId11" action="ppaction://hlinksldjump"/>
          </p:cNvPr>
          <p:cNvSpPr/>
          <p:nvPr/>
        </p:nvSpPr>
        <p:spPr>
          <a:xfrm>
            <a:off x="4572706" y="3949776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Re-Tag SN</a:t>
            </a:r>
            <a:endParaRPr lang="id-ID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927" y="2847777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7"/>
            <a:ext cx="9814198" cy="2617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5"/>
                </a:solidFill>
              </a:rPr>
              <a:t>Inputted</a:t>
            </a:r>
            <a:r>
              <a:rPr lang="en-US" sz="1200" dirty="0" smtClean="0"/>
              <a:t>	                           </a:t>
            </a:r>
            <a:r>
              <a:rPr lang="id-ID" sz="1200" dirty="0" smtClean="0"/>
              <a:t>001/INST-IC1/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17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   Jakarta                                     Medan</a:t>
            </a:r>
            <a:endParaRPr lang="id-ID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ounded Rectangle 38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71128" y="1677039"/>
            <a:ext cx="6396356" cy="2696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3732004" y="2331986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Target </a:t>
            </a:r>
            <a:r>
              <a:rPr lang="id-ID" dirty="0"/>
              <a:t>Pengiriman	</a:t>
            </a:r>
            <a:r>
              <a:rPr lang="en-US" dirty="0" smtClean="0"/>
              <a:t>	</a:t>
            </a:r>
            <a:r>
              <a:rPr lang="id-ID" dirty="0" smtClean="0"/>
              <a:t>: 	</a:t>
            </a:r>
          </a:p>
          <a:p>
            <a:r>
              <a:rPr lang="id-ID" dirty="0" smtClean="0"/>
              <a:t>Warehouse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id-ID" dirty="0" smtClean="0"/>
              <a:t> 	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r>
              <a:rPr lang="en-US" dirty="0" smtClean="0"/>
              <a:t>Warehouse </a:t>
            </a:r>
            <a:r>
              <a:rPr lang="en-US" dirty="0" err="1" smtClean="0"/>
              <a:t>Tujuan</a:t>
            </a:r>
            <a:r>
              <a:rPr lang="en-US" dirty="0" smtClean="0"/>
              <a:t>	</a:t>
            </a:r>
            <a:r>
              <a:rPr lang="id-ID" dirty="0" smtClean="0"/>
              <a:t>	:</a:t>
            </a:r>
            <a:endParaRPr lang="en-US" dirty="0" smtClean="0"/>
          </a:p>
          <a:p>
            <a:r>
              <a:rPr lang="en-US" dirty="0" err="1" smtClean="0"/>
              <a:t>Nomor</a:t>
            </a:r>
            <a:r>
              <a:rPr lang="en-US" dirty="0" smtClean="0"/>
              <a:t> GRF		:</a:t>
            </a:r>
          </a:p>
          <a:p>
            <a:r>
              <a:rPr lang="en-US" dirty="0" smtClean="0"/>
              <a:t>File Attachment		:</a:t>
            </a:r>
            <a:endParaRPr lang="id-ID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6789065" y="2389080"/>
            <a:ext cx="230505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20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89065" y="2678557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Jakarta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89065" y="2955929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Bandung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282638" y="2681757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283272" y="2957496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63" y="2382224"/>
            <a:ext cx="232260" cy="2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6789065" y="3250065"/>
            <a:ext cx="2717800" cy="255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/GRF/IC-OSP/07/18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7178" y="1771390"/>
            <a:ext cx="510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Warehouse Transfer Instruction</a:t>
            </a:r>
            <a:endParaRPr lang="id-ID" sz="2400" b="1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6789065" y="3545326"/>
            <a:ext cx="1334744" cy="2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6789065" y="3959007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3647" y="1746877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New Inbound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--- Tag </a:t>
            </a:r>
            <a:r>
              <a:rPr lang="en-US" sz="1400" b="1" dirty="0" smtClean="0">
                <a:solidFill>
                  <a:srgbClr val="FFFF00"/>
                </a:solidFill>
              </a:rPr>
              <a:t>SN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b="1" dirty="0">
                <a:solidFill>
                  <a:schemeClr val="bg1"/>
                </a:solidFill>
              </a:rPr>
              <a:t>---  Approve Tag </a:t>
            </a:r>
            <a:r>
              <a:rPr lang="en-US" sz="1400" b="1" dirty="0" smtClean="0">
                <a:solidFill>
                  <a:schemeClr val="bg1"/>
                </a:solidFill>
              </a:rPr>
              <a:t>SN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34436" y="28116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215140" y="1326373"/>
            <a:ext cx="8207195" cy="4183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515377" y="2169036"/>
            <a:ext cx="7390624" cy="37765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#   |           SN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Baru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 |               SN Lama             |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IM CODE	         |          #           |</a:t>
            </a:r>
            <a:endParaRPr lang="id-ID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4676" y="1418903"/>
            <a:ext cx="144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Re-Tag SN</a:t>
            </a:r>
            <a:endParaRPr lang="id-ID" sz="2400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559097" y="2702896"/>
            <a:ext cx="1792423" cy="23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141898" y="2698210"/>
            <a:ext cx="21335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721347" y="2713671"/>
            <a:ext cx="1601140" cy="23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109133" y="2703078"/>
            <a:ext cx="21335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504676" y="2148924"/>
            <a:ext cx="7401325" cy="242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9730693" y="2134653"/>
            <a:ext cx="187374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549907" y="2680990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1.      2333AY0SM876800039 				</a:t>
            </a:r>
            <a:endParaRPr lang="id-ID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8741972" y="2722159"/>
            <a:ext cx="664018" cy="22222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Reject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638496" y="2998252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 smtClean="0"/>
              <a:t>   2333AY0SM876800040 				</a:t>
            </a:r>
            <a:endParaRPr lang="id-ID" sz="1200" dirty="0"/>
          </a:p>
        </p:txBody>
      </p:sp>
      <p:sp>
        <p:nvSpPr>
          <p:cNvPr id="53" name="Rectangle 52"/>
          <p:cNvSpPr/>
          <p:nvPr/>
        </p:nvSpPr>
        <p:spPr>
          <a:xfrm>
            <a:off x="6555246" y="3006517"/>
            <a:ext cx="1792423" cy="23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138047" y="3001831"/>
            <a:ext cx="21335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4717496" y="3017292"/>
            <a:ext cx="1601140" cy="23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105282" y="3006699"/>
            <a:ext cx="21335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8738121" y="3025780"/>
            <a:ext cx="664018" cy="22222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Reject</a:t>
            </a:r>
            <a:endParaRPr lang="en-US" sz="1000" dirty="0"/>
          </a:p>
        </p:txBody>
      </p:sp>
      <p:sp>
        <p:nvSpPr>
          <p:cNvPr id="58" name="Rounded Rectangle 57">
            <a:hlinkClick r:id="rId9" action="ppaction://hlinksldjump"/>
          </p:cNvPr>
          <p:cNvSpPr/>
          <p:nvPr/>
        </p:nvSpPr>
        <p:spPr>
          <a:xfrm>
            <a:off x="2549907" y="4816086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2635" y="1397014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220447" y="251269"/>
            <a:ext cx="167627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k</a:t>
            </a:r>
            <a:r>
              <a:rPr lang="en-US" sz="1200" i="1" dirty="0" err="1" smtClean="0"/>
              <a:t>epala_gudang_pusat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268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Approve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05812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Tag </a:t>
            </a:r>
            <a:r>
              <a:rPr lang="en-US" sz="1400" b="1" dirty="0" smtClean="0">
                <a:solidFill>
                  <a:schemeClr val="bg1"/>
                </a:solidFill>
              </a:rPr>
              <a:t>SN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---  Approve Tag </a:t>
            </a:r>
            <a:r>
              <a:rPr lang="en-US" sz="1400" b="1" dirty="0">
                <a:solidFill>
                  <a:srgbClr val="FFFF00"/>
                </a:solidFill>
              </a:rPr>
              <a:t>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7081" y="285160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19765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268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Approve Tag SN</a:t>
            </a:r>
            <a:endParaRPr lang="id-ID" sz="2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05812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	          </a:t>
            </a:r>
            <a:r>
              <a:rPr lang="id-ID" sz="1600" dirty="0" smtClean="0"/>
              <a:t>00</a:t>
            </a:r>
            <a:r>
              <a:rPr lang="en-US" sz="1600" dirty="0"/>
              <a:t>2</a:t>
            </a:r>
            <a:r>
              <a:rPr lang="id-ID" sz="1600" dirty="0" smtClean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   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899442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217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b="1" dirty="0" smtClean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Warehouse </a:t>
            </a:r>
            <a:r>
              <a:rPr lang="en-US" sz="1400" b="1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b="1" dirty="0">
                <a:solidFill>
                  <a:schemeClr val="bg1"/>
                </a:solidFill>
              </a:rPr>
              <a:t>--- Tag </a:t>
            </a:r>
            <a:r>
              <a:rPr lang="en-US" sz="1400" b="1" dirty="0" smtClean="0">
                <a:solidFill>
                  <a:schemeClr val="bg1"/>
                </a:solidFill>
              </a:rPr>
              <a:t>SN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---  Approve Tag </a:t>
            </a:r>
            <a:r>
              <a:rPr lang="en-US" sz="1400" b="1" dirty="0">
                <a:solidFill>
                  <a:srgbClr val="FFFF00"/>
                </a:solidFill>
              </a:rPr>
              <a:t>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7081" y="2851601"/>
            <a:ext cx="155576" cy="1206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634901" y="907354"/>
            <a:ext cx="10319960" cy="496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1843777" y="945103"/>
            <a:ext cx="573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View Warehouse Transfer Instruction</a:t>
            </a:r>
            <a:endParaRPr lang="id-ID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003855" y="145363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/>
              <a:t>Target 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id-ID" dirty="0" smtClean="0"/>
              <a:t> 	:</a:t>
            </a:r>
          </a:p>
          <a:p>
            <a:r>
              <a:rPr lang="en-US" dirty="0" smtClean="0"/>
              <a:t>Warehouse </a:t>
            </a:r>
            <a:r>
              <a:rPr lang="en-US" dirty="0" err="1" smtClean="0"/>
              <a:t>Tujuan</a:t>
            </a:r>
            <a:r>
              <a:rPr lang="id-ID" dirty="0" smtClean="0"/>
              <a:t>	:</a:t>
            </a:r>
            <a:endParaRPr lang="en-US" dirty="0" smtClean="0"/>
          </a:p>
          <a:p>
            <a:r>
              <a:rPr lang="en-US" dirty="0" err="1" smtClean="0"/>
              <a:t>Nomor</a:t>
            </a:r>
            <a:r>
              <a:rPr lang="en-US" dirty="0" smtClean="0"/>
              <a:t> GRF	:</a:t>
            </a:r>
          </a:p>
          <a:p>
            <a:r>
              <a:rPr lang="en-US" dirty="0" smtClean="0"/>
              <a:t>File Attachment	: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98349" y="1503180"/>
            <a:ext cx="2718806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/INST-IC1/</a:t>
            </a:r>
            <a:r>
              <a:rPr lang="en-US" sz="1400" dirty="0" smtClean="0">
                <a:solidFill>
                  <a:schemeClr val="tx1"/>
                </a:solidFill>
              </a:rPr>
              <a:t>WT</a:t>
            </a:r>
            <a:r>
              <a:rPr lang="id-ID" sz="1400" dirty="0" smtClean="0">
                <a:solidFill>
                  <a:schemeClr val="tx1"/>
                </a:solidFill>
              </a:rPr>
              <a:t>/V</a:t>
            </a:r>
            <a:r>
              <a:rPr lang="en-US" sz="1400" dirty="0" smtClean="0">
                <a:solidFill>
                  <a:schemeClr val="tx1"/>
                </a:solidFill>
              </a:rPr>
              <a:t>II</a:t>
            </a:r>
            <a:r>
              <a:rPr lang="id-ID" sz="1400" dirty="0" smtClean="0">
                <a:solidFill>
                  <a:schemeClr val="tx1"/>
                </a:solidFill>
              </a:rPr>
              <a:t>/2018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99355" y="2076469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Jakarta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99355" y="2353841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Bandung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355" y="17862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98349" y="2863165"/>
            <a:ext cx="2325828" cy="27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>
                <a:solidFill>
                  <a:schemeClr val="accent5"/>
                </a:solidFill>
              </a:rPr>
              <a:t>t</a:t>
            </a:r>
            <a:r>
              <a:rPr lang="en-US" u="sng" dirty="0" err="1" smtClean="0">
                <a:solidFill>
                  <a:schemeClr val="accent5"/>
                </a:solidFill>
              </a:rPr>
              <a:t>es</a:t>
            </a:r>
            <a:r>
              <a:rPr lang="en-US" u="sng" dirty="0" smtClean="0">
                <a:solidFill>
                  <a:schemeClr val="accent5"/>
                </a:solidFill>
              </a:rPr>
              <a:t> upload file.pdf</a:t>
            </a:r>
            <a:endParaRPr lang="id-ID" u="sng" dirty="0">
              <a:solidFill>
                <a:schemeClr val="accent5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9379" y="961082"/>
            <a:ext cx="161925" cy="28575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098349" y="2627478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/GRF/IC-OSP/07/18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828801" y="5335779"/>
            <a:ext cx="1406505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28801" y="3273078"/>
            <a:ext cx="10059987" cy="192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Rectangle 77"/>
          <p:cNvSpPr/>
          <p:nvPr/>
        </p:nvSpPr>
        <p:spPr>
          <a:xfrm>
            <a:off x="1944914" y="3363344"/>
            <a:ext cx="9782247" cy="42757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NG.Dismante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|SN/Non SN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#         |</a:t>
            </a:r>
          </a:p>
          <a:p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43911" y="3807692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     ONT	     RO 126-01.121</a:t>
            </a:r>
            <a:r>
              <a:rPr lang="id-ID" sz="900" dirty="0" smtClean="0"/>
              <a:t>       </a:t>
            </a:r>
            <a:r>
              <a:rPr lang="en-US" sz="900" dirty="0" smtClean="0"/>
              <a:t>Huawei             2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id-ID" sz="900" dirty="0" smtClean="0"/>
              <a:t>5 </a:t>
            </a:r>
            <a:r>
              <a:rPr lang="en-US" sz="900" dirty="0" smtClean="0"/>
              <a:t>                             0                                          0                             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  </a:t>
            </a:r>
            <a:r>
              <a:rPr lang="en-US" sz="900" dirty="0" smtClean="0"/>
              <a:t> </a:t>
            </a:r>
            <a:r>
              <a:rPr lang="id-ID" sz="900" dirty="0" smtClean="0"/>
              <a:t>	</a:t>
            </a:r>
            <a:endParaRPr lang="id-ID" sz="900" dirty="0"/>
          </a:p>
        </p:txBody>
      </p:sp>
      <p:pic>
        <p:nvPicPr>
          <p:cNvPr id="8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4779" y="3273078"/>
            <a:ext cx="144009" cy="19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ounded Rectangle 81"/>
          <p:cNvSpPr/>
          <p:nvPr/>
        </p:nvSpPr>
        <p:spPr>
          <a:xfrm>
            <a:off x="9414607" y="3839524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2177040" y="3574404"/>
            <a:ext cx="85111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58597" y="3574403"/>
            <a:ext cx="7306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21486" y="3574402"/>
            <a:ext cx="54770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01436" y="3574057"/>
            <a:ext cx="569057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13627" y="3574056"/>
            <a:ext cx="80720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3967" y="3571808"/>
            <a:ext cx="61095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515417" y="3571807"/>
            <a:ext cx="112575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81661" y="3574382"/>
            <a:ext cx="100513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727294" y="3577489"/>
            <a:ext cx="580805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9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145998" y="3571807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943911" y="4042714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dirty="0" smtClean="0"/>
              <a:t>.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	     ST 127-01.122</a:t>
            </a:r>
            <a:r>
              <a:rPr lang="id-ID" sz="900" dirty="0" smtClean="0"/>
              <a:t>         </a:t>
            </a:r>
            <a:r>
              <a:rPr lang="en-US" sz="900" dirty="0" smtClean="0"/>
              <a:t>Huawei             1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en-US" sz="900" dirty="0"/>
              <a:t>5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en-US" sz="900" dirty="0"/>
              <a:t>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   0                                          0                              Non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	</a:t>
            </a:r>
            <a:endParaRPr lang="id-ID" sz="900" dirty="0"/>
          </a:p>
        </p:txBody>
      </p:sp>
      <p:pic>
        <p:nvPicPr>
          <p:cNvPr id="9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34888" y="3568620"/>
            <a:ext cx="136847" cy="1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10220447" y="251269"/>
            <a:ext cx="167627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k</a:t>
            </a:r>
            <a:r>
              <a:rPr lang="en-US" sz="1200" i="1" dirty="0" err="1" smtClean="0"/>
              <a:t>epala_gudang_pusat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38365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5698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6664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5"/>
                </a:solidFill>
              </a:rPr>
              <a:t>Inputted</a:t>
            </a:r>
            <a:r>
              <a:rPr lang="en-US" sz="1200" dirty="0" smtClean="0"/>
              <a:t>	                           </a:t>
            </a:r>
            <a:r>
              <a:rPr lang="id-ID" sz="1200" dirty="0" smtClean="0"/>
              <a:t>001/INST-IC1/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17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   Jakarta                                     Medan</a:t>
            </a:r>
            <a:endParaRPr lang="id-ID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7574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ounded Rectangle 38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6447" y="1207138"/>
            <a:ext cx="10269212" cy="361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1763020" y="1360257"/>
            <a:ext cx="50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</a:t>
            </a:r>
            <a:r>
              <a:rPr lang="en-US" sz="2400" b="1" dirty="0" smtClean="0"/>
              <a:t>Warehouse Transfer Instruction</a:t>
            </a:r>
            <a:endParaRPr lang="id-ID" sz="24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61436" y="26664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Bandung</a:t>
            </a:r>
            <a:endParaRPr lang="id-ID" sz="16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442177" y="2795520"/>
            <a:ext cx="155576" cy="12065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803400" y="2505099"/>
            <a:ext cx="10010860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2144020" y="329264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9929759" y="294974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14150" y="2507045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49510" y="2931051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ounded Rectangle 65"/>
          <p:cNvSpPr/>
          <p:nvPr/>
        </p:nvSpPr>
        <p:spPr>
          <a:xfrm>
            <a:off x="1823662" y="1895439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039929" y="4251550"/>
            <a:ext cx="1643196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Instruction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823662" y="4251550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9379" y="1253182"/>
            <a:ext cx="161925" cy="28575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079083" y="2578516"/>
            <a:ext cx="9430686" cy="4552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 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>
                <a:solidFill>
                  <a:schemeClr val="accent1">
                    <a:lumMod val="75000"/>
                  </a:schemeClr>
                </a:solidFill>
              </a:rPr>
              <a:t>Rem.Good |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Rem.Not Good  | Rem.Reject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Rem.G.Dismantle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</a:p>
          <a:p>
            <a:endParaRPr lang="id-ID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71720" y="2820064"/>
            <a:ext cx="38454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54" name="Rectangle 53"/>
          <p:cNvSpPr/>
          <p:nvPr/>
        </p:nvSpPr>
        <p:spPr>
          <a:xfrm>
            <a:off x="2628358" y="2820064"/>
            <a:ext cx="521636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3203969" y="2820064"/>
            <a:ext cx="2889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543694" y="2820064"/>
            <a:ext cx="209947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3816744" y="2820064"/>
            <a:ext cx="3143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197745" y="2817734"/>
            <a:ext cx="40957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4651769" y="2812688"/>
            <a:ext cx="30360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469994" y="280848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19944" y="2810856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81769" y="2815215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851794" y="2802991"/>
            <a:ext cx="110734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31016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42902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Bandung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40976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30973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3733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15971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22993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6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593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725198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045011" y="1214568"/>
            <a:ext cx="9872774" cy="429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65984" y="1905416"/>
            <a:ext cx="9480367" cy="30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284404" y="1924321"/>
            <a:ext cx="9430686" cy="41637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SN/N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 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>
                <a:solidFill>
                  <a:schemeClr val="accent1">
                    <a:lumMod val="75000"/>
                  </a:schemeClr>
                </a:solidFill>
              </a:rPr>
              <a:t>Rem.Good |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Rem.Not Good  | Rem.Reject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Rem.G.Dismantle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</a:p>
          <a:p>
            <a:endParaRPr lang="id-ID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0199" y="2386175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7535941" y="2386175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7941039" y="2384719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2249595" y="2345937"/>
            <a:ext cx="9508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 126-01.121    </a:t>
            </a:r>
            <a:r>
              <a:rPr lang="id-ID" sz="700" dirty="0" smtClean="0"/>
              <a:t>     </a:t>
            </a:r>
            <a:r>
              <a:rPr lang="en-US" sz="700" dirty="0"/>
              <a:t> </a:t>
            </a:r>
            <a:r>
              <a:rPr lang="en-US" sz="700" dirty="0" smtClean="0"/>
              <a:t>ONT        </a:t>
            </a:r>
            <a:r>
              <a:rPr lang="id-ID" sz="700" dirty="0" smtClean="0"/>
              <a:t>  </a:t>
            </a:r>
            <a:r>
              <a:rPr lang="en-US" sz="700" dirty="0" smtClean="0"/>
              <a:t>  </a:t>
            </a:r>
            <a:r>
              <a:rPr lang="id-ID" sz="700" dirty="0" smtClean="0"/>
              <a:t>Huawei        -     </a:t>
            </a:r>
            <a:r>
              <a:rPr lang="en-US" sz="700" dirty="0" smtClean="0"/>
              <a:t>    </a:t>
            </a:r>
            <a:r>
              <a:rPr lang="en-US" sz="700" dirty="0" err="1" smtClean="0"/>
              <a:t>Merah</a:t>
            </a:r>
            <a:r>
              <a:rPr lang="id-ID" sz="700" dirty="0" smtClean="0"/>
              <a:t>       </a:t>
            </a:r>
            <a:r>
              <a:rPr lang="en-US" sz="700" dirty="0" smtClean="0"/>
              <a:t>   </a:t>
            </a:r>
            <a:r>
              <a:rPr lang="id-ID" sz="700" dirty="0" smtClean="0"/>
              <a:t>SN        </a:t>
            </a:r>
            <a:r>
              <a:rPr lang="en-US" sz="700" dirty="0" smtClean="0"/>
              <a:t>         Set       </a:t>
            </a:r>
            <a:r>
              <a:rPr lang="id-ID" sz="700" dirty="0" smtClean="0"/>
              <a:t>  </a:t>
            </a:r>
            <a:r>
              <a:rPr lang="en-US" sz="700" dirty="0" smtClean="0"/>
              <a:t>5</a:t>
            </a:r>
            <a:r>
              <a:rPr lang="id-ID" sz="700" dirty="0" smtClean="0"/>
              <a:t>0</a:t>
            </a:r>
            <a:r>
              <a:rPr lang="en-US" sz="700" dirty="0" smtClean="0"/>
              <a:t>     </a:t>
            </a:r>
            <a:r>
              <a:rPr lang="id-ID" sz="700" dirty="0" smtClean="0"/>
              <a:t>    </a:t>
            </a:r>
            <a:r>
              <a:rPr lang="en-US" sz="700" dirty="0" smtClean="0"/>
              <a:t> 20             </a:t>
            </a:r>
            <a:r>
              <a:rPr lang="id-ID" sz="700" dirty="0" smtClean="0"/>
              <a:t> </a:t>
            </a:r>
            <a:r>
              <a:rPr lang="en-US" sz="700" dirty="0" smtClean="0"/>
              <a:t>1</a:t>
            </a:r>
            <a:r>
              <a:rPr lang="id-ID" sz="700" dirty="0" smtClean="0"/>
              <a:t>5</a:t>
            </a:r>
            <a:r>
              <a:rPr lang="en-US" sz="700" dirty="0" smtClean="0"/>
              <a:t>            10                  0                  2</a:t>
            </a:r>
            <a:r>
              <a:rPr lang="id-ID" sz="700" dirty="0" smtClean="0"/>
              <a:t>0      </a:t>
            </a:r>
            <a:r>
              <a:rPr lang="en-US" sz="700" dirty="0" smtClean="0"/>
              <a:t>        </a:t>
            </a:r>
            <a:r>
              <a:rPr lang="id-ID" sz="700" dirty="0" smtClean="0"/>
              <a:t>  </a:t>
            </a:r>
            <a:r>
              <a:rPr lang="en-US" sz="700" dirty="0" smtClean="0"/>
              <a:t> </a:t>
            </a:r>
            <a:r>
              <a:rPr lang="en-US" sz="700" dirty="0"/>
              <a:t>0</a:t>
            </a:r>
            <a:r>
              <a:rPr lang="id-ID" sz="700" dirty="0" smtClean="0"/>
              <a:t>       </a:t>
            </a:r>
            <a:r>
              <a:rPr lang="en-US" sz="700" dirty="0" smtClean="0"/>
              <a:t>  </a:t>
            </a:r>
            <a:r>
              <a:rPr lang="id-ID" sz="700" dirty="0" smtClean="0"/>
              <a:t>  </a:t>
            </a:r>
            <a:r>
              <a:rPr lang="en-US" sz="700" dirty="0" smtClean="0"/>
              <a:t>       5                                         </a:t>
            </a:r>
            <a:r>
              <a:rPr lang="id-ID" sz="700" dirty="0" smtClean="0"/>
              <a:t>   </a:t>
            </a:r>
            <a:r>
              <a:rPr lang="en-US" sz="700" dirty="0" smtClean="0"/>
              <a:t> </a:t>
            </a:r>
            <a:r>
              <a:rPr lang="id-ID" sz="700" dirty="0" smtClean="0"/>
              <a:t>  30             </a:t>
            </a:r>
            <a:r>
              <a:rPr lang="en-US" sz="700" dirty="0" smtClean="0"/>
              <a:t>3</a:t>
            </a:r>
            <a:r>
              <a:rPr lang="id-ID" sz="700" dirty="0" smtClean="0"/>
              <a:t>0           </a:t>
            </a:r>
            <a:r>
              <a:rPr lang="en-US" sz="700" dirty="0" smtClean="0"/>
              <a:t>  </a:t>
            </a:r>
            <a:r>
              <a:rPr lang="en-US" sz="700" dirty="0"/>
              <a:t> 2</a:t>
            </a:r>
            <a:r>
              <a:rPr lang="id-ID" sz="700" dirty="0" smtClean="0"/>
              <a:t>0</a:t>
            </a:r>
            <a:r>
              <a:rPr lang="en-US" sz="700" dirty="0" smtClean="0"/>
              <a:t>               10                   10                     0</a:t>
            </a:r>
            <a:endParaRPr lang="id-ID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255237" y="2725219"/>
            <a:ext cx="95108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AB 127-01.124           STB      </a:t>
            </a:r>
            <a:r>
              <a:rPr lang="id-ID" sz="700" dirty="0" smtClean="0"/>
              <a:t>      Fujitsu</a:t>
            </a:r>
            <a:r>
              <a:rPr lang="en-US" sz="700" dirty="0" smtClean="0"/>
              <a:t>  </a:t>
            </a:r>
            <a:r>
              <a:rPr lang="id-ID" sz="700" dirty="0" smtClean="0"/>
              <a:t>        -       </a:t>
            </a:r>
            <a:r>
              <a:rPr lang="en-US" sz="700" dirty="0" smtClean="0"/>
              <a:t>  </a:t>
            </a:r>
            <a:r>
              <a:rPr lang="en-US" sz="700" dirty="0" err="1" smtClean="0"/>
              <a:t>Merah</a:t>
            </a:r>
            <a:r>
              <a:rPr lang="id-ID" sz="700" dirty="0" smtClean="0"/>
              <a:t>    </a:t>
            </a:r>
            <a:r>
              <a:rPr lang="en-US" sz="700" dirty="0" smtClean="0"/>
              <a:t> </a:t>
            </a:r>
            <a:r>
              <a:rPr lang="id-ID" sz="700" dirty="0" smtClean="0"/>
              <a:t>    </a:t>
            </a:r>
            <a:r>
              <a:rPr lang="en-US" sz="700" dirty="0" smtClean="0"/>
              <a:t> </a:t>
            </a:r>
            <a:r>
              <a:rPr lang="id-ID" sz="700" dirty="0" smtClean="0"/>
              <a:t>SN    </a:t>
            </a:r>
            <a:r>
              <a:rPr lang="en-US" sz="700" dirty="0" smtClean="0"/>
              <a:t>   </a:t>
            </a:r>
            <a:r>
              <a:rPr lang="id-ID" sz="700" dirty="0" smtClean="0"/>
              <a:t>    </a:t>
            </a:r>
            <a:r>
              <a:rPr lang="en-US" sz="700" dirty="0" smtClean="0"/>
              <a:t>      Pcs     </a:t>
            </a:r>
            <a:r>
              <a:rPr lang="id-ID" sz="700" dirty="0" smtClean="0"/>
              <a:t>   100</a:t>
            </a:r>
            <a:r>
              <a:rPr lang="en-US" sz="700" dirty="0" smtClean="0"/>
              <a:t>      </a:t>
            </a:r>
            <a:r>
              <a:rPr lang="id-ID" sz="700" dirty="0" smtClean="0"/>
              <a:t>    </a:t>
            </a:r>
            <a:r>
              <a:rPr lang="en-US" sz="700" dirty="0" smtClean="0"/>
              <a:t> </a:t>
            </a:r>
            <a:r>
              <a:rPr lang="id-ID" sz="700" dirty="0" smtClean="0"/>
              <a:t>5</a:t>
            </a:r>
            <a:r>
              <a:rPr lang="en-US" sz="700" dirty="0" smtClean="0"/>
              <a:t>             </a:t>
            </a:r>
            <a:r>
              <a:rPr lang="id-ID" sz="700" dirty="0" smtClean="0"/>
              <a:t>   0</a:t>
            </a:r>
            <a:r>
              <a:rPr lang="en-US" sz="700" dirty="0" smtClean="0"/>
              <a:t>          </a:t>
            </a:r>
            <a:r>
              <a:rPr lang="id-ID" sz="700" dirty="0" smtClean="0"/>
              <a:t>   </a:t>
            </a:r>
            <a:r>
              <a:rPr lang="en-US" sz="700" dirty="0" smtClean="0"/>
              <a:t> 0</a:t>
            </a:r>
            <a:r>
              <a:rPr lang="id-ID" sz="700" dirty="0" smtClean="0"/>
              <a:t>          </a:t>
            </a:r>
            <a:r>
              <a:rPr lang="en-US" sz="700" dirty="0" smtClean="0"/>
              <a:t> </a:t>
            </a:r>
            <a:r>
              <a:rPr lang="id-ID" sz="700" dirty="0" smtClean="0"/>
              <a:t>       </a:t>
            </a:r>
            <a:r>
              <a:rPr lang="en-US" sz="700" dirty="0" smtClean="0"/>
              <a:t> 0</a:t>
            </a:r>
            <a:r>
              <a:rPr lang="id-ID" sz="700" dirty="0" smtClean="0"/>
              <a:t>                </a:t>
            </a:r>
            <a:r>
              <a:rPr lang="en-US" sz="700" dirty="0" smtClean="0"/>
              <a:t>                                                       </a:t>
            </a:r>
            <a:r>
              <a:rPr lang="id-ID" sz="700" dirty="0" smtClean="0"/>
              <a:t>         </a:t>
            </a:r>
            <a:r>
              <a:rPr lang="en-US" sz="700" dirty="0" smtClean="0"/>
              <a:t>                  </a:t>
            </a:r>
            <a:r>
              <a:rPr lang="id-ID" sz="700" dirty="0" smtClean="0"/>
              <a:t>                        </a:t>
            </a:r>
            <a:r>
              <a:rPr lang="en-US" sz="700" dirty="0" smtClean="0"/>
              <a:t> </a:t>
            </a:r>
            <a:r>
              <a:rPr lang="id-ID" sz="700" dirty="0" smtClean="0"/>
              <a:t>100    </a:t>
            </a:r>
            <a:r>
              <a:rPr lang="en-US" sz="700" dirty="0" smtClean="0"/>
              <a:t> </a:t>
            </a:r>
            <a:r>
              <a:rPr lang="id-ID" sz="700" dirty="0" smtClean="0"/>
              <a:t>   </a:t>
            </a:r>
            <a:r>
              <a:rPr lang="en-US" sz="700" dirty="0" smtClean="0"/>
              <a:t> </a:t>
            </a:r>
            <a:r>
              <a:rPr lang="id-ID" sz="700" dirty="0" smtClean="0"/>
              <a:t>  </a:t>
            </a:r>
            <a:r>
              <a:rPr lang="en-US" sz="700" dirty="0" smtClean="0"/>
              <a:t> </a:t>
            </a:r>
            <a:r>
              <a:rPr lang="id-ID" sz="700" dirty="0" smtClean="0"/>
              <a:t>  </a:t>
            </a:r>
            <a:r>
              <a:rPr lang="en-US" sz="700" dirty="0" smtClean="0"/>
              <a:t>  </a:t>
            </a:r>
            <a:r>
              <a:rPr lang="id-ID" sz="700" dirty="0" smtClean="0"/>
              <a:t>5                0           </a:t>
            </a:r>
            <a:r>
              <a:rPr lang="en-US" sz="700" dirty="0" smtClean="0"/>
              <a:t>          0                      0                          </a:t>
            </a:r>
            <a:endParaRPr lang="id-ID" sz="700" dirty="0"/>
          </a:p>
        </p:txBody>
      </p:sp>
      <p:sp>
        <p:nvSpPr>
          <p:cNvPr id="44" name="Rectangle 43"/>
          <p:cNvSpPr/>
          <p:nvPr/>
        </p:nvSpPr>
        <p:spPr>
          <a:xfrm>
            <a:off x="8322039" y="2384719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>
            <a:off x="8840199" y="2384719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8322039" y="2559979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948659" y="2559979"/>
            <a:ext cx="294745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7543788" y="2559963"/>
            <a:ext cx="294745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7143680" y="2559947"/>
            <a:ext cx="294745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8840183" y="2560934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8322039" y="2740954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7948659" y="2740954"/>
            <a:ext cx="294745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7543788" y="2740938"/>
            <a:ext cx="294745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7143680" y="2740922"/>
            <a:ext cx="294745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8840183" y="2741909"/>
            <a:ext cx="430371" cy="133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2911704" y="2169043"/>
            <a:ext cx="521636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3487315" y="2169043"/>
            <a:ext cx="2889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3827040" y="2169043"/>
            <a:ext cx="209947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4100090" y="2169043"/>
            <a:ext cx="3143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4481091" y="2166713"/>
            <a:ext cx="40957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4935115" y="2161667"/>
            <a:ext cx="30360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753313" y="2161657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303290" y="2166713"/>
            <a:ext cx="111125" cy="1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75009" y="2159835"/>
            <a:ext cx="111125" cy="1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135140" y="2166713"/>
            <a:ext cx="110734" cy="1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28990" y="1314679"/>
            <a:ext cx="5629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Detail Instruksi Warehouse Transfer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42116" y="2169043"/>
            <a:ext cx="52908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83" name="Rounded Rectangle 82"/>
          <p:cNvSpPr/>
          <p:nvPr/>
        </p:nvSpPr>
        <p:spPr>
          <a:xfrm>
            <a:off x="2284615" y="5055952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237" y="2532972"/>
            <a:ext cx="95108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 126-01.122    </a:t>
            </a:r>
            <a:r>
              <a:rPr lang="id-ID" sz="700" dirty="0"/>
              <a:t>     </a:t>
            </a:r>
            <a:r>
              <a:rPr lang="en-US" sz="700" dirty="0"/>
              <a:t> </a:t>
            </a:r>
            <a:r>
              <a:rPr lang="id-ID" sz="700" dirty="0"/>
              <a:t> </a:t>
            </a:r>
            <a:r>
              <a:rPr lang="en-US" sz="700" dirty="0" err="1"/>
              <a:t>Tiang</a:t>
            </a:r>
            <a:r>
              <a:rPr lang="en-US" sz="700" dirty="0"/>
              <a:t>        </a:t>
            </a:r>
            <a:r>
              <a:rPr lang="id-ID" sz="700" dirty="0"/>
              <a:t>  Huawei        -     </a:t>
            </a:r>
            <a:r>
              <a:rPr lang="en-US" sz="700" dirty="0"/>
              <a:t>    </a:t>
            </a:r>
            <a:r>
              <a:rPr lang="en-US" sz="700" dirty="0" err="1"/>
              <a:t>Hitam</a:t>
            </a:r>
            <a:r>
              <a:rPr lang="id-ID" sz="700" dirty="0"/>
              <a:t>       </a:t>
            </a:r>
            <a:r>
              <a:rPr lang="en-US" sz="700" dirty="0"/>
              <a:t>    Non </a:t>
            </a:r>
            <a:r>
              <a:rPr lang="id-ID" sz="700" dirty="0"/>
              <a:t>SN        </a:t>
            </a:r>
            <a:r>
              <a:rPr lang="en-US" sz="700" dirty="0"/>
              <a:t> Pcs       </a:t>
            </a:r>
            <a:r>
              <a:rPr lang="id-ID" sz="700" dirty="0"/>
              <a:t>  </a:t>
            </a:r>
            <a:r>
              <a:rPr lang="en-US" sz="700" dirty="0"/>
              <a:t>4</a:t>
            </a:r>
            <a:r>
              <a:rPr lang="id-ID" sz="700" dirty="0"/>
              <a:t>0</a:t>
            </a:r>
            <a:r>
              <a:rPr lang="en-US" sz="700" dirty="0"/>
              <a:t>     </a:t>
            </a:r>
            <a:r>
              <a:rPr lang="id-ID" sz="700" dirty="0"/>
              <a:t>    </a:t>
            </a:r>
            <a:r>
              <a:rPr lang="en-US" sz="700" dirty="0"/>
              <a:t> 15             </a:t>
            </a:r>
            <a:r>
              <a:rPr lang="id-ID" sz="700" dirty="0"/>
              <a:t> </a:t>
            </a:r>
            <a:r>
              <a:rPr lang="en-US" sz="700" dirty="0"/>
              <a:t>  </a:t>
            </a:r>
            <a:r>
              <a:rPr lang="id-ID" sz="700" dirty="0"/>
              <a:t>5</a:t>
            </a:r>
            <a:r>
              <a:rPr lang="en-US" sz="700" dirty="0"/>
              <a:t>            10                  0                  1</a:t>
            </a:r>
            <a:r>
              <a:rPr lang="id-ID" sz="700" dirty="0"/>
              <a:t>0      </a:t>
            </a:r>
            <a:r>
              <a:rPr lang="en-US" sz="700" dirty="0"/>
              <a:t>        </a:t>
            </a:r>
            <a:r>
              <a:rPr lang="id-ID" sz="700" dirty="0"/>
              <a:t>  </a:t>
            </a:r>
            <a:r>
              <a:rPr lang="en-US" sz="700" dirty="0"/>
              <a:t> 5</a:t>
            </a:r>
            <a:r>
              <a:rPr lang="id-ID" sz="700" dirty="0"/>
              <a:t>       </a:t>
            </a:r>
            <a:r>
              <a:rPr lang="en-US" sz="700" dirty="0"/>
              <a:t>  </a:t>
            </a:r>
            <a:r>
              <a:rPr lang="id-ID" sz="700" dirty="0"/>
              <a:t>  </a:t>
            </a:r>
            <a:r>
              <a:rPr lang="en-US" sz="700" dirty="0"/>
              <a:t>                                                </a:t>
            </a:r>
            <a:r>
              <a:rPr lang="id-ID" sz="700" dirty="0"/>
              <a:t>   </a:t>
            </a:r>
            <a:r>
              <a:rPr lang="en-US" sz="700" dirty="0"/>
              <a:t> </a:t>
            </a:r>
            <a:r>
              <a:rPr lang="id-ID" sz="700" dirty="0"/>
              <a:t>  </a:t>
            </a:r>
            <a:r>
              <a:rPr lang="en-US" sz="700" dirty="0"/>
              <a:t> </a:t>
            </a:r>
            <a:r>
              <a:rPr lang="en-US" sz="700" dirty="0" smtClean="0"/>
              <a:t>  </a:t>
            </a:r>
            <a:r>
              <a:rPr lang="id-ID" sz="700" dirty="0" smtClean="0"/>
              <a:t>             </a:t>
            </a:r>
            <a:r>
              <a:rPr lang="en-US" sz="700" dirty="0" smtClean="0"/>
              <a:t>   3</a:t>
            </a:r>
            <a:r>
              <a:rPr lang="id-ID" sz="700" dirty="0"/>
              <a:t>0           </a:t>
            </a:r>
            <a:r>
              <a:rPr lang="en-US" sz="700" dirty="0"/>
              <a:t>   </a:t>
            </a:r>
            <a:r>
              <a:rPr lang="id-ID" sz="700" dirty="0"/>
              <a:t>10</a:t>
            </a:r>
            <a:r>
              <a:rPr lang="en-US" sz="700" dirty="0"/>
              <a:t>                 5                   10                     0</a:t>
            </a:r>
            <a:endParaRPr lang="id-ID" sz="700" dirty="0"/>
          </a:p>
        </p:txBody>
      </p:sp>
    </p:spTree>
    <p:extLst>
      <p:ext uri="{BB962C8B-B14F-4D97-AF65-F5344CB8AC3E}">
        <p14:creationId xmlns:p14="http://schemas.microsoft.com/office/powerpoint/2010/main" val="37029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5698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6664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5"/>
                </a:solidFill>
              </a:rPr>
              <a:t>Inputted</a:t>
            </a:r>
            <a:r>
              <a:rPr lang="en-US" sz="1200" dirty="0" smtClean="0"/>
              <a:t>	                           </a:t>
            </a:r>
            <a:r>
              <a:rPr lang="id-ID" sz="1200" dirty="0" smtClean="0"/>
              <a:t>001/INST-IC1/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17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   Jakarta                                     Medan</a:t>
            </a:r>
            <a:endParaRPr lang="id-ID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7574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ounded Rectangle 38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6447" y="1207138"/>
            <a:ext cx="10269212" cy="361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1763020" y="1360257"/>
            <a:ext cx="50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</a:t>
            </a:r>
            <a:r>
              <a:rPr lang="en-US" sz="2400" b="1" dirty="0" smtClean="0"/>
              <a:t>Warehouse Transfer Instruction</a:t>
            </a:r>
            <a:endParaRPr lang="id-ID" sz="24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61436" y="26664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Bandung</a:t>
            </a:r>
            <a:endParaRPr lang="id-ID" sz="16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442177" y="2795520"/>
            <a:ext cx="155576" cy="12065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803400" y="2505099"/>
            <a:ext cx="10010860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2144020" y="329264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9929759" y="294974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14150" y="2507045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49510" y="2931051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TextBox 62"/>
          <p:cNvSpPr txBox="1"/>
          <p:nvPr/>
        </p:nvSpPr>
        <p:spPr>
          <a:xfrm>
            <a:off x="2045011" y="3040920"/>
            <a:ext cx="95378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 126-01.121     </a:t>
            </a:r>
            <a:r>
              <a:rPr lang="id-ID" sz="700" dirty="0" smtClean="0"/>
              <a:t> </a:t>
            </a:r>
            <a:r>
              <a:rPr lang="en-US" sz="700" dirty="0" smtClean="0"/>
              <a:t>ONT        </a:t>
            </a:r>
            <a:r>
              <a:rPr lang="id-ID" sz="700" dirty="0" smtClean="0"/>
              <a:t>    Huawei        -     </a:t>
            </a:r>
            <a:r>
              <a:rPr lang="en-US" sz="700" dirty="0" smtClean="0"/>
              <a:t>   </a:t>
            </a:r>
            <a:r>
              <a:rPr lang="id-ID" sz="700" dirty="0" smtClean="0"/>
              <a:t> Merah</a:t>
            </a:r>
            <a:r>
              <a:rPr lang="id-ID" sz="700" dirty="0"/>
              <a:t> </a:t>
            </a:r>
            <a:r>
              <a:rPr lang="id-ID" sz="700" dirty="0" smtClean="0"/>
              <a:t>      </a:t>
            </a:r>
            <a:r>
              <a:rPr lang="en-US" sz="700" dirty="0" smtClean="0"/>
              <a:t>   </a:t>
            </a:r>
            <a:r>
              <a:rPr lang="id-ID" sz="700" dirty="0" smtClean="0"/>
              <a:t> SN        </a:t>
            </a:r>
            <a:r>
              <a:rPr lang="en-US" sz="700" dirty="0" smtClean="0"/>
              <a:t>   </a:t>
            </a:r>
            <a:r>
              <a:rPr lang="id-ID" sz="700" dirty="0" smtClean="0"/>
              <a:t>   </a:t>
            </a:r>
            <a:r>
              <a:rPr lang="en-US" sz="700" dirty="0" smtClean="0"/>
              <a:t> </a:t>
            </a:r>
            <a:r>
              <a:rPr lang="id-ID" sz="700" dirty="0" smtClean="0"/>
              <a:t>Set</a:t>
            </a:r>
            <a:r>
              <a:rPr lang="en-US" sz="700" dirty="0" smtClean="0"/>
              <a:t>       </a:t>
            </a:r>
            <a:r>
              <a:rPr lang="id-ID" sz="700" dirty="0" smtClean="0"/>
              <a:t>   50</a:t>
            </a:r>
            <a:r>
              <a:rPr lang="en-US" sz="700" dirty="0" smtClean="0"/>
              <a:t>     </a:t>
            </a:r>
            <a:r>
              <a:rPr lang="id-ID" sz="700" dirty="0" smtClean="0"/>
              <a:t>    </a:t>
            </a:r>
            <a:r>
              <a:rPr lang="en-US" sz="700" dirty="0" smtClean="0"/>
              <a:t> </a:t>
            </a:r>
            <a:r>
              <a:rPr lang="id-ID" sz="700" dirty="0" smtClean="0"/>
              <a:t>  20</a:t>
            </a:r>
            <a:r>
              <a:rPr lang="en-US" sz="700" dirty="0" smtClean="0"/>
              <a:t>             </a:t>
            </a:r>
            <a:r>
              <a:rPr lang="id-ID" sz="700" dirty="0" smtClean="0"/>
              <a:t> 15</a:t>
            </a:r>
            <a:r>
              <a:rPr lang="en-US" sz="700" dirty="0" smtClean="0"/>
              <a:t>            10                  0                </a:t>
            </a:r>
            <a:r>
              <a:rPr lang="id-ID" sz="700" dirty="0" smtClean="0"/>
              <a:t>20      </a:t>
            </a:r>
            <a:r>
              <a:rPr lang="en-US" sz="700" dirty="0" smtClean="0"/>
              <a:t>        </a:t>
            </a:r>
            <a:r>
              <a:rPr lang="id-ID" sz="700" dirty="0" smtClean="0"/>
              <a:t>  0</a:t>
            </a:r>
            <a:r>
              <a:rPr lang="en-US" sz="700" dirty="0" smtClean="0"/>
              <a:t> </a:t>
            </a:r>
            <a:r>
              <a:rPr lang="id-ID" sz="700" dirty="0" smtClean="0"/>
              <a:t>       </a:t>
            </a:r>
            <a:r>
              <a:rPr lang="en-US" sz="700" dirty="0" smtClean="0"/>
              <a:t> </a:t>
            </a:r>
            <a:r>
              <a:rPr lang="id-ID" sz="700" dirty="0" smtClean="0"/>
              <a:t>        5       </a:t>
            </a:r>
            <a:r>
              <a:rPr lang="en-US" sz="700" dirty="0" smtClean="0"/>
              <a:t>           0 </a:t>
            </a:r>
            <a:r>
              <a:rPr lang="id-ID" sz="700" dirty="0" smtClean="0"/>
              <a:t>  </a:t>
            </a:r>
            <a:r>
              <a:rPr lang="en-US" sz="700" dirty="0" smtClean="0"/>
              <a:t>                     0             </a:t>
            </a:r>
            <a:r>
              <a:rPr lang="id-ID" sz="700" dirty="0" smtClean="0"/>
              <a:t>      30              20           </a:t>
            </a:r>
            <a:r>
              <a:rPr lang="en-US" sz="700" dirty="0" smtClean="0"/>
              <a:t>  </a:t>
            </a:r>
            <a:r>
              <a:rPr lang="id-ID" sz="700" dirty="0" smtClean="0"/>
              <a:t>   10</a:t>
            </a:r>
            <a:r>
              <a:rPr lang="en-US" sz="700" dirty="0" smtClean="0"/>
              <a:t>                  10                     0</a:t>
            </a:r>
            <a:endParaRPr lang="id-ID" sz="7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3781" y="3089338"/>
            <a:ext cx="215188" cy="122964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1823662" y="1895439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039929" y="4251550"/>
            <a:ext cx="1643196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Instruction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823662" y="4251550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9379" y="1253182"/>
            <a:ext cx="161925" cy="2857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047053" y="3237300"/>
            <a:ext cx="9535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ST 127-01.122     </a:t>
            </a:r>
            <a:r>
              <a:rPr lang="id-ID" sz="700" dirty="0" smtClean="0"/>
              <a:t>  </a:t>
            </a:r>
            <a:r>
              <a:rPr lang="en-US" sz="700" dirty="0" err="1" smtClean="0"/>
              <a:t>Tiang</a:t>
            </a:r>
            <a:r>
              <a:rPr lang="en-US" sz="700" dirty="0" smtClean="0"/>
              <a:t>        </a:t>
            </a:r>
            <a:r>
              <a:rPr lang="id-ID" sz="700" dirty="0" smtClean="0"/>
              <a:t>   Huawei        -     </a:t>
            </a:r>
            <a:r>
              <a:rPr lang="en-US" sz="700" dirty="0" smtClean="0"/>
              <a:t>   </a:t>
            </a:r>
            <a:r>
              <a:rPr lang="id-ID" sz="700" dirty="0" smtClean="0"/>
              <a:t> </a:t>
            </a:r>
            <a:r>
              <a:rPr lang="en-US" sz="700" dirty="0" err="1" smtClean="0"/>
              <a:t>Hitam</a:t>
            </a:r>
            <a:r>
              <a:rPr lang="id-ID" sz="700" dirty="0" smtClean="0"/>
              <a:t>       </a:t>
            </a:r>
            <a:r>
              <a:rPr lang="en-US" sz="700" dirty="0" smtClean="0"/>
              <a:t>   </a:t>
            </a:r>
            <a:r>
              <a:rPr lang="id-ID" sz="700" dirty="0" smtClean="0"/>
              <a:t> </a:t>
            </a:r>
            <a:r>
              <a:rPr lang="en-US" sz="700" dirty="0" smtClean="0"/>
              <a:t>Non </a:t>
            </a:r>
            <a:r>
              <a:rPr lang="id-ID" sz="700" dirty="0" smtClean="0"/>
              <a:t>SN       Set</a:t>
            </a:r>
            <a:r>
              <a:rPr lang="en-US" sz="700" dirty="0" smtClean="0"/>
              <a:t>       </a:t>
            </a:r>
            <a:r>
              <a:rPr lang="id-ID" sz="700" dirty="0" smtClean="0"/>
              <a:t>   </a:t>
            </a:r>
            <a:r>
              <a:rPr lang="en-US" sz="700" dirty="0"/>
              <a:t>4</a:t>
            </a:r>
            <a:r>
              <a:rPr lang="id-ID" sz="700" dirty="0" smtClean="0"/>
              <a:t>0</a:t>
            </a:r>
            <a:r>
              <a:rPr lang="en-US" sz="700" dirty="0" smtClean="0"/>
              <a:t>     </a:t>
            </a:r>
            <a:r>
              <a:rPr lang="id-ID" sz="700" dirty="0" smtClean="0"/>
              <a:t>    </a:t>
            </a:r>
            <a:r>
              <a:rPr lang="en-US" sz="700" dirty="0" smtClean="0"/>
              <a:t> </a:t>
            </a:r>
            <a:r>
              <a:rPr lang="id-ID" sz="700" dirty="0" smtClean="0"/>
              <a:t>  </a:t>
            </a:r>
            <a:r>
              <a:rPr lang="en-US" sz="700" dirty="0" smtClean="0"/>
              <a:t>15             </a:t>
            </a:r>
            <a:r>
              <a:rPr lang="id-ID" sz="700" dirty="0" smtClean="0"/>
              <a:t> </a:t>
            </a:r>
            <a:r>
              <a:rPr lang="en-US" sz="700" dirty="0" smtClean="0"/>
              <a:t>  5            10                  0                </a:t>
            </a:r>
            <a:r>
              <a:rPr lang="en-US" sz="700" dirty="0"/>
              <a:t>1</a:t>
            </a:r>
            <a:r>
              <a:rPr lang="id-ID" sz="700" dirty="0" smtClean="0"/>
              <a:t>0      </a:t>
            </a:r>
            <a:r>
              <a:rPr lang="en-US" sz="700" dirty="0" smtClean="0"/>
              <a:t>        </a:t>
            </a:r>
            <a:r>
              <a:rPr lang="id-ID" sz="700" dirty="0" smtClean="0"/>
              <a:t>  </a:t>
            </a:r>
            <a:r>
              <a:rPr lang="en-US" sz="700" dirty="0"/>
              <a:t>5</a:t>
            </a:r>
            <a:r>
              <a:rPr lang="en-US" sz="700" dirty="0" smtClean="0"/>
              <a:t> </a:t>
            </a:r>
            <a:r>
              <a:rPr lang="id-ID" sz="700" dirty="0" smtClean="0"/>
              <a:t>       </a:t>
            </a:r>
            <a:r>
              <a:rPr lang="en-US" sz="700" dirty="0" smtClean="0"/>
              <a:t> </a:t>
            </a:r>
            <a:r>
              <a:rPr lang="id-ID" sz="700" dirty="0" smtClean="0"/>
              <a:t>        </a:t>
            </a:r>
            <a:r>
              <a:rPr lang="en-US" sz="700" dirty="0"/>
              <a:t>0</a:t>
            </a:r>
            <a:r>
              <a:rPr lang="id-ID" sz="700" dirty="0" smtClean="0"/>
              <a:t>       </a:t>
            </a:r>
            <a:r>
              <a:rPr lang="en-US" sz="700" dirty="0" smtClean="0"/>
              <a:t>           0 </a:t>
            </a:r>
            <a:r>
              <a:rPr lang="id-ID" sz="700" dirty="0" smtClean="0"/>
              <a:t>  </a:t>
            </a:r>
            <a:r>
              <a:rPr lang="en-US" sz="700" dirty="0" smtClean="0"/>
              <a:t>                     0             </a:t>
            </a:r>
            <a:r>
              <a:rPr lang="id-ID" sz="700" dirty="0" smtClean="0"/>
              <a:t>      30              </a:t>
            </a:r>
            <a:r>
              <a:rPr lang="en-US" sz="700" dirty="0" smtClean="0"/>
              <a:t>1</a:t>
            </a:r>
            <a:r>
              <a:rPr lang="id-ID" sz="700" dirty="0" smtClean="0"/>
              <a:t>0           </a:t>
            </a:r>
            <a:r>
              <a:rPr lang="en-US" sz="700" dirty="0" smtClean="0"/>
              <a:t>  </a:t>
            </a:r>
            <a:r>
              <a:rPr lang="id-ID" sz="700" dirty="0" smtClean="0"/>
              <a:t>   </a:t>
            </a:r>
            <a:r>
              <a:rPr lang="en-US" sz="700" dirty="0" smtClean="0"/>
              <a:t>  5                   10                     0</a:t>
            </a:r>
            <a:endParaRPr lang="id-ID" sz="7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303" y="3285718"/>
            <a:ext cx="215188" cy="12296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079083" y="2578516"/>
            <a:ext cx="9430686" cy="4552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 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S.Reject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S.NG.Dismantle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Req.Not Good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Req.Reject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Req.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500" dirty="0">
                <a:solidFill>
                  <a:schemeClr val="accent1">
                    <a:lumMod val="75000"/>
                  </a:schemeClr>
                </a:solidFill>
              </a:rPr>
              <a:t>Rem.Good | </a:t>
            </a:r>
            <a:r>
              <a:rPr lang="id-ID" sz="500" dirty="0" smtClean="0">
                <a:solidFill>
                  <a:schemeClr val="accent1">
                    <a:lumMod val="75000"/>
                  </a:schemeClr>
                </a:solidFill>
              </a:rPr>
              <a:t>Rem.Not Good  | Rem.Reject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Rem.G.Dismantle</a:t>
            </a:r>
            <a:r>
              <a:rPr lang="en-US" sz="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</a:rPr>
              <a:t>Rem.NG.Dismantle</a:t>
            </a:r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</a:p>
          <a:p>
            <a:endParaRPr lang="id-ID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71720" y="2820064"/>
            <a:ext cx="38454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54" name="Rectangle 53"/>
          <p:cNvSpPr/>
          <p:nvPr/>
        </p:nvSpPr>
        <p:spPr>
          <a:xfrm>
            <a:off x="2628358" y="2820064"/>
            <a:ext cx="521636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3203969" y="2820064"/>
            <a:ext cx="2889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543694" y="2820064"/>
            <a:ext cx="209947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3816744" y="2820064"/>
            <a:ext cx="31432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197745" y="2817734"/>
            <a:ext cx="40957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4651769" y="2812688"/>
            <a:ext cx="30360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469994" y="280848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19944" y="2810856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81769" y="2815215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851794" y="2802991"/>
            <a:ext cx="110734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545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Warehouse Transfer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5"/>
                </a:solidFill>
              </a:rPr>
              <a:t>Inputted</a:t>
            </a:r>
            <a:r>
              <a:rPr lang="en-US" sz="1200" dirty="0" smtClean="0"/>
              <a:t>	                           </a:t>
            </a:r>
            <a:r>
              <a:rPr lang="id-ID" sz="1200" dirty="0" smtClean="0"/>
              <a:t>001/INST-IC1/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17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   Jakarta                                     Medan</a:t>
            </a:r>
            <a:endParaRPr lang="id-ID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57608" y="2302131"/>
            <a:ext cx="948225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92328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rgbClr val="FFFF00"/>
                </a:solidFill>
              </a:rPr>
              <a:t>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*Production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*Recondition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57608" y="195796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04645" y="2345404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2336570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124576" y="2332552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2331986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197472" y="2346551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819150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9886951" y="2332552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ounded Rectangle 38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436" y="3005381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5"/>
                </a:solidFill>
              </a:rPr>
              <a:t>Inputted</a:t>
            </a:r>
            <a:r>
              <a:rPr lang="en-US" sz="1200" dirty="0" smtClean="0"/>
              <a:t>	                           </a:t>
            </a:r>
            <a:r>
              <a:rPr lang="id-ID" sz="1200" dirty="0" smtClean="0"/>
              <a:t>00</a:t>
            </a:r>
            <a:r>
              <a:rPr lang="en-US" sz="1200" dirty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        Jakarta                                     Bandung</a:t>
            </a:r>
            <a:endParaRPr lang="id-ID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3096352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962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       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Approval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20514"/>
            <a:ext cx="9753699" cy="2621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57608" y="136741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Target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2257608" y="1692531"/>
            <a:ext cx="947463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422377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70591" y="1725589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6124576" y="1713427"/>
            <a:ext cx="160972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9" y="17128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197472" y="1727426"/>
            <a:ext cx="178422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282392" y="219155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C00000"/>
                </a:solidFill>
              </a:rPr>
              <a:t>New Instruction   </a:t>
            </a:r>
            <a:r>
              <a:rPr lang="en-US" sz="1200" dirty="0" smtClean="0"/>
              <a:t>	   </a:t>
            </a:r>
            <a:r>
              <a:rPr lang="id-ID" sz="1200" dirty="0" smtClean="0"/>
              <a:t>00</a:t>
            </a:r>
            <a:r>
              <a:rPr lang="en-US" sz="1200" dirty="0" smtClean="0"/>
              <a:t>2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   20 Juli 2018	                         Jakarta	                   Bandung</a:t>
            </a:r>
            <a:endParaRPr lang="id-ID" sz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21014" y="22181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191501" y="1713427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9886951" y="1713427"/>
            <a:ext cx="1514474" cy="31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277311" y="2478120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FF0000"/>
                </a:solidFill>
              </a:rPr>
              <a:t>Need Revise </a:t>
            </a:r>
            <a:r>
              <a:rPr lang="en-US" sz="1200" dirty="0" smtClean="0">
                <a:solidFill>
                  <a:schemeClr val="accent5"/>
                </a:solidFill>
              </a:rPr>
              <a:t>  </a:t>
            </a:r>
            <a:r>
              <a:rPr lang="en-US" sz="1200" dirty="0" smtClean="0"/>
              <a:t>	   </a:t>
            </a:r>
            <a:r>
              <a:rPr lang="id-ID" sz="1200" dirty="0" smtClean="0"/>
              <a:t>00</a:t>
            </a:r>
            <a:r>
              <a:rPr lang="en-US" sz="1200" dirty="0"/>
              <a:t>3</a:t>
            </a:r>
            <a:r>
              <a:rPr lang="id-ID" sz="1200" dirty="0" smtClean="0"/>
              <a:t>/INST-IC1/</a:t>
            </a:r>
            <a:r>
              <a:rPr lang="en-US" sz="1200" dirty="0" smtClean="0"/>
              <a:t>WT</a:t>
            </a:r>
            <a:r>
              <a:rPr lang="id-ID" sz="1200" dirty="0" smtClean="0"/>
              <a:t>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       25 Juli 2018	                         Jakarta	                   Malang</a:t>
            </a:r>
            <a:endParaRPr lang="id-ID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43813" y="256172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962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Warehouse Transfer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       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Approval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0605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1815642" y="17443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57608" y="107531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0605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1865730" y="1400431"/>
            <a:ext cx="947463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12767" y="14341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35144" y="14255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6759342" y="14118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1" y="14207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291369" y="14466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207888" y="14261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890514" y="189945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Instruction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Juli 2018		Bandung</a:t>
            </a:r>
            <a:endParaRPr lang="id-ID" sz="1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1957711" y="196414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704573" y="907354"/>
            <a:ext cx="10250288" cy="5518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1830499" y="945103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Tag SN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5213" y="145363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/>
              <a:t>Target 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id-ID" dirty="0" smtClean="0"/>
              <a:t> 	:</a:t>
            </a:r>
          </a:p>
          <a:p>
            <a:r>
              <a:rPr lang="en-US" dirty="0" smtClean="0"/>
              <a:t>Warehouse </a:t>
            </a:r>
            <a:r>
              <a:rPr lang="en-US" dirty="0" err="1" smtClean="0"/>
              <a:t>Tujuan</a:t>
            </a:r>
            <a:r>
              <a:rPr lang="id-ID" dirty="0" smtClean="0"/>
              <a:t>	:</a:t>
            </a:r>
            <a:endParaRPr lang="en-US" dirty="0" smtClean="0"/>
          </a:p>
          <a:p>
            <a:r>
              <a:rPr lang="en-US" dirty="0" err="1" smtClean="0"/>
              <a:t>Nomor</a:t>
            </a:r>
            <a:r>
              <a:rPr lang="en-US" dirty="0" smtClean="0"/>
              <a:t> GRF	:</a:t>
            </a:r>
          </a:p>
          <a:p>
            <a:r>
              <a:rPr lang="en-US" dirty="0" smtClean="0"/>
              <a:t>File Attachment	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09707" y="1503180"/>
            <a:ext cx="2718806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/INST-IC1/</a:t>
            </a:r>
            <a:r>
              <a:rPr lang="en-US" sz="1400" dirty="0" smtClean="0">
                <a:solidFill>
                  <a:schemeClr val="tx1"/>
                </a:solidFill>
              </a:rPr>
              <a:t>WT</a:t>
            </a:r>
            <a:r>
              <a:rPr lang="id-ID" sz="1400" dirty="0" smtClean="0">
                <a:solidFill>
                  <a:schemeClr val="tx1"/>
                </a:solidFill>
              </a:rPr>
              <a:t>/V</a:t>
            </a:r>
            <a:r>
              <a:rPr lang="en-US" sz="1400" dirty="0" smtClean="0">
                <a:solidFill>
                  <a:schemeClr val="tx1"/>
                </a:solidFill>
              </a:rPr>
              <a:t>II</a:t>
            </a:r>
            <a:r>
              <a:rPr lang="id-ID" sz="1400" dirty="0" smtClean="0">
                <a:solidFill>
                  <a:schemeClr val="tx1"/>
                </a:solidFill>
              </a:rPr>
              <a:t>/2018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10713" y="2076469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Jakarta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10713" y="2353841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Bandung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10713" y="17862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09707" y="2863165"/>
            <a:ext cx="2325828" cy="27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>
                <a:solidFill>
                  <a:schemeClr val="accent5"/>
                </a:solidFill>
              </a:rPr>
              <a:t>t</a:t>
            </a:r>
            <a:r>
              <a:rPr lang="en-US" u="sng" dirty="0" err="1" smtClean="0">
                <a:solidFill>
                  <a:schemeClr val="accent5"/>
                </a:solidFill>
              </a:rPr>
              <a:t>es</a:t>
            </a:r>
            <a:r>
              <a:rPr lang="en-US" u="sng" dirty="0" smtClean="0">
                <a:solidFill>
                  <a:schemeClr val="accent5"/>
                </a:solidFill>
              </a:rPr>
              <a:t> upload file.pdf</a:t>
            </a:r>
            <a:endParaRPr lang="id-ID" u="sng" dirty="0">
              <a:solidFill>
                <a:schemeClr val="accent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1" y="3434431"/>
            <a:ext cx="10059987" cy="192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2245620" y="389788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9" name="Rectangle 48"/>
          <p:cNvSpPr/>
          <p:nvPr/>
        </p:nvSpPr>
        <p:spPr>
          <a:xfrm>
            <a:off x="1944914" y="3524697"/>
            <a:ext cx="9782247" cy="42757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Good.Dismantle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NG.Dismante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|SN/Non SN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#             |      #    |   #  |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43911" y="3969045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     ONT	     RO 126-01.121</a:t>
            </a:r>
            <a:r>
              <a:rPr lang="id-ID" sz="900" dirty="0" smtClean="0"/>
              <a:t>       </a:t>
            </a:r>
            <a:r>
              <a:rPr lang="en-US" sz="900" dirty="0" smtClean="0"/>
              <a:t>Huawei             2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id-ID" sz="900" dirty="0" smtClean="0"/>
              <a:t>5 </a:t>
            </a:r>
            <a:r>
              <a:rPr lang="en-US" sz="900" dirty="0" smtClean="0"/>
              <a:t>                             0                                          0                             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  </a:t>
            </a:r>
            <a:r>
              <a:rPr lang="en-US" sz="900" dirty="0" smtClean="0"/>
              <a:t> </a:t>
            </a:r>
            <a:r>
              <a:rPr lang="id-ID" sz="900" dirty="0" smtClean="0"/>
              <a:t>Not 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r>
              <a:rPr lang="id-ID" sz="900" dirty="0" smtClean="0"/>
              <a:t>	</a:t>
            </a:r>
            <a:endParaRPr lang="id-ID" sz="900" dirty="0"/>
          </a:p>
        </p:txBody>
      </p:sp>
      <p:pic>
        <p:nvPicPr>
          <p:cNvPr id="5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4779" y="3434431"/>
            <a:ext cx="144009" cy="19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10129484" y="4008938"/>
            <a:ext cx="765008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 SN</a:t>
            </a:r>
            <a:endParaRPr lang="en-US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10929192" y="4004045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11428561" y="3999600"/>
            <a:ext cx="166477" cy="1671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9034480" y="3104883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8070877" y="315031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7927837" y="3206550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10634681" y="3097263"/>
            <a:ext cx="1227100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Instruction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3084736" y="5451864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id-ID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865730" y="5451864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9379" y="961082"/>
            <a:ext cx="161925" cy="28575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3909707" y="2627478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/GRF/IC-OSP/07/18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77040" y="3735757"/>
            <a:ext cx="85111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58597" y="3735756"/>
            <a:ext cx="7306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21486" y="3735755"/>
            <a:ext cx="54770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01436" y="3735410"/>
            <a:ext cx="569057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013627" y="3735409"/>
            <a:ext cx="80720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3967" y="3733161"/>
            <a:ext cx="61095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15417" y="3733160"/>
            <a:ext cx="1125750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81661" y="3735735"/>
            <a:ext cx="1005139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727294" y="3738842"/>
            <a:ext cx="580805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8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145998" y="3733160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9348594" y="3735735"/>
            <a:ext cx="719746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9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898528" y="3730053"/>
            <a:ext cx="171656" cy="1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1943911" y="4204067"/>
            <a:ext cx="9381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dirty="0" smtClean="0"/>
              <a:t>.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	     ST 127-01.122</a:t>
            </a:r>
            <a:r>
              <a:rPr lang="id-ID" sz="900" dirty="0" smtClean="0"/>
              <a:t>         </a:t>
            </a:r>
            <a:r>
              <a:rPr lang="en-US" sz="900" dirty="0" smtClean="0"/>
              <a:t>Huawei             1</a:t>
            </a:r>
            <a:r>
              <a:rPr lang="id-ID" sz="900" dirty="0" smtClean="0"/>
              <a:t>0</a:t>
            </a:r>
            <a:r>
              <a:rPr lang="en-US" sz="900" dirty="0" smtClean="0"/>
              <a:t>   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en-US" sz="900" dirty="0"/>
              <a:t>5</a:t>
            </a:r>
            <a:r>
              <a:rPr lang="en-US" sz="900" dirty="0" smtClean="0"/>
              <a:t>  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en-US" sz="900" dirty="0"/>
              <a:t>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   0                                          0                        Non SN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 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r>
              <a:rPr lang="id-ID" sz="900" dirty="0" smtClean="0"/>
              <a:t>	</a:t>
            </a:r>
            <a:endParaRPr lang="id-ID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865250" y="5756241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2545244" y="5792402"/>
            <a:ext cx="2678780" cy="536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Salah data</a:t>
            </a:r>
            <a:endParaRPr lang="en-US" sz="1100" dirty="0"/>
          </a:p>
        </p:txBody>
      </p:sp>
      <p:pic>
        <p:nvPicPr>
          <p:cNvPr id="9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34888" y="3729973"/>
            <a:ext cx="136847" cy="1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5859</Words>
  <Application>Microsoft Office PowerPoint</Application>
  <PresentationFormat>Widescreen</PresentationFormat>
  <Paragraphs>1215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 pratiwi</dc:creator>
  <cp:lastModifiedBy>Windows User</cp:lastModifiedBy>
  <cp:revision>335</cp:revision>
  <dcterms:created xsi:type="dcterms:W3CDTF">2018-07-26T04:50:05Z</dcterms:created>
  <dcterms:modified xsi:type="dcterms:W3CDTF">2018-09-10T05:59:21Z</dcterms:modified>
</cp:coreProperties>
</file>