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1" r:id="rId2"/>
    <p:sldId id="257" r:id="rId3"/>
    <p:sldId id="302" r:id="rId4"/>
    <p:sldId id="291" r:id="rId5"/>
    <p:sldId id="292" r:id="rId6"/>
    <p:sldId id="310" r:id="rId7"/>
    <p:sldId id="309" r:id="rId8"/>
    <p:sldId id="318" r:id="rId9"/>
    <p:sldId id="313" r:id="rId10"/>
    <p:sldId id="317" r:id="rId11"/>
    <p:sldId id="315" r:id="rId12"/>
    <p:sldId id="316" r:id="rId13"/>
    <p:sldId id="321" r:id="rId14"/>
    <p:sldId id="322" r:id="rId15"/>
    <p:sldId id="323" r:id="rId16"/>
    <p:sldId id="261" r:id="rId17"/>
    <p:sldId id="294" r:id="rId18"/>
    <p:sldId id="311" r:id="rId19"/>
    <p:sldId id="281" r:id="rId20"/>
    <p:sldId id="295" r:id="rId21"/>
    <p:sldId id="320" r:id="rId22"/>
    <p:sldId id="283" r:id="rId23"/>
    <p:sldId id="296" r:id="rId24"/>
    <p:sldId id="271" r:id="rId25"/>
    <p:sldId id="286" r:id="rId26"/>
    <p:sldId id="297" r:id="rId27"/>
    <p:sldId id="312" r:id="rId28"/>
    <p:sldId id="288" r:id="rId29"/>
    <p:sldId id="298" r:id="rId30"/>
    <p:sldId id="305" r:id="rId31"/>
    <p:sldId id="306" r:id="rId32"/>
    <p:sldId id="319" r:id="rId33"/>
    <p:sldId id="30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ksi IC" id="{BDC9D945-D3CE-43B7-B2A0-4755B24C1D99}">
          <p14:sldIdLst>
            <p14:sldId id="301"/>
            <p14:sldId id="257"/>
            <p14:sldId id="302"/>
            <p14:sldId id="291"/>
            <p14:sldId id="292"/>
            <p14:sldId id="310"/>
            <p14:sldId id="309"/>
            <p14:sldId id="318"/>
            <p14:sldId id="313"/>
            <p14:sldId id="317"/>
            <p14:sldId id="315"/>
            <p14:sldId id="316"/>
            <p14:sldId id="321"/>
            <p14:sldId id="322"/>
            <p14:sldId id="323"/>
          </p14:sldIdLst>
        </p14:section>
        <p14:section name="WH Outbound -- Tag SN" id="{CA81C4C9-82BD-4FEF-90F6-4B288885793A}">
          <p14:sldIdLst>
            <p14:sldId id="261"/>
            <p14:sldId id="294"/>
            <p14:sldId id="311"/>
          </p14:sldIdLst>
        </p14:section>
        <p14:section name="WH -- Print SJ" id="{59A11155-2054-45AB-B43C-2924F9FA5A62}">
          <p14:sldIdLst>
            <p14:sldId id="281"/>
            <p14:sldId id="295"/>
            <p14:sldId id="320"/>
          </p14:sldIdLst>
        </p14:section>
        <p14:section name="WH -- Approve SJ" id="{78270739-7844-4E6B-B7B1-9922FD10BC8D}">
          <p14:sldIdLst>
            <p14:sldId id="283"/>
            <p14:sldId id="296"/>
            <p14:sldId id="271"/>
          </p14:sldIdLst>
        </p14:section>
        <p14:section name="WH Tujuan" id="{B0BA4511-E1B5-41AD-B275-F790DA9B9E2C}">
          <p14:sldIdLst>
            <p14:sldId id="286"/>
            <p14:sldId id="297"/>
            <p14:sldId id="312"/>
          </p14:sldIdLst>
        </p14:section>
        <p14:section name="WH Tujuan - Tag SN" id="{584F29F2-753B-4A06-9613-595286DF976B}">
          <p14:sldIdLst>
            <p14:sldId id="288"/>
            <p14:sldId id="298"/>
            <p14:sldId id="305"/>
            <p14:sldId id="306"/>
            <p14:sldId id="319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5"/>
    <a:srgbClr val="D9D9D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79715" autoAdjust="0"/>
  </p:normalViewPr>
  <p:slideViewPr>
    <p:cSldViewPr snapToGrid="0">
      <p:cViewPr>
        <p:scale>
          <a:sx n="66" d="100"/>
          <a:sy n="66" d="100"/>
        </p:scale>
        <p:origin x="-92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A6FC-6BD1-4526-9F88-89781FD8773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773BE-B99A-4729-BDCB-C553594E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2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A531-14E9-4C82-9AFD-5D1569A804B4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CD62-0488-41D9-A790-1E00AD15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id-ID" dirty="0" smtClean="0"/>
              <a:t>Menu Utama Sistem IM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Inventory</a:t>
            </a:r>
            <a:r>
              <a:rPr lang="en-US" baseline="0" dirty="0" smtClean="0"/>
              <a:t> Control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logistik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login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admin IC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terdaftar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update data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repair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laporan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admin WH (report to IC)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“</a:t>
            </a:r>
            <a:r>
              <a:rPr lang="en-US" i="1" baseline="0" dirty="0" smtClean="0"/>
              <a:t>Revision Remark WH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admin WH.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icon “Update” (</a:t>
            </a:r>
            <a:r>
              <a:rPr lang="en-US" baseline="0" dirty="0" err="1" smtClean="0"/>
              <a:t>pena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Button “Update”,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mengirim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hasil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perubahan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instruksi</a:t>
            </a:r>
            <a:r>
              <a:rPr lang="en-US" i="0" baseline="0" dirty="0" smtClean="0"/>
              <a:t>.</a:t>
            </a: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update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button “Submit”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perubahan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update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Kemudian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Update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perubahan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dirty="0" smtClean="0"/>
              <a:t>Index list </a:t>
            </a:r>
            <a:r>
              <a:rPr lang="en-US" dirty="0" smtClean="0"/>
              <a:t>approve </a:t>
            </a:r>
            <a:r>
              <a:rPr lang="en-US" dirty="0" err="1" smtClean="0"/>
              <a:t>instruksi</a:t>
            </a:r>
            <a:r>
              <a:rPr lang="en-US" baseline="0" dirty="0" smtClean="0"/>
              <a:t> repair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err="1" smtClean="0"/>
              <a:t>Selanjutnya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persetujuan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kadiv</a:t>
            </a:r>
            <a:r>
              <a:rPr lang="en-US" i="0" baseline="0" dirty="0" smtClean="0"/>
              <a:t> IC.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Status “</a:t>
            </a:r>
            <a:r>
              <a:rPr lang="en-US" i="1" baseline="0" dirty="0" smtClean="0"/>
              <a:t>Inputted</a:t>
            </a:r>
            <a:r>
              <a:rPr lang="en-US" i="0" baseline="0" dirty="0" smtClean="0"/>
              <a:t>”,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inputter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approval.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Status “</a:t>
            </a:r>
            <a:r>
              <a:rPr lang="en-US" i="1" baseline="0" dirty="0" smtClean="0"/>
              <a:t>Approved</a:t>
            </a:r>
            <a:r>
              <a:rPr lang="en-US" i="0" baseline="0" dirty="0" smtClean="0"/>
              <a:t>” 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inputted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dilakukan</a:t>
            </a:r>
            <a:r>
              <a:rPr lang="en-US" i="0" baseline="0" dirty="0" smtClean="0"/>
              <a:t> approval.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i="0" baseline="0" dirty="0" smtClean="0"/>
              <a:t>Icon “</a:t>
            </a:r>
            <a:r>
              <a:rPr lang="en-US" i="1" baseline="0" dirty="0" smtClean="0"/>
              <a:t>View Detail</a:t>
            </a:r>
            <a:r>
              <a:rPr lang="en-US" i="0" baseline="0" dirty="0" smtClean="0"/>
              <a:t>” (</a:t>
            </a:r>
            <a:r>
              <a:rPr lang="en-US" i="0" baseline="0" dirty="0" err="1" smtClean="0"/>
              <a:t>mata</a:t>
            </a:r>
            <a:r>
              <a:rPr lang="en-US" i="0" baseline="0" dirty="0" smtClean="0"/>
              <a:t>),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melihat</a:t>
            </a:r>
            <a:r>
              <a:rPr lang="en-US" i="0" baseline="0" dirty="0" smtClean="0"/>
              <a:t> detail view data </a:t>
            </a:r>
            <a:r>
              <a:rPr lang="en-US" i="0" baseline="0" dirty="0" err="1" smtClean="0"/>
              <a:t>sekaligus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melakukan</a:t>
            </a:r>
            <a:r>
              <a:rPr lang="en-US" i="0" baseline="0" dirty="0" smtClean="0"/>
              <a:t> approval data.</a:t>
            </a:r>
          </a:p>
          <a:p>
            <a:pPr marL="685800" lvl="1" indent="-228600">
              <a:buFont typeface="+mj-lt"/>
              <a:buAutoNum type="alphaLcPeriod"/>
            </a:pP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en-US" dirty="0" smtClean="0"/>
              <a:t>detail view </a:t>
            </a:r>
            <a:r>
              <a:rPr lang="en-US" dirty="0" err="1" smtClean="0"/>
              <a:t>intruksi</a:t>
            </a:r>
            <a:r>
              <a:rPr lang="en-US" dirty="0" smtClean="0"/>
              <a:t> repair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approve </a:t>
            </a:r>
            <a:r>
              <a:rPr lang="en-US" dirty="0" err="1" smtClean="0"/>
              <a:t>instruksi</a:t>
            </a:r>
            <a:r>
              <a:rPr lang="en-US" baseline="0" dirty="0" smtClean="0"/>
              <a:t> repair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tombol</a:t>
            </a:r>
            <a:r>
              <a:rPr lang="en-US" baseline="0" dirty="0" smtClean="0"/>
              <a:t> detail view.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Button “</a:t>
            </a:r>
            <a:r>
              <a:rPr lang="en-US" i="1" baseline="0" dirty="0" smtClean="0"/>
              <a:t>Revise</a:t>
            </a:r>
            <a:r>
              <a:rPr lang="en-US" i="0" baseline="0" dirty="0" smtClean="0"/>
              <a:t>”,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id-ID" baseline="0" dirty="0" smtClean="0"/>
              <a:t>merevisi data yang di input oleh admin dan dapat diberikan </a:t>
            </a:r>
            <a:r>
              <a:rPr lang="en-US" baseline="0" dirty="0" err="1" smtClean="0"/>
              <a:t>catatan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revisinya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Revision Remark</a:t>
            </a:r>
            <a:r>
              <a:rPr lang="en-US" baseline="0" dirty="0" smtClean="0"/>
              <a:t>”.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inputter IC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repair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“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Button “</a:t>
            </a:r>
            <a:r>
              <a:rPr lang="en-US" i="1" baseline="0" dirty="0" smtClean="0"/>
              <a:t>Approve</a:t>
            </a:r>
            <a:r>
              <a:rPr lang="en-US" i="0" baseline="0" dirty="0" smtClean="0"/>
              <a:t>”,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menyetujui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diinput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admin. Data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berubah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statusnya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menjadi</a:t>
            </a:r>
            <a:r>
              <a:rPr lang="en-US" i="0" baseline="0" dirty="0" smtClean="0"/>
              <a:t> “</a:t>
            </a:r>
            <a:r>
              <a:rPr lang="en-US" i="1" baseline="0" dirty="0" smtClean="0"/>
              <a:t>Approved</a:t>
            </a:r>
            <a:r>
              <a:rPr lang="en-US" i="0" baseline="0" dirty="0" smtClean="0"/>
              <a:t>”. 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di approved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WH.</a:t>
            </a: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approve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repair yang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approved.</a:t>
            </a: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Index list </a:t>
            </a:r>
            <a:r>
              <a:rPr lang="en-US" baseline="0" dirty="0" smtClean="0"/>
              <a:t>Tag SN </a:t>
            </a:r>
            <a:r>
              <a:rPr lang="id-ID" baseline="0" dirty="0" smtClean="0"/>
              <a:t>yang ada di Warehouse setelah input Instruksi oleh IC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Icon Create (Plus).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Instruction”</a:t>
            </a:r>
            <a:r>
              <a:rPr lang="id-ID" baseline="0" dirty="0" smtClean="0"/>
              <a:t> adalah data tendangan dari Instruksi yang sudah di input oleh IC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Tag </a:t>
            </a:r>
            <a:r>
              <a:rPr lang="id-ID" i="1" baseline="0" dirty="0" smtClean="0"/>
              <a:t>Inputted” </a:t>
            </a:r>
            <a:r>
              <a:rPr lang="id-ID" baseline="0" dirty="0" smtClean="0"/>
              <a:t>adalah data yang sudah dilakukan input Tag SN seluruhnya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Uncompleted</a:t>
            </a:r>
            <a:r>
              <a:rPr lang="id-ID" i="1" baseline="0" dirty="0" smtClean="0"/>
              <a:t> </a:t>
            </a:r>
            <a:r>
              <a:rPr lang="id-ID" baseline="0" dirty="0" smtClean="0"/>
              <a:t>adalah data yang sudah dilakukan input Tag SN secara partial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“Need Revise”</a:t>
            </a:r>
            <a:r>
              <a:rPr lang="id-ID" baseline="0" dirty="0" smtClean="0"/>
              <a:t> adalah data yang mendapat Revisi dari Approver pada tahap Approve Surat 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, button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button update (</a:t>
            </a:r>
            <a:r>
              <a:rPr lang="en-US" baseline="0" dirty="0" err="1" smtClean="0"/>
              <a:t>pena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button view detail data. 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3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h</a:t>
            </a:r>
            <a:r>
              <a:rPr lang="id-ID" dirty="0" smtClean="0"/>
              <a:t>alaman input Tag SN / Mac Address</a:t>
            </a:r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</a:t>
            </a:r>
            <a:r>
              <a:rPr lang="en-US" baseline="0" dirty="0" err="1" smtClean="0"/>
              <a:t>pada</a:t>
            </a:r>
            <a:r>
              <a:rPr lang="id-ID" baseline="0" dirty="0" smtClean="0"/>
              <a:t> template</a:t>
            </a:r>
            <a:r>
              <a:rPr lang="en-US" baseline="0" dirty="0" smtClean="0"/>
              <a:t> upload SN</a:t>
            </a:r>
            <a:r>
              <a:rPr lang="id-ID" baseline="0" dirty="0" smtClean="0"/>
              <a:t> yang di download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sudah di input semua Serial Numbernya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-SN) </a:t>
            </a:r>
            <a:r>
              <a:rPr lang="en-US" baseline="0" dirty="0" err="1" smtClean="0"/>
              <a:t>maka</a:t>
            </a:r>
            <a:r>
              <a:rPr lang="id-ID" baseline="0" dirty="0" smtClean="0"/>
              <a:t>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 </a:t>
            </a:r>
            <a:r>
              <a:rPr lang="en-US" i="1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err="1" smtClean="0"/>
              <a:t>Berikut</a:t>
            </a:r>
            <a:r>
              <a:rPr lang="en-US" i="0" baseline="0" dirty="0" smtClean="0"/>
              <a:t> 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</a:t>
            </a:r>
            <a:r>
              <a:rPr lang="en-US" i="0" baseline="0" dirty="0" smtClean="0"/>
              <a:t> status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Serial Number nya atau belum di input semuanya (Partial)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Data yang </a:t>
            </a:r>
            <a:r>
              <a:rPr lang="id-ID" i="1" baseline="0" dirty="0" smtClean="0"/>
              <a:t>“Non SN” </a:t>
            </a:r>
            <a:r>
              <a:rPr lang="id-ID" baseline="0" dirty="0" smtClean="0"/>
              <a:t>otomatis statusnya adalah Registered dan tidak ada button </a:t>
            </a:r>
            <a:r>
              <a:rPr lang="en-US" baseline="0" dirty="0" err="1" smtClean="0"/>
              <a:t>apapun</a:t>
            </a:r>
            <a:r>
              <a:rPr lang="id-ID" baseline="0" dirty="0" smtClean="0"/>
              <a:t> disamping nya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upload SN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 .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Tidak bisa melebihi QTY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“Print Instruction” </a:t>
            </a:r>
            <a:r>
              <a:rPr lang="en-US" i="1" baseline="0" dirty="0" smtClean="0"/>
              <a:t>, </a:t>
            </a:r>
            <a:r>
              <a:rPr lang="id-ID" baseline="0" dirty="0" smtClean="0"/>
              <a:t>untuk print Instruksi yang diberikan oleh IC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Report To IC</a:t>
            </a:r>
            <a:r>
              <a:rPr lang="id-ID" i="1" baseline="0" dirty="0" smtClean="0"/>
              <a:t>” </a:t>
            </a:r>
            <a:r>
              <a:rPr lang="en-US" i="1" baseline="0" dirty="0" smtClean="0"/>
              <a:t>, </a:t>
            </a:r>
            <a:r>
              <a:rPr lang="id-ID" baseline="0" dirty="0" smtClean="0"/>
              <a:t>untuk merevisi data dan mengisi remark untuk dikembalikan ke IC jika ada barang atau QTY yang tidak sesuai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3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tag SN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Tag Inputted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jalannya</a:t>
            </a:r>
            <a:r>
              <a:rPr lang="en-US" baseline="0" dirty="0" smtClean="0"/>
              <a:t>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3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Print Surat Jalan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Tag SN,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Tag Inputted</a:t>
            </a:r>
            <a:r>
              <a:rPr lang="en-US" baseline="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Pilih</a:t>
            </a:r>
            <a:r>
              <a:rPr lang="en-US" baseline="0" dirty="0" smtClean="0"/>
              <a:t> icon create (plus),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“Tag Inputted” </a:t>
            </a:r>
            <a:r>
              <a:rPr lang="id-ID" baseline="0" dirty="0" smtClean="0"/>
              <a:t>adalah data tendangan dari menu Tag SN yang siap dibuatkan Surat Jalannya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approver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 oleh approved dan siap untuk di print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Index list Instruksi Repair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Informasi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id-ID" baseline="0" dirty="0" smtClean="0"/>
              <a:t>list data yang sudah di input sebelumnya melalui button </a:t>
            </a:r>
            <a:r>
              <a:rPr lang="id-ID" i="1" baseline="0" dirty="0" smtClean="0"/>
              <a:t>“Create”</a:t>
            </a:r>
            <a:r>
              <a:rPr lang="en-US" i="1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Status yang </a:t>
            </a:r>
            <a:r>
              <a:rPr lang="en-US" i="0" baseline="0" dirty="0" err="1" smtClean="0"/>
              <a:t>ditampilkan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Inputted 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pertama</a:t>
            </a:r>
            <a:r>
              <a:rPr lang="en-US" i="0" baseline="0" dirty="0" smtClean="0"/>
              <a:t> kali di create.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Approved,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disetujui</a:t>
            </a:r>
            <a:r>
              <a:rPr lang="en-US" i="0" baseline="0" dirty="0" smtClean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Need Revise,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revisi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approver.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Revised,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direvisi</a:t>
            </a:r>
            <a:r>
              <a:rPr lang="en-US" i="0" baseline="0" dirty="0" smtClean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smtClean="0"/>
              <a:t>Report From WH,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tindaklanjut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terkait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hasil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verifikasi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cek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fisik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admin warehouse yang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dilakukan</a:t>
            </a:r>
            <a:r>
              <a:rPr lang="en-US" i="0" baseline="0" dirty="0" smtClean="0"/>
              <a:t> Tag-SN.</a:t>
            </a:r>
            <a:endParaRPr lang="id-ID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Create </a:t>
            </a:r>
            <a:r>
              <a:rPr lang="id-ID" baseline="0" dirty="0" smtClean="0"/>
              <a:t>Surat Jalan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User mengisi</a:t>
            </a:r>
            <a:r>
              <a:rPr lang="en-US" baseline="0" dirty="0" err="1" smtClean="0"/>
              <a:t>kan</a:t>
            </a:r>
            <a:r>
              <a:rPr lang="id-ID" baseline="0" dirty="0" smtClean="0"/>
              <a:t> Field Forwarder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paramterize</a:t>
            </a:r>
            <a:r>
              <a:rPr lang="en-US" baseline="0" dirty="0" smtClean="0"/>
              <a:t>) </a:t>
            </a:r>
            <a:r>
              <a:rPr lang="id-ID" baseline="0" dirty="0" smtClean="0"/>
              <a:t>, Nomor Polisi</a:t>
            </a:r>
            <a:r>
              <a:rPr lang="en-US" baseline="0" dirty="0" smtClean="0"/>
              <a:t>,</a:t>
            </a:r>
            <a:r>
              <a:rPr lang="id-ID" baseline="0" dirty="0" smtClean="0"/>
              <a:t> Driver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Upload file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diperlukan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untuk melihat daftar Serial number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berserial</a:t>
            </a:r>
            <a:r>
              <a:rPr lang="en-US" baseline="0" dirty="0" smtClean="0"/>
              <a:t> number.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“Submit”, </a:t>
            </a:r>
            <a:r>
              <a:rPr lang="id-ID" baseline="0" dirty="0" smtClean="0"/>
              <a:t>maka data tersebut berubah menjadi </a:t>
            </a:r>
            <a:r>
              <a:rPr lang="id-ID" i="1" baseline="0" dirty="0" smtClean="0"/>
              <a:t>“Requested”</a:t>
            </a:r>
            <a:endParaRPr lang="en-US" i="1" baseline="0" dirty="0" smtClean="0"/>
          </a:p>
          <a:p>
            <a:pPr marL="685800" lvl="1" indent="-228600">
              <a:buFont typeface="+mj-lt"/>
              <a:buAutoNum type="alphaLcPeriod"/>
            </a:pPr>
            <a:endParaRPr lang="id-ID" dirty="0" smtClean="0"/>
          </a:p>
          <a:p>
            <a:pPr marL="0" indent="0">
              <a:buFontTx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6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Print Surat Jalan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Tag SN,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Tag Inputted</a:t>
            </a:r>
            <a:r>
              <a:rPr lang="en-US" baseline="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Pilih</a:t>
            </a:r>
            <a:r>
              <a:rPr lang="en-US" baseline="0" dirty="0" smtClean="0"/>
              <a:t> icon create (plus),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“Tag Inputted” </a:t>
            </a:r>
            <a:r>
              <a:rPr lang="id-ID" baseline="0" dirty="0" smtClean="0"/>
              <a:t>adalah data tendangan dari menu Tag SN yang siap dibuatkan Surat Jalannya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approver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 oleh approved dan siap untuk di print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8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Index List Approval </a:t>
            </a:r>
            <a:r>
              <a:rPr lang="id-ID" baseline="0" dirty="0" smtClean="0"/>
              <a:t>Print Surat Jalan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Print SJ,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Requested</a:t>
            </a:r>
            <a:r>
              <a:rPr lang="en-US" baseline="0" dirty="0" smtClean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Pilih</a:t>
            </a:r>
            <a:r>
              <a:rPr lang="en-US" baseline="0" dirty="0" smtClean="0"/>
              <a:t> icon view detail (</a:t>
            </a:r>
            <a:r>
              <a:rPr lang="en-US" baseline="0" dirty="0" err="1" smtClean="0"/>
              <a:t>mata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approver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</a:t>
            </a:r>
            <a:r>
              <a:rPr lang="en-US" baseline="0" dirty="0" smtClean="0"/>
              <a:t>d</a:t>
            </a:r>
            <a:r>
              <a:rPr lang="id-ID" baseline="0" dirty="0" smtClean="0"/>
              <a:t> oleh approve</a:t>
            </a:r>
            <a:r>
              <a:rPr lang="en-US" baseline="0" dirty="0" smtClean="0"/>
              <a:t>r</a:t>
            </a:r>
            <a:r>
              <a:rPr lang="id-ID" baseline="0" dirty="0" smtClean="0"/>
              <a:t> dan siap untuk di 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admin WH.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0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Detail </a:t>
            </a:r>
            <a:r>
              <a:rPr lang="id-ID" baseline="0" dirty="0" smtClean="0"/>
              <a:t>Print Surat Jalan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Print SJ,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Requested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“View”,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detail serial number.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“Revise”,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mengembalikan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tag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“Need Revise” 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revise,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“Revision Remark”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</a:t>
            </a:r>
            <a:r>
              <a:rPr lang="en-US" baseline="0" dirty="0" smtClean="0"/>
              <a:t> admin WH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tagn</a:t>
            </a:r>
            <a:r>
              <a:rPr lang="en-US" baseline="0" dirty="0" smtClean="0"/>
              <a:t> SN. Data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index list approval </a:t>
            </a:r>
            <a:r>
              <a:rPr lang="en-US" baseline="0" dirty="0" err="1" smtClean="0"/>
              <a:t>hilang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“Approve”,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menyetujui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dikirimkan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WH inbound repair.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di approved,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pemotongan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saldo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status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“Ready To Print” di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di Print SJ.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53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Detail View </a:t>
            </a:r>
            <a:r>
              <a:rPr lang="id-ID" baseline="0" dirty="0" smtClean="0"/>
              <a:t>Print Surat Jalan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“Ready To Print”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Index List Print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Hanya</a:t>
            </a:r>
            <a:r>
              <a:rPr lang="en-US" baseline="0" dirty="0" smtClean="0"/>
              <a:t> Admin WH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print SJ.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Field </a:t>
            </a:r>
            <a:r>
              <a:rPr lang="id-ID" i="1" baseline="0" dirty="0" smtClean="0"/>
              <a:t>“Jam Serah Terima”</a:t>
            </a:r>
            <a:r>
              <a:rPr lang="id-ID" baseline="0" dirty="0" smtClean="0"/>
              <a:t> Dibuatkan kotak kosong, berfungsi untuk diisi manual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tulis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tangan</a:t>
            </a:r>
            <a:r>
              <a:rPr lang="en-US" baseline="0" dirty="0" smtClean="0"/>
              <a:t>)</a:t>
            </a:r>
            <a:r>
              <a:rPr lang="id-ID" baseline="0" dirty="0" smtClean="0"/>
              <a:t> oleh user dilapangan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“Print”,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print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admin WH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CD62-0488-41D9-A790-1E00AD15A3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0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Index List Input Inbound Repair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Print SJ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“New </a:t>
            </a:r>
            <a:r>
              <a:rPr lang="en-US" baseline="0" dirty="0" err="1" smtClean="0"/>
              <a:t>Intransit</a:t>
            </a:r>
            <a:r>
              <a:rPr lang="en-US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Pilih</a:t>
            </a:r>
            <a:r>
              <a:rPr lang="en-US" baseline="0" dirty="0" smtClean="0"/>
              <a:t> icon create (plus),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menindaklanjuti</a:t>
            </a:r>
            <a:r>
              <a:rPr lang="en-US" baseline="0" dirty="0" smtClean="0"/>
              <a:t>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New </a:t>
            </a:r>
            <a:r>
              <a:rPr lang="en-US" i="1" baseline="0" dirty="0" err="1" smtClean="0"/>
              <a:t>Intransit</a:t>
            </a:r>
            <a:r>
              <a:rPr lang="en-US" i="1" baseline="0" dirty="0" smtClean="0"/>
              <a:t>”</a:t>
            </a:r>
            <a:r>
              <a:rPr lang="id-ID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id-ID" baseline="0" dirty="0" smtClean="0"/>
              <a:t>data tendangan dari Approve Surat Jalan dari Warehouse Asal dan siap diinputkan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barangnya</a:t>
            </a:r>
            <a:r>
              <a:rPr lang="en-US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“Uncompleted” </a:t>
            </a:r>
            <a:r>
              <a:rPr lang="en-US" i="0" baseline="0" dirty="0" err="1" smtClean="0"/>
              <a:t>untuk</a:t>
            </a:r>
            <a:r>
              <a:rPr lang="id-ID" baseline="0" dirty="0" smtClean="0"/>
              <a:t> data yang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partial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Completed”</a:t>
            </a:r>
            <a:r>
              <a:rPr lang="id-ID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keseluruhan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Input Inbound Repair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repair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vendor repair.</a:t>
            </a:r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User input </a:t>
            </a:r>
            <a:r>
              <a:rPr lang="en-US" dirty="0" smtClean="0"/>
              <a:t>“</a:t>
            </a:r>
            <a:r>
              <a:rPr lang="en-US" i="1" dirty="0" smtClean="0"/>
              <a:t>T</a:t>
            </a:r>
            <a:r>
              <a:rPr lang="id-ID" i="1" dirty="0" smtClean="0"/>
              <a:t>anggal</a:t>
            </a:r>
            <a:r>
              <a:rPr lang="id-ID" i="1" baseline="0" dirty="0" smtClean="0"/>
              <a:t> </a:t>
            </a:r>
            <a:r>
              <a:rPr lang="en-US" i="1" baseline="0" dirty="0" smtClean="0"/>
              <a:t>D</a:t>
            </a:r>
            <a:r>
              <a:rPr lang="id-ID" i="1" baseline="0" dirty="0" smtClean="0"/>
              <a:t>atang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QTY </a:t>
            </a:r>
            <a:r>
              <a:rPr lang="en-US" i="1" baseline="0" dirty="0" err="1" smtClean="0"/>
              <a:t>Terima</a:t>
            </a:r>
            <a:r>
              <a:rPr lang="en-US" baseline="0" dirty="0" smtClean="0"/>
              <a:t>”.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partial </a:t>
            </a:r>
            <a:r>
              <a:rPr lang="en-US" baseline="0" dirty="0" err="1" smtClean="0"/>
              <a:t>terlebih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dahulu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Status</a:t>
            </a:r>
            <a:r>
              <a:rPr lang="en-US" baseline="0" dirty="0" smtClean="0"/>
              <a:t>”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Completed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Input</a:t>
            </a:r>
            <a:r>
              <a:rPr lang="en-US" i="0" baseline="0" dirty="0" smtClean="0"/>
              <a:t> “,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input </a:t>
            </a:r>
            <a:r>
              <a:rPr lang="en-US" i="0" baseline="0" dirty="0" err="1" smtClean="0"/>
              <a:t>penerimaan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repair, yang </a:t>
            </a:r>
            <a:r>
              <a:rPr lang="en-US" i="0" baseline="0" dirty="0" err="1" smtClean="0"/>
              <a:t>selanjutnya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halaman</a:t>
            </a:r>
            <a:r>
              <a:rPr lang="en-US" i="0" baseline="0" dirty="0" smtClean="0"/>
              <a:t> Tag SN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dilakukan</a:t>
            </a:r>
            <a:r>
              <a:rPr lang="en-US" i="0" baseline="0" dirty="0" smtClean="0"/>
              <a:t> tagging SN.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0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input inbound repair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Completed</a:t>
            </a:r>
            <a:r>
              <a:rPr lang="en-US" baseline="0" dirty="0" smtClean="0"/>
              <a:t>”.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Data yang </a:t>
            </a:r>
            <a:r>
              <a:rPr lang="en-US" dirty="0" err="1" smtClean="0"/>
              <a:t>berstatus</a:t>
            </a:r>
            <a:r>
              <a:rPr lang="en-US" baseline="0" dirty="0" smtClean="0"/>
              <a:t> “Uncompleted”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input inbound repair. 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index list</a:t>
            </a:r>
            <a:r>
              <a:rPr lang="en-US" baseline="0" dirty="0" smtClean="0"/>
              <a:t> Tag SN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Inbound Repair.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status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New Inbound” </a:t>
            </a:r>
            <a:r>
              <a:rPr lang="id-ID" baseline="0" dirty="0" smtClean="0"/>
              <a:t>adalah data </a:t>
            </a:r>
            <a:r>
              <a:rPr lang="en-US" baseline="0" dirty="0" smtClean="0"/>
              <a:t>inbound repair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tagging SN.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Status “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data inbound repair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tag SN.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tag SN / Mac Address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inbound repair.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-SN :</a:t>
            </a:r>
            <a:endParaRPr lang="id-ID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 SN. 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sudah di input semua Serial Numbernya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id-ID" baseline="0" dirty="0" smtClean="0"/>
              <a:t>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en-US" i="0" baseline="0" dirty="0" smtClean="0"/>
              <a:t> m</a:t>
            </a:r>
            <a:r>
              <a:rPr lang="id-ID" baseline="0" dirty="0" smtClean="0"/>
              <a:t>enghilang</a:t>
            </a:r>
            <a:r>
              <a:rPr lang="en-US" baseline="0" dirty="0" smtClean="0"/>
              <a:t>.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</a:t>
            </a:r>
            <a:r>
              <a:rPr lang="en-US" i="1" baseline="0" dirty="0" smtClean="0"/>
              <a:t>Registered</a:t>
            </a:r>
            <a:r>
              <a:rPr lang="en-US" baseline="0" dirty="0" smtClean="0"/>
              <a:t>”.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 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Data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berstatus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“Not Registered”.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dirty="0" smtClean="0"/>
              <a:t>SN / Mac Addres</a:t>
            </a:r>
            <a:r>
              <a:rPr lang="en-US" dirty="0" smtClean="0"/>
              <a:t>s</a:t>
            </a:r>
            <a:r>
              <a:rPr lang="id-ID" dirty="0" smtClean="0"/>
              <a:t> </a:t>
            </a:r>
            <a:r>
              <a:rPr lang="en-US" dirty="0" smtClean="0"/>
              <a:t>u</a:t>
            </a:r>
            <a:r>
              <a:rPr lang="id-ID" dirty="0" smtClean="0"/>
              <a:t>nik</a:t>
            </a:r>
            <a:r>
              <a:rPr lang="id-ID" baseline="0" dirty="0" smtClean="0"/>
              <a:t>, </a:t>
            </a:r>
            <a:r>
              <a:rPr lang="en-US" baseline="0" dirty="0" smtClean="0"/>
              <a:t>h</a:t>
            </a:r>
            <a:r>
              <a:rPr lang="id-ID" dirty="0" smtClean="0"/>
              <a:t>anya angka dan huruf,</a:t>
            </a:r>
            <a:r>
              <a:rPr lang="id-ID" baseline="0" dirty="0" smtClean="0"/>
              <a:t> tidak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id-ID" baseline="0" dirty="0" smtClean="0"/>
              <a:t>upload character, </a:t>
            </a:r>
            <a:r>
              <a:rPr lang="en-US" baseline="0" dirty="0" smtClean="0"/>
              <a:t>case sensitive</a:t>
            </a:r>
            <a:r>
              <a:rPr lang="id-ID" baseline="0" dirty="0" smtClean="0"/>
              <a:t>.</a:t>
            </a:r>
            <a:endParaRPr lang="en-US" baseline="0" dirty="0" smtClean="0"/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Tidak </a:t>
            </a:r>
            <a:r>
              <a:rPr lang="en-US" baseline="0" dirty="0" err="1" smtClean="0"/>
              <a:t>dapat</a:t>
            </a:r>
            <a:r>
              <a:rPr lang="id-ID" baseline="0" dirty="0" smtClean="0"/>
              <a:t> melebihi </a:t>
            </a:r>
            <a:r>
              <a:rPr lang="en-US" baseline="0" dirty="0" smtClean="0"/>
              <a:t>qty.</a:t>
            </a:r>
            <a:endParaRPr lang="en-US" i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Berikut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Non SN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baseline="0" dirty="0" smtClean="0"/>
              <a:t>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button “QTY Cond”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penerimaan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Non SN.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sudah diinput </a:t>
            </a:r>
            <a:r>
              <a:rPr lang="en-US" baseline="0" dirty="0" err="1" smtClean="0"/>
              <a:t>keseluruhan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id-ID" baseline="0" dirty="0" smtClean="0"/>
              <a:t> akan muncul </a:t>
            </a:r>
            <a:r>
              <a:rPr lang="en-US" baseline="0" dirty="0" smtClean="0"/>
              <a:t>b</a:t>
            </a:r>
            <a:r>
              <a:rPr lang="id-ID" baseline="0" dirty="0" smtClean="0"/>
              <a:t>utton </a:t>
            </a:r>
            <a:r>
              <a:rPr lang="en-US" baseline="0" dirty="0" smtClean="0"/>
              <a:t>“</a:t>
            </a:r>
            <a:r>
              <a:rPr lang="id-ID" i="1" baseline="0" dirty="0" smtClean="0"/>
              <a:t>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b</a:t>
            </a:r>
            <a:r>
              <a:rPr lang="id-ID" baseline="0" dirty="0" smtClean="0"/>
              <a:t>utton </a:t>
            </a:r>
            <a:r>
              <a:rPr lang="id-ID" i="1" baseline="0" dirty="0" smtClean="0"/>
              <a:t>“</a:t>
            </a:r>
            <a:r>
              <a:rPr lang="en-US" i="1" baseline="0" dirty="0" err="1" smtClean="0"/>
              <a:t>Qty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Recond</a:t>
            </a:r>
            <a:r>
              <a:rPr lang="id-ID" i="1" baseline="0" dirty="0" smtClean="0"/>
              <a:t>” </a:t>
            </a:r>
            <a:r>
              <a:rPr lang="en-US" i="0" baseline="0" dirty="0" smtClean="0"/>
              <a:t>m</a:t>
            </a:r>
            <a:r>
              <a:rPr lang="id-ID" baseline="0" dirty="0" smtClean="0"/>
              <a:t>enghilang</a:t>
            </a:r>
            <a:r>
              <a:rPr lang="en-US" baseline="0" dirty="0" smtClean="0"/>
              <a:t>. </a:t>
            </a:r>
          </a:p>
          <a:p>
            <a:pPr marL="685800" lvl="1" indent="-228600">
              <a:buFont typeface="+mj-lt"/>
              <a:buAutoNum type="alphaLcPeriod"/>
            </a:pPr>
            <a:r>
              <a:rPr lang="id-ID" baseline="0" dirty="0" smtClean="0"/>
              <a:t>Jika </a:t>
            </a:r>
            <a:r>
              <a:rPr lang="en-US" baseline="0" dirty="0" smtClean="0"/>
              <a:t>b</a:t>
            </a:r>
            <a:r>
              <a:rPr lang="id-ID" baseline="0" dirty="0" smtClean="0"/>
              <a:t>elum diinput </a:t>
            </a:r>
            <a:r>
              <a:rPr lang="en-US" baseline="0" dirty="0" err="1" smtClean="0"/>
              <a:t>keseluruhan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id-ID" baseline="0" dirty="0" smtClean="0"/>
              <a:t>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</a:t>
            </a:r>
            <a:r>
              <a:rPr lang="en-US" baseline="0" dirty="0" smtClean="0"/>
              <a:t>,</a:t>
            </a:r>
            <a:r>
              <a:rPr lang="id-ID" baseline="0" dirty="0" smtClean="0"/>
              <a:t> </a:t>
            </a:r>
            <a:r>
              <a:rPr lang="id-ID" i="1" baseline="0" dirty="0" smtClean="0"/>
              <a:t>“Restore (Merah)” </a:t>
            </a:r>
            <a:r>
              <a:rPr lang="en-US" i="1" baseline="0" dirty="0" smtClean="0"/>
              <a:t>, </a:t>
            </a:r>
            <a:r>
              <a:rPr lang="id-ID" baseline="0" dirty="0" smtClean="0"/>
              <a:t>dan </a:t>
            </a:r>
            <a:r>
              <a:rPr lang="en-US" baseline="0" dirty="0" smtClean="0"/>
              <a:t>“</a:t>
            </a:r>
            <a:r>
              <a:rPr lang="en-US" i="1" baseline="0" dirty="0" err="1" smtClean="0"/>
              <a:t>Qty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Recond</a:t>
            </a:r>
            <a:r>
              <a:rPr lang="id-ID" i="1" baseline="0" dirty="0" smtClean="0"/>
              <a:t>” </a:t>
            </a:r>
            <a:r>
              <a:rPr lang="en-US" i="1" baseline="0" dirty="0" smtClean="0"/>
              <a:t>.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i="0" baseline="0" dirty="0" err="1" smtClean="0"/>
              <a:t>Tidak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dapat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melebihi</a:t>
            </a:r>
            <a:r>
              <a:rPr lang="en-US" i="0" baseline="0" dirty="0" smtClean="0"/>
              <a:t> qty.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i="0" baseline="0" dirty="0" smtClean="0"/>
              <a:t>Button “Submit SN”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submit tagging SN inbound repair.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Submit SN,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saldo</a:t>
            </a:r>
            <a:r>
              <a:rPr lang="en-US" baseline="0" dirty="0" smtClean="0"/>
              <a:t> WH 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inbound.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</a:t>
            </a:r>
            <a:r>
              <a:rPr lang="id-ID" baseline="0" dirty="0" smtClean="0"/>
              <a:t> </a:t>
            </a:r>
            <a:r>
              <a:rPr lang="en-US" baseline="0" dirty="0" smtClean="0"/>
              <a:t>create summary </a:t>
            </a:r>
            <a:r>
              <a:rPr lang="id-ID" baseline="0" dirty="0" smtClean="0"/>
              <a:t>Instruksi Repair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mengisikan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Pengiriman</a:t>
            </a:r>
            <a:r>
              <a:rPr lang="en-US" baseline="0" dirty="0" smtClean="0"/>
              <a:t>, Warehouse (yang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repair) , Vendor Repair (vendor 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repair),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Catatan</a:t>
            </a:r>
            <a:r>
              <a:rPr lang="en-US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</a:t>
            </a:r>
            <a:r>
              <a:rPr lang="id-ID" baseline="0" dirty="0" smtClean="0"/>
              <a:t> </a:t>
            </a:r>
            <a:r>
              <a:rPr lang="id-ID" i="1" baseline="0" dirty="0" smtClean="0"/>
              <a:t>“Create”</a:t>
            </a:r>
            <a:r>
              <a:rPr lang="en-US" i="1" baseline="0" dirty="0" smtClean="0"/>
              <a:t> 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mengirim</a:t>
            </a:r>
            <a:r>
              <a:rPr lang="en-US" i="0" baseline="0" dirty="0" smtClean="0"/>
              <a:t> create summary </a:t>
            </a:r>
            <a:r>
              <a:rPr lang="en-US" i="0" baseline="0" dirty="0" err="1" smtClean="0"/>
              <a:t>atau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melanjutkan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step </a:t>
            </a:r>
            <a:r>
              <a:rPr lang="en-US" i="0" baseline="0" dirty="0" err="1" smtClean="0"/>
              <a:t>selanjutnya</a:t>
            </a:r>
            <a:r>
              <a:rPr lang="en-US" i="1" baseline="0" dirty="0" smtClean="0"/>
              <a:t>. </a:t>
            </a:r>
          </a:p>
          <a:p>
            <a:pPr marL="0" indent="0">
              <a:buFontTx/>
              <a:buNone/>
            </a:pP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Detail View</a:t>
            </a:r>
            <a:r>
              <a:rPr lang="en-US" baseline="0" dirty="0" smtClean="0"/>
              <a:t> Serial Number </a:t>
            </a:r>
            <a:r>
              <a:rPr lang="id-ID" baseline="0" dirty="0" smtClean="0"/>
              <a:t>untuk melihat Serial Number dan Mac Address apa saja yang sudah di Tag</a:t>
            </a:r>
            <a:endParaRPr lang="id-ID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id-ID" baseline="0" dirty="0" smtClean="0"/>
              <a:t>klik Button View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Close</a:t>
            </a:r>
            <a:r>
              <a:rPr lang="en-US" baseline="0" dirty="0" smtClean="0"/>
              <a:t>” (multiply) 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menutup</a:t>
            </a:r>
            <a:r>
              <a:rPr lang="en-US" baseline="0" dirty="0" smtClean="0"/>
              <a:t> form detail serial number.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Tag SN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baseline="0" dirty="0" smtClean="0"/>
              <a:t> Detail </a:t>
            </a:r>
            <a:r>
              <a:rPr lang="en-US" b="0" baseline="0" dirty="0" smtClean="0"/>
              <a:t>QTY Condition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untuk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mengisikan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jumlah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penerimaan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 yang Non SN.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err="1" smtClean="0"/>
              <a:t>Halaman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muncul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setelah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klik</a:t>
            </a:r>
            <a:r>
              <a:rPr lang="en-US" b="0" baseline="0" dirty="0" smtClean="0"/>
              <a:t> button “</a:t>
            </a:r>
            <a:r>
              <a:rPr lang="en-US" b="0" i="1" baseline="0" dirty="0" smtClean="0"/>
              <a:t>QTY Cond</a:t>
            </a:r>
            <a:r>
              <a:rPr lang="en-US" b="0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User </a:t>
            </a:r>
            <a:r>
              <a:rPr lang="en-US" b="0" baseline="0" dirty="0" err="1" smtClean="0"/>
              <a:t>mengisikan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jumlah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penerimaan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  </a:t>
            </a:r>
            <a:r>
              <a:rPr lang="en-US" b="0" baseline="0" dirty="0" err="1" smtClean="0"/>
              <a:t>pada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kolom</a:t>
            </a:r>
            <a:r>
              <a:rPr lang="en-US" b="0" baseline="0" dirty="0" smtClean="0"/>
              <a:t> “</a:t>
            </a:r>
            <a:r>
              <a:rPr lang="en-US" b="0" i="1" baseline="0" dirty="0" smtClean="0"/>
              <a:t>Good</a:t>
            </a:r>
            <a:r>
              <a:rPr lang="en-US" b="0" baseline="0" dirty="0" smtClean="0"/>
              <a:t>” </a:t>
            </a:r>
            <a:r>
              <a:rPr lang="en-US" b="0" baseline="0" dirty="0" err="1" smtClean="0"/>
              <a:t>dan</a:t>
            </a:r>
            <a:r>
              <a:rPr lang="en-US" b="0" baseline="0" dirty="0" smtClean="0"/>
              <a:t> “</a:t>
            </a:r>
            <a:r>
              <a:rPr lang="en-US" b="0" i="1" baseline="0" dirty="0" smtClean="0"/>
              <a:t>Reject</a:t>
            </a:r>
            <a:r>
              <a:rPr lang="en-US" b="0" baseline="0" dirty="0" smtClean="0"/>
              <a:t>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Button “</a:t>
            </a:r>
            <a:r>
              <a:rPr lang="en-US" b="0" i="1" baseline="0" dirty="0" smtClean="0"/>
              <a:t>Submit</a:t>
            </a:r>
            <a:r>
              <a:rPr lang="en-US" b="0" baseline="0" dirty="0" smtClean="0"/>
              <a:t>”, </a:t>
            </a:r>
            <a:r>
              <a:rPr lang="en-US" b="0" baseline="0" dirty="0" err="1" smtClean="0"/>
              <a:t>untuk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mengirimkan</a:t>
            </a:r>
            <a:r>
              <a:rPr lang="en-US" b="0" baseline="0" dirty="0" smtClean="0"/>
              <a:t> input </a:t>
            </a:r>
            <a:r>
              <a:rPr lang="en-US" b="0" baseline="0" dirty="0" err="1" smtClean="0"/>
              <a:t>jumlah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 inbound repair. </a:t>
            </a:r>
            <a:r>
              <a:rPr lang="en-US" b="0" baseline="0" dirty="0" err="1" smtClean="0"/>
              <a:t>Selanjutnya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mengupdate</a:t>
            </a:r>
            <a:r>
              <a:rPr lang="en-US" b="0" baseline="0" dirty="0" smtClean="0"/>
              <a:t> status </a:t>
            </a:r>
            <a:r>
              <a:rPr lang="en-US" b="0" baseline="0" dirty="0" err="1" smtClean="0"/>
              <a:t>barang</a:t>
            </a:r>
            <a:r>
              <a:rPr lang="en-US" b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1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tag SN </a:t>
            </a:r>
            <a:r>
              <a:rPr lang="en-US" dirty="0" err="1" smtClean="0"/>
              <a:t>kembali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SN yang </a:t>
            </a:r>
            <a:r>
              <a:rPr lang="en-US" dirty="0" err="1" smtClean="0"/>
              <a:t>diupload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ditemukan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SN yang lama </a:t>
            </a:r>
            <a:r>
              <a:rPr lang="en-US" baseline="0" dirty="0" err="1" smtClean="0"/>
              <a:t>digantikan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Serial Number yang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“Re-Tag SN”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tagging SN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SN yang lama. 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4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/>
              <a:t>Catatan</a:t>
            </a:r>
            <a:r>
              <a:rPr lang="en-US" baseline="0" dirty="0" smtClean="0"/>
              <a:t> 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h</a:t>
            </a:r>
            <a:r>
              <a:rPr lang="id-ID" dirty="0" smtClean="0"/>
              <a:t>alaman Tag SN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ber</a:t>
            </a:r>
            <a:r>
              <a:rPr lang="en-US" dirty="0" smtClean="0"/>
              <a:t>-SN lama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SN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upload SN yang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perbedaan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button Re-Tag SN.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spec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didaftarkan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manage</a:t>
            </a:r>
            <a:r>
              <a:rPr lang="en-US" baseline="0" dirty="0" smtClean="0"/>
              <a:t> item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 agar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IM Code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pairing SN lama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SN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IM Code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didaftarkan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Reject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membatalkan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edit SN yang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upload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“</a:t>
            </a:r>
            <a:r>
              <a:rPr lang="en-US" i="1" baseline="0" dirty="0" smtClean="0"/>
              <a:t>Submit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re-tag SN,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mengupdate</a:t>
            </a:r>
            <a:r>
              <a:rPr lang="en-US" baseline="0" dirty="0" smtClean="0"/>
              <a:t> status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dirty="0" smtClean="0"/>
              <a:t>Index list barang yang akan di Repair</a:t>
            </a:r>
            <a:r>
              <a:rPr lang="id-ID" baseline="0" dirty="0" smtClean="0"/>
              <a:t>. List barang yang muncul adalah barang yang dipilih dari button </a:t>
            </a:r>
            <a:r>
              <a:rPr lang="id-ID" i="1" baseline="0" dirty="0" smtClean="0"/>
              <a:t>“Add”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“Add” </a:t>
            </a:r>
            <a:r>
              <a:rPr lang="id-ID" baseline="0" dirty="0" smtClean="0"/>
              <a:t>adalah untuk menambahkan barang yang ingin di Repair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</a:t>
            </a:r>
            <a:r>
              <a:rPr lang="en-US" baseline="0" dirty="0" err="1" smtClean="0"/>
              <a:t>sumary</a:t>
            </a:r>
            <a:r>
              <a:rPr lang="id-ID" baseline="0" dirty="0" smtClean="0"/>
              <a:t> sebelumnya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 Instruction”</a:t>
            </a:r>
            <a:r>
              <a:rPr lang="id-ID" baseline="0" dirty="0" smtClean="0"/>
              <a:t> adalah untuk submit instruksi jika semua data sudah benar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dipilih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create detail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repair </a:t>
            </a:r>
            <a:r>
              <a:rPr lang="en-US" baseline="0" dirty="0" err="1" smtClean="0"/>
              <a:t>atau</a:t>
            </a:r>
            <a:r>
              <a:rPr lang="id-ID" dirty="0" smtClean="0"/>
              <a:t> untuk memilih barang-barang yang akan di Repair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Informasi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IM Code,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, Brand, Type, </a:t>
            </a:r>
            <a:r>
              <a:rPr lang="en-US" baseline="0" dirty="0" err="1" smtClean="0"/>
              <a:t>Warna</a:t>
            </a:r>
            <a:r>
              <a:rPr lang="en-US" baseline="0" dirty="0" smtClean="0"/>
              <a:t>, SN/Non SN, UOM, Stock Good, Stock Reject, Request Reject, Remaining Good, Remaining Reject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err="1" smtClean="0"/>
              <a:t>Barang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dimunculkan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stock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warehouse yang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. Status Reject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recondition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3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di repair, user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mencari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search,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u</a:t>
            </a:r>
            <a:r>
              <a:rPr lang="id-ID" baseline="0" dirty="0" smtClean="0"/>
              <a:t>ser input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di repair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Req.Reject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,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baseline="0" dirty="0" smtClean="0"/>
              <a:t>index list barang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list index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repair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ditambahkan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barangnya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 smtClean="0"/>
              <a:t>Selanjutnya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pilih</a:t>
            </a:r>
            <a:r>
              <a:rPr lang="en-US" baseline="0" dirty="0" smtClean="0"/>
              <a:t> </a:t>
            </a:r>
            <a:r>
              <a:rPr lang="en-US" i="1" baseline="0" dirty="0" smtClean="0"/>
              <a:t>“</a:t>
            </a:r>
            <a:r>
              <a:rPr lang="en-US" i="1" baseline="0" dirty="0" err="1" smtClean="0"/>
              <a:t>Subimit</a:t>
            </a:r>
            <a:r>
              <a:rPr lang="en-US" i="1" baseline="0" dirty="0" smtClean="0"/>
              <a:t> Instruction”  </a:t>
            </a:r>
            <a:r>
              <a:rPr lang="en-US" i="0" baseline="0" dirty="0" err="1" smtClean="0"/>
              <a:t>mengirimkan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Approver </a:t>
            </a:r>
            <a:r>
              <a:rPr lang="en-US" i="0" baseline="0" dirty="0" err="1" smtClean="0"/>
              <a:t>atau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Kadiv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disetujui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instruksi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dibuat</a:t>
            </a:r>
            <a:r>
              <a:rPr lang="en-US" i="0" baseline="0" dirty="0" smtClean="0"/>
              <a:t>.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dirty="0" smtClean="0"/>
              <a:t>Index list barang yang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di create </a:t>
            </a:r>
            <a:r>
              <a:rPr lang="en-US" dirty="0" err="1" smtClean="0"/>
              <a:t>instruksinya</a:t>
            </a:r>
            <a:r>
              <a:rPr lang="id-ID" baseline="0" dirty="0" smtClean="0"/>
              <a:t>. 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err="1" smtClean="0"/>
              <a:t>Selanjutnya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persetujuan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kadiv</a:t>
            </a:r>
            <a:r>
              <a:rPr lang="en-US" i="0" baseline="0" dirty="0" smtClean="0"/>
              <a:t> IC.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disetujui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warehouse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ditentukan</a:t>
            </a:r>
            <a:r>
              <a:rPr lang="en-US" i="0" baseline="0" dirty="0" smtClean="0"/>
              <a:t>.</a:t>
            </a: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</a:t>
            </a:r>
            <a:r>
              <a:rPr lang="id-ID" dirty="0" smtClean="0"/>
              <a:t>Index list barang yang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di create </a:t>
            </a:r>
            <a:r>
              <a:rPr lang="en-US" dirty="0" err="1" smtClean="0"/>
              <a:t>instruksinya</a:t>
            </a:r>
            <a:r>
              <a:rPr lang="id-ID" baseline="0" dirty="0" smtClean="0"/>
              <a:t>. 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err="1" smtClean="0"/>
              <a:t>Selanjutnya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membutuhkan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persetujuan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kadiv</a:t>
            </a:r>
            <a:r>
              <a:rPr lang="en-US" i="0" baseline="0" dirty="0" smtClean="0"/>
              <a:t> IC.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disetujui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warehouse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ditentukan</a:t>
            </a:r>
            <a:r>
              <a:rPr lang="en-US" i="0" baseline="0" dirty="0" smtClean="0"/>
              <a:t>.</a:t>
            </a: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list input repair instruction </a:t>
            </a:r>
            <a:r>
              <a:rPr lang="en-US" baseline="0" dirty="0" err="1" smtClean="0"/>
              <a:t>dengand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“Report From WH”.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Data </a:t>
            </a:r>
            <a:r>
              <a:rPr lang="en-US" i="0" baseline="0" dirty="0" err="1" smtClean="0"/>
              <a:t>tersebut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merupakan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tendangan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admin WH yang </a:t>
            </a:r>
            <a:r>
              <a:rPr lang="en-US" i="0" baseline="0" dirty="0" err="1" smtClean="0"/>
              <a:t>melakukan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verifikasi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cek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fisik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tidak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sesuai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sehingga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memilih</a:t>
            </a:r>
            <a:r>
              <a:rPr lang="en-US" i="0" baseline="0" dirty="0" smtClean="0"/>
              <a:t> button “Report To IC”.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err="1" smtClean="0"/>
              <a:t>Maka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diterima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admin IC </a:t>
            </a:r>
            <a:r>
              <a:rPr lang="en-US" i="0" baseline="0" dirty="0" err="1" smtClean="0"/>
              <a:t>kembali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dengan</a:t>
            </a:r>
            <a:r>
              <a:rPr lang="en-US" i="0" baseline="0" dirty="0" smtClean="0"/>
              <a:t> status “Report From WH”.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baseline="0" dirty="0" smtClean="0"/>
              <a:t>Icon “</a:t>
            </a:r>
            <a:r>
              <a:rPr lang="en-US" i="1" baseline="0" dirty="0" smtClean="0"/>
              <a:t>Update</a:t>
            </a:r>
            <a:r>
              <a:rPr lang="en-US" i="0" baseline="0" dirty="0" smtClean="0"/>
              <a:t>” (</a:t>
            </a:r>
            <a:r>
              <a:rPr lang="en-US" i="0" baseline="0" dirty="0" err="1" smtClean="0"/>
              <a:t>pena</a:t>
            </a:r>
            <a:r>
              <a:rPr lang="en-US" i="0" baseline="0" dirty="0" smtClean="0"/>
              <a:t>) ,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menindaklanjuti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perubahan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diminta</a:t>
            </a:r>
            <a:r>
              <a:rPr lang="en-US" i="0" baseline="0" dirty="0" smtClean="0"/>
              <a:t>.</a:t>
            </a:r>
            <a:endParaRPr lang="id-ID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70E8-FFFB-4A2F-B5C8-13411CCA727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C358-9D2E-43FC-9018-2FA3E44F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11.xml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12.xm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9.png"/><Relationship Id="rId10" Type="http://schemas.openxmlformats.org/officeDocument/2006/relationships/slide" Target="slide16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slide" Target="slide2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slide" Target="slide28.xml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slide" Target="slide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slide" Target="slide30.xml"/><Relationship Id="rId4" Type="http://schemas.openxmlformats.org/officeDocument/2006/relationships/image" Target="../media/image3.png"/><Relationship Id="rId9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" y="182562"/>
            <a:ext cx="11845932" cy="63343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00914" y="97245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306457" y="1153885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7336971" y="2420822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7322457" y="3274501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9200" y="452635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914" y="475132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73599" y="4553286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856" y="3274501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64856" y="2420822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73599" y="1158473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Oval 17">
            <a:hlinkClick r:id="rId4" action="ppaction://hlinksldjump"/>
          </p:cNvPr>
          <p:cNvSpPr/>
          <p:nvPr/>
        </p:nvSpPr>
        <p:spPr>
          <a:xfrm>
            <a:off x="4013199" y="1687849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6966858" y="1705427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4970" y="403287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66858" y="403287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2956" y="1854973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Logistik</a:t>
            </a:r>
          </a:p>
          <a:p>
            <a:pPr algn="ctr"/>
            <a:r>
              <a:rPr lang="id-ID" b="1" dirty="0" smtClean="0"/>
              <a:t>Div 1</a:t>
            </a:r>
            <a:endParaRPr lang="id-ID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37162" y="4213029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16505" y="4238839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25157" y="1849137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1427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Report Form WH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36" y="2795453"/>
            <a:ext cx="247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1778000" y="1021734"/>
            <a:ext cx="10109558" cy="519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/>
          <p:cNvSpPr txBox="1"/>
          <p:nvPr/>
        </p:nvSpPr>
        <p:spPr>
          <a:xfrm>
            <a:off x="2167747" y="1901158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 smtClean="0"/>
              <a:t>Ta</a:t>
            </a:r>
            <a:r>
              <a:rPr lang="en-US" dirty="0" err="1" smtClean="0"/>
              <a:t>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		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63247" y="195070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63247" y="2523995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63247" y="224280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23707" y="1325971"/>
            <a:ext cx="347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Update Repair Instruction</a:t>
            </a:r>
            <a:endParaRPr lang="id-ID" sz="2400" b="1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2019298" y="3787025"/>
            <a:ext cx="9720563" cy="17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4265607" y="2815039"/>
            <a:ext cx="271780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57288" y="3115816"/>
            <a:ext cx="2717800" cy="23252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6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66062" y="3819288"/>
            <a:ext cx="157308" cy="1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7152866" y="1941336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Revision Remark	: </a:t>
            </a:r>
          </a:p>
          <a:p>
            <a:r>
              <a:rPr lang="en-US" dirty="0" smtClean="0"/>
              <a:t>WH	</a:t>
            </a:r>
            <a:endParaRPr lang="id-ID" dirty="0"/>
          </a:p>
        </p:txBody>
      </p:sp>
      <p:sp>
        <p:nvSpPr>
          <p:cNvPr id="83" name="Rectangle 82"/>
          <p:cNvSpPr/>
          <p:nvPr/>
        </p:nvSpPr>
        <p:spPr>
          <a:xfrm>
            <a:off x="9251039" y="1954095"/>
            <a:ext cx="2464711" cy="52273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Barang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tidak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sesuai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0097" y="4320566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1.   </a:t>
            </a:r>
            <a:r>
              <a:rPr lang="id-ID" sz="1000" dirty="0" smtClean="0"/>
              <a:t>ST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    </a:t>
            </a:r>
            <a:r>
              <a:rPr lang="id-ID" sz="1000" dirty="0" smtClean="0"/>
              <a:t>     STB </a:t>
            </a:r>
            <a:r>
              <a:rPr lang="en-US" sz="1000" dirty="0" smtClean="0"/>
              <a:t>             </a:t>
            </a:r>
            <a:r>
              <a:rPr lang="id-ID" sz="1000" dirty="0" smtClean="0"/>
              <a:t>   </a:t>
            </a:r>
            <a:r>
              <a:rPr lang="en-US" sz="1000" dirty="0" smtClean="0"/>
              <a:t>  </a:t>
            </a:r>
            <a:r>
              <a:rPr lang="id-ID" sz="1000" dirty="0" smtClean="0"/>
              <a:t>    Fujitsu        </a:t>
            </a:r>
            <a:r>
              <a:rPr lang="en-US" sz="1000" dirty="0" smtClean="0"/>
              <a:t>    </a:t>
            </a:r>
            <a:r>
              <a:rPr lang="id-ID" sz="1000" dirty="0" smtClean="0"/>
              <a:t> -         </a:t>
            </a:r>
            <a:r>
              <a:rPr lang="en-US" sz="1000" dirty="0" smtClean="0"/>
              <a:t>    </a:t>
            </a:r>
            <a:r>
              <a:rPr lang="id-ID" sz="1000" dirty="0" smtClean="0"/>
              <a:t> Putih         </a:t>
            </a:r>
            <a:r>
              <a:rPr lang="en-US" sz="1000" dirty="0" smtClean="0"/>
              <a:t>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SN   </a:t>
            </a:r>
            <a:r>
              <a:rPr lang="en-US" sz="1000" dirty="0" smtClean="0"/>
              <a:t>    </a:t>
            </a:r>
            <a:r>
              <a:rPr lang="id-ID" sz="1000" dirty="0" smtClean="0"/>
              <a:t>          </a:t>
            </a:r>
            <a:r>
              <a:rPr lang="en-US" sz="1000" dirty="0" smtClean="0"/>
              <a:t>   </a:t>
            </a:r>
            <a:r>
              <a:rPr lang="id-ID" sz="1000" dirty="0" smtClean="0"/>
              <a:t> Set</a:t>
            </a:r>
            <a:r>
              <a:rPr lang="en-US" sz="1000" dirty="0" smtClean="0"/>
              <a:t>        </a:t>
            </a:r>
            <a:r>
              <a:rPr lang="id-ID" sz="1000" dirty="0" smtClean="0"/>
              <a:t>  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10                    5                       5                            10                       0                 </a:t>
            </a:r>
            <a:endParaRPr lang="id-ID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2395480" y="4573107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2.  </a:t>
            </a:r>
            <a:r>
              <a:rPr lang="id-ID" sz="1000" dirty="0" smtClean="0"/>
              <a:t>DE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  </a:t>
            </a:r>
            <a:r>
              <a:rPr lang="id-ID" sz="1000" dirty="0" smtClean="0"/>
              <a:t>     </a:t>
            </a:r>
            <a:r>
              <a:rPr lang="en-US" sz="1000" dirty="0" smtClean="0"/>
              <a:t>    O</a:t>
            </a:r>
            <a:r>
              <a:rPr lang="id-ID" sz="1000" dirty="0" smtClean="0"/>
              <a:t>TB </a:t>
            </a:r>
            <a:r>
              <a:rPr lang="en-US" sz="1000" dirty="0" smtClean="0"/>
              <a:t>       </a:t>
            </a:r>
            <a:r>
              <a:rPr lang="id-ID" sz="1000" dirty="0" smtClean="0"/>
              <a:t>    </a:t>
            </a:r>
            <a:r>
              <a:rPr lang="en-US" sz="1000" dirty="0" smtClean="0"/>
              <a:t>     </a:t>
            </a:r>
            <a:r>
              <a:rPr lang="id-ID" sz="1000" dirty="0" smtClean="0"/>
              <a:t>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</a:t>
            </a:r>
            <a:r>
              <a:rPr lang="id-ID" sz="1000" dirty="0" smtClean="0"/>
              <a:t>Fujitsu      </a:t>
            </a:r>
            <a:r>
              <a:rPr lang="en-US" sz="1000" dirty="0" smtClean="0"/>
              <a:t>   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r>
              <a:rPr lang="id-ID" sz="1000" dirty="0" smtClean="0"/>
              <a:t> -    </a:t>
            </a:r>
            <a:r>
              <a:rPr lang="en-US" sz="1000" dirty="0" smtClean="0"/>
              <a:t>    </a:t>
            </a:r>
            <a:r>
              <a:rPr lang="id-ID" sz="1000" dirty="0" smtClean="0"/>
              <a:t>     Hitam      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Non</a:t>
            </a:r>
            <a:r>
              <a:rPr lang="id-ID" sz="1000" dirty="0" smtClean="0"/>
              <a:t> SN    </a:t>
            </a:r>
            <a:r>
              <a:rPr lang="en-US" sz="1000" dirty="0" smtClean="0"/>
              <a:t>   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Set</a:t>
            </a:r>
            <a:r>
              <a:rPr lang="en-US" sz="1000" dirty="0" smtClean="0"/>
              <a:t>                 </a:t>
            </a:r>
            <a:r>
              <a:rPr lang="id-ID" sz="1000" dirty="0" smtClean="0"/>
              <a:t>8 </a:t>
            </a:r>
            <a:r>
              <a:rPr lang="en-US" sz="1000" dirty="0" smtClean="0"/>
              <a:t>                    2                       2                             8                        0</a:t>
            </a:r>
            <a:endParaRPr lang="id-ID" sz="1000" dirty="0"/>
          </a:p>
        </p:txBody>
      </p:sp>
      <p:sp>
        <p:nvSpPr>
          <p:cNvPr id="87" name="Rectangle 86"/>
          <p:cNvSpPr/>
          <p:nvPr/>
        </p:nvSpPr>
        <p:spPr>
          <a:xfrm>
            <a:off x="2245621" y="3835600"/>
            <a:ext cx="9312472" cy="26755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#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S. Good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S.Reject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Rem.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Rem.Reject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39319" y="4107052"/>
            <a:ext cx="603943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3332581" y="4103151"/>
            <a:ext cx="933026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Rectangle 89"/>
          <p:cNvSpPr/>
          <p:nvPr/>
        </p:nvSpPr>
        <p:spPr>
          <a:xfrm>
            <a:off x="4402657" y="4107052"/>
            <a:ext cx="52176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5000624" y="4107052"/>
            <a:ext cx="428625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5529263" y="4107052"/>
            <a:ext cx="481012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Rectangle 92"/>
          <p:cNvSpPr/>
          <p:nvPr/>
        </p:nvSpPr>
        <p:spPr>
          <a:xfrm>
            <a:off x="6091238" y="4107052"/>
            <a:ext cx="780321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/>
          <p:cNvSpPr/>
          <p:nvPr/>
        </p:nvSpPr>
        <p:spPr>
          <a:xfrm>
            <a:off x="6975087" y="4107052"/>
            <a:ext cx="50203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265734" y="4100287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725559" y="4107052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7147" y="4369869"/>
            <a:ext cx="258326" cy="147614"/>
          </a:xfrm>
          <a:prstGeom prst="rect">
            <a:avLst/>
          </a:prstGeom>
        </p:spPr>
      </p:pic>
      <p:pic>
        <p:nvPicPr>
          <p:cNvPr id="102" name="Picture 10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9634" y="4598413"/>
            <a:ext cx="258326" cy="147614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2023284" y="5694252"/>
            <a:ext cx="1146636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id-ID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44" y="107333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  Warehouse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>
            <a:off x="2061503" y="1195054"/>
            <a:ext cx="9797529" cy="317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TextBox 116"/>
          <p:cNvSpPr txBox="1"/>
          <p:nvPr/>
        </p:nvSpPr>
        <p:spPr>
          <a:xfrm>
            <a:off x="2224240" y="1349604"/>
            <a:ext cx="361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Update</a:t>
            </a:r>
            <a:r>
              <a:rPr lang="id-ID" sz="2000" b="1" dirty="0" smtClean="0"/>
              <a:t> Detail </a:t>
            </a:r>
            <a:r>
              <a:rPr lang="en-US" sz="2000" b="1" dirty="0" smtClean="0"/>
              <a:t>Repair </a:t>
            </a:r>
            <a:r>
              <a:rPr lang="id-ID" sz="2000" b="1" dirty="0" smtClean="0"/>
              <a:t>Inst</a:t>
            </a:r>
            <a:r>
              <a:rPr lang="en-US" sz="2000" b="1" dirty="0" smtClean="0"/>
              <a:t>ruction</a:t>
            </a:r>
            <a:endParaRPr lang="id-ID" sz="2000" b="1" dirty="0" smtClean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488" y="1953138"/>
            <a:ext cx="9299574" cy="1441689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2374876" y="2683049"/>
            <a:ext cx="9228049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1" name="Rectangle 120"/>
          <p:cNvSpPr/>
          <p:nvPr/>
        </p:nvSpPr>
        <p:spPr>
          <a:xfrm>
            <a:off x="2396751" y="1914795"/>
            <a:ext cx="9264279" cy="28557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Brand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Type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SN 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S.Good | S.Reject 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Rem.Good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Rem.Reject |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374876" y="2321451"/>
            <a:ext cx="9182169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Rectangle 122"/>
          <p:cNvSpPr/>
          <p:nvPr/>
        </p:nvSpPr>
        <p:spPr>
          <a:xfrm>
            <a:off x="2434851" y="2143643"/>
            <a:ext cx="501230" cy="120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Rectangle 123"/>
          <p:cNvSpPr/>
          <p:nvPr/>
        </p:nvSpPr>
        <p:spPr>
          <a:xfrm>
            <a:off x="3053506" y="2146141"/>
            <a:ext cx="727919" cy="11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Rectangle 124"/>
          <p:cNvSpPr/>
          <p:nvPr/>
        </p:nvSpPr>
        <p:spPr>
          <a:xfrm>
            <a:off x="3885512" y="2144816"/>
            <a:ext cx="407088" cy="116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Rectangle 125"/>
          <p:cNvSpPr/>
          <p:nvPr/>
        </p:nvSpPr>
        <p:spPr>
          <a:xfrm>
            <a:off x="4381032" y="2146140"/>
            <a:ext cx="312412" cy="11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Rectangle 126"/>
          <p:cNvSpPr/>
          <p:nvPr/>
        </p:nvSpPr>
        <p:spPr>
          <a:xfrm>
            <a:off x="4766031" y="2145062"/>
            <a:ext cx="391757" cy="117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8" name="Rectangle 127"/>
          <p:cNvSpPr/>
          <p:nvPr/>
        </p:nvSpPr>
        <p:spPr>
          <a:xfrm>
            <a:off x="5256801" y="2143159"/>
            <a:ext cx="591549" cy="118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9" name="Rectangle 128"/>
          <p:cNvSpPr/>
          <p:nvPr/>
        </p:nvSpPr>
        <p:spPr>
          <a:xfrm>
            <a:off x="5944589" y="2142568"/>
            <a:ext cx="346673" cy="119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727248" y="2134164"/>
            <a:ext cx="128024" cy="1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578192" y="2146141"/>
            <a:ext cx="115252" cy="1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58442" y="1906016"/>
            <a:ext cx="157308" cy="1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ounded Rectangle 150">
            <a:hlinkClick r:id="rId11" action="ppaction://hlinksldjump"/>
          </p:cNvPr>
          <p:cNvSpPr/>
          <p:nvPr/>
        </p:nvSpPr>
        <p:spPr>
          <a:xfrm>
            <a:off x="2315177" y="3892014"/>
            <a:ext cx="903301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</a:t>
            </a:r>
            <a:endParaRPr lang="id-ID" dirty="0"/>
          </a:p>
        </p:txBody>
      </p:sp>
      <p:sp>
        <p:nvSpPr>
          <p:cNvPr id="141" name="TextBox 140"/>
          <p:cNvSpPr txBox="1"/>
          <p:nvPr/>
        </p:nvSpPr>
        <p:spPr>
          <a:xfrm>
            <a:off x="2401731" y="2374816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/>
              <a:t>DE</a:t>
            </a:r>
            <a:r>
              <a:rPr lang="en-US" sz="800" dirty="0"/>
              <a:t> 126-</a:t>
            </a:r>
            <a:r>
              <a:rPr lang="id-ID" sz="800" dirty="0"/>
              <a:t>14</a:t>
            </a:r>
            <a:r>
              <a:rPr lang="en-US" sz="800" dirty="0" smtClean="0"/>
              <a:t>           </a:t>
            </a:r>
            <a:r>
              <a:rPr lang="id-ID" sz="800" dirty="0" smtClean="0"/>
              <a:t>       </a:t>
            </a:r>
            <a:r>
              <a:rPr lang="en-US" sz="800" dirty="0" smtClean="0"/>
              <a:t>OTB                   </a:t>
            </a:r>
            <a:r>
              <a:rPr lang="id-ID" sz="800" dirty="0" smtClean="0"/>
              <a:t>  Fujitsu       </a:t>
            </a:r>
            <a:r>
              <a:rPr lang="en-US" sz="800" dirty="0" smtClean="0"/>
              <a:t>     </a:t>
            </a:r>
            <a:r>
              <a:rPr lang="id-ID" sz="800" dirty="0" smtClean="0"/>
              <a:t>  -      </a:t>
            </a:r>
            <a:r>
              <a:rPr lang="en-US" sz="800" dirty="0" smtClean="0"/>
              <a:t>      </a:t>
            </a:r>
            <a:r>
              <a:rPr lang="id-ID" sz="800" dirty="0" smtClean="0"/>
              <a:t> Hitam            </a:t>
            </a:r>
            <a:r>
              <a:rPr lang="en-US" sz="800" dirty="0" smtClean="0"/>
              <a:t> Non </a:t>
            </a:r>
            <a:r>
              <a:rPr lang="id-ID" sz="800" dirty="0" smtClean="0"/>
              <a:t>SN   </a:t>
            </a:r>
            <a:r>
              <a:rPr lang="en-US" sz="800" dirty="0" smtClean="0"/>
              <a:t> </a:t>
            </a:r>
            <a:r>
              <a:rPr lang="id-ID" sz="800" dirty="0" smtClean="0"/>
              <a:t>    </a:t>
            </a:r>
            <a:r>
              <a:rPr lang="en-US" sz="800" dirty="0" smtClean="0"/>
              <a:t>        </a:t>
            </a:r>
            <a:r>
              <a:rPr lang="id-ID" sz="800" dirty="0" smtClean="0"/>
              <a:t>Set</a:t>
            </a:r>
            <a:r>
              <a:rPr lang="en-US" sz="800" dirty="0" smtClean="0"/>
              <a:t>                 8                      2                                                        7                             0             </a:t>
            </a:r>
            <a:endParaRPr lang="id-ID" sz="800" dirty="0"/>
          </a:p>
        </p:txBody>
      </p:sp>
      <p:sp>
        <p:nvSpPr>
          <p:cNvPr id="218" name="Rectangle 217"/>
          <p:cNvSpPr/>
          <p:nvPr/>
        </p:nvSpPr>
        <p:spPr>
          <a:xfrm>
            <a:off x="7492968" y="2382731"/>
            <a:ext cx="539750" cy="193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315177" y="1906016"/>
            <a:ext cx="9400573" cy="1782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49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Report Form WH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36" y="2795453"/>
            <a:ext cx="247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1778000" y="1021734"/>
            <a:ext cx="10109558" cy="519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/>
          <p:cNvSpPr txBox="1"/>
          <p:nvPr/>
        </p:nvSpPr>
        <p:spPr>
          <a:xfrm>
            <a:off x="2167747" y="1901158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 smtClean="0"/>
              <a:t>Ta</a:t>
            </a:r>
            <a:r>
              <a:rPr lang="en-US" dirty="0" err="1" smtClean="0"/>
              <a:t>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		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63247" y="195070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63247" y="2523995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63247" y="224280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23707" y="1325971"/>
            <a:ext cx="347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Update Repair Instruction</a:t>
            </a:r>
            <a:endParaRPr lang="id-ID" sz="2400" b="1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2019298" y="3787025"/>
            <a:ext cx="9720563" cy="17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4265607" y="2815039"/>
            <a:ext cx="271780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57288" y="3115816"/>
            <a:ext cx="2717800" cy="23252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6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66062" y="3819288"/>
            <a:ext cx="157308" cy="1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7152866" y="1941336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Revision Remark	: </a:t>
            </a:r>
          </a:p>
          <a:p>
            <a:r>
              <a:rPr lang="en-US" dirty="0" smtClean="0"/>
              <a:t>WH	</a:t>
            </a:r>
            <a:endParaRPr lang="id-ID" dirty="0"/>
          </a:p>
        </p:txBody>
      </p:sp>
      <p:sp>
        <p:nvSpPr>
          <p:cNvPr id="83" name="Rectangle 82"/>
          <p:cNvSpPr/>
          <p:nvPr/>
        </p:nvSpPr>
        <p:spPr>
          <a:xfrm>
            <a:off x="9251039" y="1954095"/>
            <a:ext cx="2464711" cy="52273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Barang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tidak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sesuai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0097" y="4320566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1.   </a:t>
            </a:r>
            <a:r>
              <a:rPr lang="id-ID" sz="1000" dirty="0" smtClean="0"/>
              <a:t>ST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    </a:t>
            </a:r>
            <a:r>
              <a:rPr lang="id-ID" sz="1000" dirty="0" smtClean="0"/>
              <a:t>     STB </a:t>
            </a:r>
            <a:r>
              <a:rPr lang="en-US" sz="1000" dirty="0" smtClean="0"/>
              <a:t>             </a:t>
            </a:r>
            <a:r>
              <a:rPr lang="id-ID" sz="1000" dirty="0" smtClean="0"/>
              <a:t>   </a:t>
            </a:r>
            <a:r>
              <a:rPr lang="en-US" sz="1000" dirty="0" smtClean="0"/>
              <a:t>  </a:t>
            </a:r>
            <a:r>
              <a:rPr lang="id-ID" sz="1000" dirty="0" smtClean="0"/>
              <a:t>    Fujitsu        </a:t>
            </a:r>
            <a:r>
              <a:rPr lang="en-US" sz="1000" dirty="0" smtClean="0"/>
              <a:t>    </a:t>
            </a:r>
            <a:r>
              <a:rPr lang="id-ID" sz="1000" dirty="0" smtClean="0"/>
              <a:t> -         </a:t>
            </a:r>
            <a:r>
              <a:rPr lang="en-US" sz="1000" dirty="0" smtClean="0"/>
              <a:t>    </a:t>
            </a:r>
            <a:r>
              <a:rPr lang="id-ID" sz="1000" dirty="0" smtClean="0"/>
              <a:t> Putih         </a:t>
            </a:r>
            <a:r>
              <a:rPr lang="en-US" sz="1000" dirty="0" smtClean="0"/>
              <a:t>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SN   </a:t>
            </a:r>
            <a:r>
              <a:rPr lang="en-US" sz="1000" dirty="0" smtClean="0"/>
              <a:t>    </a:t>
            </a:r>
            <a:r>
              <a:rPr lang="id-ID" sz="1000" dirty="0" smtClean="0"/>
              <a:t>          </a:t>
            </a:r>
            <a:r>
              <a:rPr lang="en-US" sz="1000" dirty="0" smtClean="0"/>
              <a:t>   </a:t>
            </a:r>
            <a:r>
              <a:rPr lang="id-ID" sz="1000" dirty="0" smtClean="0"/>
              <a:t> Set</a:t>
            </a:r>
            <a:r>
              <a:rPr lang="en-US" sz="1000" dirty="0" smtClean="0"/>
              <a:t>        </a:t>
            </a:r>
            <a:r>
              <a:rPr lang="id-ID" sz="1000" dirty="0" smtClean="0"/>
              <a:t>  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10                    5                       5                            10                       0                 </a:t>
            </a:r>
            <a:endParaRPr lang="id-ID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2395480" y="4573107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2.  </a:t>
            </a:r>
            <a:r>
              <a:rPr lang="id-ID" sz="1000" dirty="0" smtClean="0"/>
              <a:t>DE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  </a:t>
            </a:r>
            <a:r>
              <a:rPr lang="id-ID" sz="1000" dirty="0" smtClean="0"/>
              <a:t>     </a:t>
            </a:r>
            <a:r>
              <a:rPr lang="en-US" sz="1000" dirty="0" smtClean="0"/>
              <a:t>    O</a:t>
            </a:r>
            <a:r>
              <a:rPr lang="id-ID" sz="1000" dirty="0" smtClean="0"/>
              <a:t>TB </a:t>
            </a:r>
            <a:r>
              <a:rPr lang="en-US" sz="1000" dirty="0" smtClean="0"/>
              <a:t>       </a:t>
            </a:r>
            <a:r>
              <a:rPr lang="id-ID" sz="1000" dirty="0" smtClean="0"/>
              <a:t>    </a:t>
            </a:r>
            <a:r>
              <a:rPr lang="en-US" sz="1000" dirty="0" smtClean="0"/>
              <a:t>     </a:t>
            </a:r>
            <a:r>
              <a:rPr lang="id-ID" sz="1000" dirty="0" smtClean="0"/>
              <a:t>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</a:t>
            </a:r>
            <a:r>
              <a:rPr lang="id-ID" sz="1000" dirty="0" smtClean="0"/>
              <a:t>Fujitsu      </a:t>
            </a:r>
            <a:r>
              <a:rPr lang="en-US" sz="1000" dirty="0" smtClean="0"/>
              <a:t>   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r>
              <a:rPr lang="id-ID" sz="1000" dirty="0" smtClean="0"/>
              <a:t> -    </a:t>
            </a:r>
            <a:r>
              <a:rPr lang="en-US" sz="1000" dirty="0" smtClean="0"/>
              <a:t>    </a:t>
            </a:r>
            <a:r>
              <a:rPr lang="id-ID" sz="1000" dirty="0" smtClean="0"/>
              <a:t>     Hitam      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Non</a:t>
            </a:r>
            <a:r>
              <a:rPr lang="id-ID" sz="1000" dirty="0" smtClean="0"/>
              <a:t> SN    </a:t>
            </a:r>
            <a:r>
              <a:rPr lang="en-US" sz="1000" dirty="0" smtClean="0"/>
              <a:t>   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Set</a:t>
            </a:r>
            <a:r>
              <a:rPr lang="en-US" sz="1000" dirty="0" smtClean="0"/>
              <a:t>                 </a:t>
            </a:r>
            <a:r>
              <a:rPr lang="id-ID" sz="1000" dirty="0" smtClean="0"/>
              <a:t>8 </a:t>
            </a:r>
            <a:r>
              <a:rPr lang="en-US" sz="1000" dirty="0" smtClean="0"/>
              <a:t>                    2                       3                             7                        0</a:t>
            </a:r>
            <a:endParaRPr lang="id-ID" sz="1000" dirty="0"/>
          </a:p>
        </p:txBody>
      </p:sp>
      <p:sp>
        <p:nvSpPr>
          <p:cNvPr id="87" name="Rectangle 86"/>
          <p:cNvSpPr/>
          <p:nvPr/>
        </p:nvSpPr>
        <p:spPr>
          <a:xfrm>
            <a:off x="2245621" y="3835600"/>
            <a:ext cx="9312472" cy="26755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#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S. Good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S.Reject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Rem.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Rem.Reject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39319" y="4107052"/>
            <a:ext cx="603943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3332581" y="4103151"/>
            <a:ext cx="933026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Rectangle 89"/>
          <p:cNvSpPr/>
          <p:nvPr/>
        </p:nvSpPr>
        <p:spPr>
          <a:xfrm>
            <a:off x="4402657" y="4107052"/>
            <a:ext cx="52176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5000624" y="4107052"/>
            <a:ext cx="428625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5529263" y="4107052"/>
            <a:ext cx="481012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Rectangle 92"/>
          <p:cNvSpPr/>
          <p:nvPr/>
        </p:nvSpPr>
        <p:spPr>
          <a:xfrm>
            <a:off x="6091238" y="4107052"/>
            <a:ext cx="780321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/>
          <p:cNvSpPr/>
          <p:nvPr/>
        </p:nvSpPr>
        <p:spPr>
          <a:xfrm>
            <a:off x="6975087" y="4107052"/>
            <a:ext cx="50203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265734" y="4100287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725559" y="4107052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7147" y="4369869"/>
            <a:ext cx="258326" cy="14761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9634" y="4598413"/>
            <a:ext cx="258326" cy="147614"/>
          </a:xfrm>
          <a:prstGeom prst="rect">
            <a:avLst/>
          </a:prstGeom>
        </p:spPr>
      </p:pic>
      <p:sp>
        <p:nvSpPr>
          <p:cNvPr id="53" name="Rounded Rectangle 52">
            <a:hlinkClick r:id="rId10" action="ppaction://hlinksldjump"/>
          </p:cNvPr>
          <p:cNvSpPr/>
          <p:nvPr/>
        </p:nvSpPr>
        <p:spPr>
          <a:xfrm>
            <a:off x="2023284" y="5694252"/>
            <a:ext cx="1146636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id-ID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44" y="107333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7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412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Approve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                           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pic>
        <p:nvPicPr>
          <p:cNvPr id="43" name="Picture 42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Approve</a:t>
            </a:r>
            <a:endParaRPr lang="id-ID" sz="1400" b="1" dirty="0" smtClean="0">
              <a:solidFill>
                <a:srgbClr val="FFFF00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40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1981976" y="1258185"/>
            <a:ext cx="9868259" cy="5199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167747" y="2069107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 smtClean="0"/>
              <a:t>Ta</a:t>
            </a:r>
            <a:r>
              <a:rPr lang="en-US" dirty="0" err="1" smtClean="0"/>
              <a:t>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		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63247" y="21186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63247" y="2691944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63247" y="24107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3707" y="1493920"/>
            <a:ext cx="329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Repair Instruction</a:t>
            </a:r>
            <a:endParaRPr lang="id-ID" sz="2400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2163027" y="3954974"/>
            <a:ext cx="9576834" cy="17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4265607" y="2982988"/>
            <a:ext cx="271780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57288" y="3283765"/>
            <a:ext cx="2717800" cy="23252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0097" y="4488515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1.   </a:t>
            </a:r>
            <a:r>
              <a:rPr lang="id-ID" sz="1000" dirty="0" smtClean="0"/>
              <a:t>ST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    </a:t>
            </a:r>
            <a:r>
              <a:rPr lang="id-ID" sz="1000" dirty="0" smtClean="0"/>
              <a:t>     STB </a:t>
            </a:r>
            <a:r>
              <a:rPr lang="en-US" sz="1000" dirty="0" smtClean="0"/>
              <a:t>             </a:t>
            </a:r>
            <a:r>
              <a:rPr lang="id-ID" sz="1000" dirty="0" smtClean="0"/>
              <a:t>   </a:t>
            </a:r>
            <a:r>
              <a:rPr lang="en-US" sz="1000" dirty="0" smtClean="0"/>
              <a:t>  </a:t>
            </a:r>
            <a:r>
              <a:rPr lang="id-ID" sz="1000" dirty="0" smtClean="0"/>
              <a:t>    Fujitsu        </a:t>
            </a:r>
            <a:r>
              <a:rPr lang="en-US" sz="1000" dirty="0" smtClean="0"/>
              <a:t>    </a:t>
            </a:r>
            <a:r>
              <a:rPr lang="id-ID" sz="1000" dirty="0" smtClean="0"/>
              <a:t> -         </a:t>
            </a:r>
            <a:r>
              <a:rPr lang="en-US" sz="1000" dirty="0" smtClean="0"/>
              <a:t>    </a:t>
            </a:r>
            <a:r>
              <a:rPr lang="id-ID" sz="1000" dirty="0" smtClean="0"/>
              <a:t> Putih         </a:t>
            </a:r>
            <a:r>
              <a:rPr lang="en-US" sz="1000" dirty="0" smtClean="0"/>
              <a:t>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SN   </a:t>
            </a:r>
            <a:r>
              <a:rPr lang="en-US" sz="1000" dirty="0" smtClean="0"/>
              <a:t>    </a:t>
            </a:r>
            <a:r>
              <a:rPr lang="id-ID" sz="1000" dirty="0" smtClean="0"/>
              <a:t>          </a:t>
            </a:r>
            <a:r>
              <a:rPr lang="en-US" sz="1000" dirty="0" smtClean="0"/>
              <a:t>   </a:t>
            </a:r>
            <a:r>
              <a:rPr lang="id-ID" sz="1000" dirty="0" smtClean="0"/>
              <a:t> Set</a:t>
            </a:r>
            <a:r>
              <a:rPr lang="en-US" sz="1000" dirty="0" smtClean="0"/>
              <a:t>        </a:t>
            </a:r>
            <a:r>
              <a:rPr lang="id-ID" sz="1000" dirty="0" smtClean="0"/>
              <a:t>  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10                    5                       5                            10                       0                 </a:t>
            </a:r>
            <a:endParaRPr lang="id-ID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95480" y="4741056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   </a:t>
            </a:r>
            <a:r>
              <a:rPr lang="id-ID" sz="1000" dirty="0" smtClean="0"/>
              <a:t>DE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  </a:t>
            </a:r>
            <a:r>
              <a:rPr lang="id-ID" sz="1000" dirty="0" smtClean="0"/>
              <a:t>     </a:t>
            </a:r>
            <a:r>
              <a:rPr lang="en-US" sz="1000" dirty="0" smtClean="0"/>
              <a:t>    O</a:t>
            </a:r>
            <a:r>
              <a:rPr lang="id-ID" sz="1000" dirty="0" smtClean="0"/>
              <a:t>TB </a:t>
            </a:r>
            <a:r>
              <a:rPr lang="en-US" sz="1000" dirty="0" smtClean="0"/>
              <a:t>       </a:t>
            </a:r>
            <a:r>
              <a:rPr lang="id-ID" sz="1000" dirty="0" smtClean="0"/>
              <a:t>    </a:t>
            </a:r>
            <a:r>
              <a:rPr lang="en-US" sz="1000" dirty="0" smtClean="0"/>
              <a:t>      </a:t>
            </a:r>
            <a:r>
              <a:rPr lang="id-ID" sz="1000" dirty="0" smtClean="0"/>
              <a:t>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</a:t>
            </a:r>
            <a:r>
              <a:rPr lang="id-ID" sz="1000" dirty="0" smtClean="0"/>
              <a:t>Fujitsu      </a:t>
            </a:r>
            <a:r>
              <a:rPr lang="en-US" sz="1000" dirty="0" smtClean="0"/>
              <a:t>   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r>
              <a:rPr lang="id-ID" sz="1000" dirty="0" smtClean="0"/>
              <a:t> -    </a:t>
            </a:r>
            <a:r>
              <a:rPr lang="en-US" sz="1000" dirty="0" smtClean="0"/>
              <a:t>    </a:t>
            </a:r>
            <a:r>
              <a:rPr lang="id-ID" sz="1000" dirty="0" smtClean="0"/>
              <a:t>    Hitam      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Non</a:t>
            </a:r>
            <a:r>
              <a:rPr lang="id-ID" sz="1000" dirty="0" smtClean="0"/>
              <a:t> SN    </a:t>
            </a:r>
            <a:r>
              <a:rPr lang="en-US" sz="1000" dirty="0" smtClean="0"/>
              <a:t>   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Set</a:t>
            </a:r>
            <a:r>
              <a:rPr lang="en-US" sz="1000" dirty="0" smtClean="0"/>
              <a:t>                 </a:t>
            </a:r>
            <a:r>
              <a:rPr lang="id-ID" sz="1000" dirty="0" smtClean="0"/>
              <a:t>8 </a:t>
            </a:r>
            <a:r>
              <a:rPr lang="en-US" sz="1000" dirty="0" smtClean="0"/>
              <a:t>                    2                       2                             8                        0</a:t>
            </a:r>
            <a:endParaRPr lang="id-ID" sz="1000" dirty="0"/>
          </a:p>
        </p:txBody>
      </p:sp>
      <p:sp>
        <p:nvSpPr>
          <p:cNvPr id="41" name="Rectangle 40"/>
          <p:cNvSpPr/>
          <p:nvPr/>
        </p:nvSpPr>
        <p:spPr>
          <a:xfrm>
            <a:off x="2245621" y="4003549"/>
            <a:ext cx="9312472" cy="26755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#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S. Good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S.Reject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Rem.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Rem.Reject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39319" y="4275001"/>
            <a:ext cx="603943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>
            <a:off x="3332581" y="4271100"/>
            <a:ext cx="933026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402657" y="4275001"/>
            <a:ext cx="52176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000624" y="4275001"/>
            <a:ext cx="428625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529263" y="4275001"/>
            <a:ext cx="481012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6091238" y="4275001"/>
            <a:ext cx="780321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975087" y="4275001"/>
            <a:ext cx="50203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265734" y="4277761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712807" y="4281594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63593" y="3962615"/>
            <a:ext cx="272477" cy="1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416" y="1312821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Approve</a:t>
            </a:r>
            <a:endParaRPr lang="id-ID" sz="1400" b="1" dirty="0" smtClean="0">
              <a:solidFill>
                <a:srgbClr val="FFFF00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1" name="Rounded Rectangle 60">
            <a:hlinkClick r:id="rId10" action="ppaction://hlinksldjump"/>
          </p:cNvPr>
          <p:cNvSpPr/>
          <p:nvPr/>
        </p:nvSpPr>
        <p:spPr>
          <a:xfrm>
            <a:off x="3917720" y="5890631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id-ID" dirty="0"/>
          </a:p>
        </p:txBody>
      </p:sp>
      <p:sp>
        <p:nvSpPr>
          <p:cNvPr id="62" name="Rounded Rectangle 61">
            <a:hlinkClick r:id="rId11" action="ppaction://hlinksldjump"/>
          </p:cNvPr>
          <p:cNvSpPr/>
          <p:nvPr/>
        </p:nvSpPr>
        <p:spPr>
          <a:xfrm>
            <a:off x="2145295" y="5890631"/>
            <a:ext cx="1592580" cy="2875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</a:t>
            </a:r>
            <a:endParaRPr lang="id-ID" dirty="0"/>
          </a:p>
        </p:txBody>
      </p:sp>
      <p:sp>
        <p:nvSpPr>
          <p:cNvPr id="63" name="TextBox 62"/>
          <p:cNvSpPr txBox="1"/>
          <p:nvPr/>
        </p:nvSpPr>
        <p:spPr>
          <a:xfrm>
            <a:off x="7265791" y="206106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Revision Remark	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359634" y="2146667"/>
            <a:ext cx="2356116" cy="545277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412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Approve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6"/>
                </a:solidFill>
              </a:rPr>
              <a:t>Approved</a:t>
            </a:r>
            <a:r>
              <a:rPr lang="en-US" sz="1600" dirty="0" smtClean="0"/>
              <a:t>	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                           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556760" y="2348395"/>
            <a:ext cx="2243587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TextBox 106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Approve</a:t>
            </a:r>
            <a:endParaRPr lang="id-ID" sz="1400" b="1" dirty="0" smtClean="0">
              <a:solidFill>
                <a:srgbClr val="FFFF00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6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</a:t>
            </a:r>
            <a:r>
              <a:rPr lang="en-US" sz="1400" b="1" dirty="0">
                <a:solidFill>
                  <a:srgbClr val="FFFF00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</a:t>
            </a:r>
            <a:r>
              <a:rPr 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    Vendor Repair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Instruction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34" name="Rectangle 33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62196" y="2788911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7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       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</a:t>
            </a:r>
            <a:r>
              <a:rPr lang="en-US" sz="1400" dirty="0">
                <a:solidFill>
                  <a:schemeClr val="bg1"/>
                </a:solidFill>
              </a:rPr>
              <a:t>Approval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>
                <a:solidFill>
                  <a:schemeClr val="bg1"/>
                </a:solidFill>
              </a:rPr>
              <a:t>Opname</a:t>
            </a:r>
            <a:r>
              <a:rPr lang="en-US" sz="1400" dirty="0">
                <a:solidFill>
                  <a:schemeClr val="bg1"/>
                </a:solidFill>
              </a:rPr>
              <a:t> By </a:t>
            </a:r>
            <a:r>
              <a:rPr lang="en-US" sz="1400" dirty="0" smtClean="0">
                <a:solidFill>
                  <a:schemeClr val="bg1"/>
                </a:solidFill>
              </a:rPr>
              <a:t>AMD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526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257608" y="1367411"/>
            <a:ext cx="9474633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  Warehouse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526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2296336" y="21330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73" name="Rectangle 72"/>
          <p:cNvSpPr/>
          <p:nvPr/>
        </p:nvSpPr>
        <p:spPr>
          <a:xfrm>
            <a:off x="2257608" y="1692531"/>
            <a:ext cx="947463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04645" y="17262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27022" y="17176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151220" y="17039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79" y="17128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683247" y="17387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599766" y="17182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5177" y="2249038"/>
            <a:ext cx="155576" cy="12065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215577" y="7631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993900" y="1021734"/>
            <a:ext cx="9893658" cy="519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2236327" y="168968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 smtClean="0"/>
              <a:t>Ta</a:t>
            </a:r>
            <a:r>
              <a:rPr lang="en-US" dirty="0" err="1" smtClean="0"/>
              <a:t>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Revision Remark	: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4331827" y="1739234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1827" y="2312523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827" y="2031334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2287" y="1151821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</a:t>
            </a:r>
            <a:r>
              <a:rPr lang="id-ID" sz="2400" b="1" dirty="0" smtClean="0"/>
              <a:t> </a:t>
            </a:r>
            <a:r>
              <a:rPr lang="en-US" sz="2400" b="1" dirty="0" smtClean="0"/>
              <a:t>Tag SN</a:t>
            </a:r>
            <a:endParaRPr lang="id-ID" sz="24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296336" y="3575553"/>
            <a:ext cx="9512106" cy="17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2392965" y="3677152"/>
            <a:ext cx="9301176" cy="24640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   |      Status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92965" y="4180510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STB	                    </a:t>
            </a:r>
            <a:r>
              <a:rPr lang="id-ID" sz="1200" dirty="0" smtClean="0"/>
              <a:t>ST</a:t>
            </a:r>
            <a:r>
              <a:rPr lang="en-US" sz="1200" dirty="0" smtClean="0"/>
              <a:t>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  </a:t>
            </a:r>
            <a:r>
              <a:rPr lang="en-US" sz="1200" dirty="0" smtClean="0"/>
              <a:t>  </a:t>
            </a:r>
            <a:r>
              <a:rPr lang="id-ID" sz="1200" dirty="0" smtClean="0"/>
              <a:t>   </a:t>
            </a:r>
            <a:r>
              <a:rPr lang="en-US" sz="1200" dirty="0" smtClean="0"/>
              <a:t>Fujitsu	 5                    SN             Not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8623836" y="3216157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7676875" y="3291343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9115" y="323166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38" name="Rounded Rectangle 37">
            <a:hlinkClick r:id="rId8" action="ppaction://hlinksldjump"/>
          </p:cNvPr>
          <p:cNvSpPr/>
          <p:nvPr/>
        </p:nvSpPr>
        <p:spPr>
          <a:xfrm>
            <a:off x="4066699" y="5588579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 SN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4334187" y="2603567"/>
            <a:ext cx="271780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4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820810" y="2612754"/>
            <a:ext cx="238661" cy="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hlinkClick r:id="rId10" action="ppaction://hlinksldjump"/>
          </p:cNvPr>
          <p:cNvSpPr/>
          <p:nvPr/>
        </p:nvSpPr>
        <p:spPr>
          <a:xfrm>
            <a:off x="2294274" y="5588579"/>
            <a:ext cx="1592580" cy="2875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To IC</a:t>
            </a:r>
            <a:endParaRPr lang="id-ID" dirty="0"/>
          </a:p>
        </p:txBody>
      </p:sp>
      <p:sp>
        <p:nvSpPr>
          <p:cNvPr id="48" name="Rounded Rectangle 47"/>
          <p:cNvSpPr/>
          <p:nvPr/>
        </p:nvSpPr>
        <p:spPr>
          <a:xfrm>
            <a:off x="10624882" y="4168346"/>
            <a:ext cx="537691" cy="2607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View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610726" y="4175098"/>
            <a:ext cx="877592" cy="26773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SN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11241003" y="4160205"/>
            <a:ext cx="209890" cy="26893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4344918" y="2923393"/>
            <a:ext cx="2717800" cy="445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244442" y="3211122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Instruction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92965" y="4437685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 OTB	                    DE 126-14</a:t>
            </a:r>
            <a:r>
              <a:rPr lang="id-ID" sz="1200" dirty="0" smtClean="0"/>
              <a:t>    </a:t>
            </a:r>
            <a:r>
              <a:rPr lang="en-US" sz="1200" dirty="0" smtClean="0"/>
              <a:t> </a:t>
            </a:r>
            <a:r>
              <a:rPr lang="id-ID" sz="1200" dirty="0" smtClean="0"/>
              <a:t>  </a:t>
            </a:r>
            <a:r>
              <a:rPr lang="en-US" sz="1200" dirty="0" smtClean="0"/>
              <a:t> </a:t>
            </a:r>
            <a:r>
              <a:rPr lang="id-ID" sz="1200" dirty="0" smtClean="0"/>
              <a:t>    </a:t>
            </a:r>
            <a:r>
              <a:rPr lang="en-US" sz="1200" dirty="0" smtClean="0"/>
              <a:t>Fujitsu         </a:t>
            </a:r>
            <a:r>
              <a:rPr lang="id-ID" sz="1200" dirty="0" smtClean="0"/>
              <a:t> </a:t>
            </a:r>
            <a:r>
              <a:rPr lang="en-US" sz="1200" dirty="0" smtClean="0"/>
              <a:t>        2</a:t>
            </a:r>
            <a:r>
              <a:rPr lang="en-US" sz="1200" dirty="0"/>
              <a:t> </a:t>
            </a:r>
            <a:r>
              <a:rPr lang="en-US" sz="1200" dirty="0" smtClean="0"/>
              <a:t>                Non SN      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pic>
        <p:nvPicPr>
          <p:cNvPr id="5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34642" y="3607816"/>
            <a:ext cx="157308" cy="1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761406" y="3962241"/>
            <a:ext cx="984270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3917106" y="3962241"/>
            <a:ext cx="984270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4996606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5850046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6733966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221446" y="3945962"/>
            <a:ext cx="238661" cy="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7584119" y="3962241"/>
            <a:ext cx="95790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309724" y="3945962"/>
            <a:ext cx="238661" cy="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44" y="107333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</a:t>
            </a:r>
            <a:r>
              <a:rPr lang="en-US" sz="1400" b="1" dirty="0">
                <a:solidFill>
                  <a:srgbClr val="FFFF00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</a:t>
            </a:r>
            <a:r>
              <a:rPr 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    Vendor Repair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Tag Inputted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34" name="Rectangle 33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414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</a:t>
            </a:r>
            <a:r>
              <a:rPr 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526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275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Print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526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5703" y="2215413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214880" y="1409413"/>
            <a:ext cx="9524721" cy="33255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Nomor Surat Jalan  |     Nomor Instruksi    |      Target Pengiriman   |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Vendor Repair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12005" y="1740825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87091" y="1732153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787231" y="1762866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6" descr="Hasil gambar untuk icon d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536" y="1754280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109582" y="1762866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9778576" y="1762866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5947907" y="1762866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303696" y="2179127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smtClean="0">
                <a:solidFill>
                  <a:srgbClr val="FF0000"/>
                </a:solidFill>
              </a:rPr>
              <a:t>Tag </a:t>
            </a:r>
            <a:r>
              <a:rPr lang="en-US" sz="1200" dirty="0">
                <a:solidFill>
                  <a:srgbClr val="FF0000"/>
                </a:solidFill>
              </a:rPr>
              <a:t>Inputted      </a:t>
            </a:r>
            <a:r>
              <a:rPr lang="en-US" sz="1200" dirty="0" smtClean="0"/>
              <a:t>              </a:t>
            </a:r>
            <a:r>
              <a:rPr lang="id-ID" sz="1200" dirty="0"/>
              <a:t>00</a:t>
            </a:r>
            <a:r>
              <a:rPr lang="en-US" sz="1200" dirty="0" smtClean="0"/>
              <a:t>1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001/INST-IC1/REP/V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Juli 2018	                  </a:t>
            </a:r>
            <a:r>
              <a:rPr lang="id-ID" sz="1200" dirty="0" smtClean="0"/>
              <a:t>Makmur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9471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414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</a:t>
            </a:r>
            <a:r>
              <a:rPr 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526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118620" y="22015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118620" y="1532511"/>
            <a:ext cx="9524721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  Warehouse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7436" y="22981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Tag Inputted</a:t>
            </a:r>
            <a:r>
              <a:rPr lang="en-US" sz="1600" dirty="0" smtClean="0">
                <a:solidFill>
                  <a:schemeClr val="accent5"/>
                </a:solidFill>
              </a:rPr>
              <a:t>         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73" name="Rectangle 72"/>
          <p:cNvSpPr/>
          <p:nvPr/>
        </p:nvSpPr>
        <p:spPr>
          <a:xfrm>
            <a:off x="2126677" y="18576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15745" y="18913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938122" y="18827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062320" y="18690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79" y="18779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594347" y="19038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510866" y="18833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275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Print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526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58782" y="2381857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842868" y="1021734"/>
            <a:ext cx="10044690" cy="519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2020036" y="1664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 smtClean="0"/>
              <a:t>Ta</a:t>
            </a:r>
            <a:r>
              <a:rPr lang="en-US" dirty="0" err="1" smtClean="0"/>
              <a:t>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4115536" y="172712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5536" y="2300410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15536" y="201922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8696" y="1151821"/>
            <a:ext cx="2473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Create Surat Jalan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17896" y="2591454"/>
            <a:ext cx="2717800" cy="249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ysClr val="windowText" lastClr="000000"/>
                </a:solidFill>
              </a:rPr>
              <a:t>Makmur</a:t>
            </a:r>
            <a:endParaRPr lang="id-ID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7086" y="1576015"/>
            <a:ext cx="2747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Forwarder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Nomor Polisi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Driver	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File Attachment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9238230" y="1619125"/>
            <a:ext cx="240346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JNE Logistic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38230" y="1916997"/>
            <a:ext cx="240346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B 805 MNC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38230" y="2213951"/>
            <a:ext cx="2403460" cy="257428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Bambang</a:t>
            </a:r>
            <a:endParaRPr lang="id-ID" sz="1600" dirty="0">
              <a:solidFill>
                <a:schemeClr val="tx1"/>
              </a:solidFill>
            </a:endParaRPr>
          </a:p>
        </p:txBody>
      </p:sp>
      <p:pic>
        <p:nvPicPr>
          <p:cNvPr id="4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25882" y="1618218"/>
            <a:ext cx="233119" cy="2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ounded Rectangle 44">
            <a:hlinkClick r:id="rId9" action="ppaction://hlinksldjump"/>
          </p:cNvPr>
          <p:cNvSpPr/>
          <p:nvPr/>
        </p:nvSpPr>
        <p:spPr>
          <a:xfrm>
            <a:off x="2126677" y="5673629"/>
            <a:ext cx="1333500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156636" y="3575553"/>
            <a:ext cx="9512106" cy="17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2253265" y="3677152"/>
            <a:ext cx="9301176" cy="24640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|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SN/Non |      Status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53265" y="4193210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STB	                    </a:t>
            </a:r>
            <a:r>
              <a:rPr lang="id-ID" sz="1200" dirty="0" smtClean="0"/>
              <a:t>ST</a:t>
            </a:r>
            <a:r>
              <a:rPr lang="en-US" sz="1200" dirty="0" smtClean="0"/>
              <a:t>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  </a:t>
            </a:r>
            <a:r>
              <a:rPr lang="en-US" sz="1200" dirty="0" smtClean="0"/>
              <a:t>  </a:t>
            </a:r>
            <a:r>
              <a:rPr lang="id-ID" sz="1200" dirty="0" smtClean="0"/>
              <a:t>   </a:t>
            </a:r>
            <a:r>
              <a:rPr lang="en-US" sz="1200" dirty="0" smtClean="0"/>
              <a:t>Fujitsu	 5                    SN            Not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9976308" y="4174160"/>
            <a:ext cx="663651" cy="254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View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53265" y="4450385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 OTB	                    DE 126-14</a:t>
            </a:r>
            <a:r>
              <a:rPr lang="id-ID" sz="1200" dirty="0" smtClean="0"/>
              <a:t>    </a:t>
            </a:r>
            <a:r>
              <a:rPr lang="en-US" sz="1200" dirty="0" smtClean="0"/>
              <a:t> </a:t>
            </a:r>
            <a:r>
              <a:rPr lang="id-ID" sz="1200" dirty="0" smtClean="0"/>
              <a:t>  </a:t>
            </a:r>
            <a:r>
              <a:rPr lang="en-US" sz="1200" dirty="0" smtClean="0"/>
              <a:t> </a:t>
            </a:r>
            <a:r>
              <a:rPr lang="id-ID" sz="1200" dirty="0" smtClean="0"/>
              <a:t>    </a:t>
            </a:r>
            <a:r>
              <a:rPr lang="en-US" sz="1200" dirty="0" smtClean="0"/>
              <a:t>Fujitsu         </a:t>
            </a:r>
            <a:r>
              <a:rPr lang="id-ID" sz="1200" dirty="0" smtClean="0"/>
              <a:t> </a:t>
            </a:r>
            <a:r>
              <a:rPr lang="en-US" sz="1200" dirty="0" smtClean="0"/>
              <a:t>        2</a:t>
            </a:r>
            <a:r>
              <a:rPr lang="en-US" sz="1200" dirty="0"/>
              <a:t> </a:t>
            </a:r>
            <a:r>
              <a:rPr lang="en-US" sz="1200" dirty="0" smtClean="0"/>
              <a:t>                Non SN      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pic>
        <p:nvPicPr>
          <p:cNvPr id="4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38193" y="3575554"/>
            <a:ext cx="208108" cy="17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2651044" y="3962241"/>
            <a:ext cx="984270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3806744" y="3962241"/>
            <a:ext cx="984270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886244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5739684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6623604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11084" y="3945962"/>
            <a:ext cx="238661" cy="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7473757" y="3962241"/>
            <a:ext cx="95790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189837" y="3945962"/>
            <a:ext cx="238661" cy="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9238230" y="2542006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Choose File</a:t>
            </a:r>
            <a:endParaRPr lang="id-ID" sz="14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44" y="107333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5414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</a:t>
            </a:r>
            <a:r>
              <a:rPr 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77040" y="13526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207520" y="20364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TextBox 81"/>
          <p:cNvSpPr txBox="1"/>
          <p:nvPr/>
        </p:nvSpPr>
        <p:spPr>
          <a:xfrm>
            <a:off x="2215577" y="763110"/>
            <a:ext cx="275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Print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3526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214880" y="1409413"/>
            <a:ext cx="9524721" cy="33255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Nomor Surat Jalan  |     Nomor Instruksi    |      Target Pengiriman   |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Vendor Repair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12005" y="1740825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87091" y="1732153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787231" y="1762866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536" y="1754280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109582" y="1762866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9778576" y="1762866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5947907" y="1762866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55664" y="215331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dirty="0" smtClean="0">
                <a:solidFill>
                  <a:schemeClr val="accent1"/>
                </a:solidFill>
              </a:rPr>
              <a:t>Requested</a:t>
            </a:r>
            <a:r>
              <a:rPr lang="en-US" sz="1200" dirty="0" smtClean="0">
                <a:solidFill>
                  <a:srgbClr val="FF0000"/>
                </a:solidFill>
              </a:rPr>
              <a:t>      </a:t>
            </a:r>
            <a:r>
              <a:rPr lang="en-US" sz="1200" dirty="0" smtClean="0"/>
              <a:t>              </a:t>
            </a:r>
            <a:r>
              <a:rPr lang="id-ID" sz="1200" dirty="0"/>
              <a:t>00</a:t>
            </a:r>
            <a:r>
              <a:rPr lang="en-US" sz="1200" dirty="0" smtClean="0"/>
              <a:t>1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001/INST-IC1/REP/V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Juli 2018	                  </a:t>
            </a:r>
            <a:r>
              <a:rPr lang="id-ID" sz="1200" dirty="0" smtClean="0"/>
              <a:t>Makmur</a:t>
            </a:r>
            <a:endParaRPr lang="id-ID" sz="12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41797" y="2225769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852010"/>
            <a:ext cx="9741258" cy="33713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8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Approval</a:t>
            </a:r>
            <a:r>
              <a:rPr lang="en-US" sz="1400" b="1" dirty="0" smtClean="0">
                <a:solidFill>
                  <a:srgbClr val="FFFF00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15577" y="852010"/>
            <a:ext cx="329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Approval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184400" y="1370407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2214880" y="205420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2222937" y="1710252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9602" y="1370407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214880" y="1409413"/>
            <a:ext cx="9524721" cy="33255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|   Nomor Surat Jalan  |     Nomor Instruksi    |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|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Vendor Repair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12005" y="1740825"/>
            <a:ext cx="131965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87091" y="1732153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7787231" y="1762866"/>
            <a:ext cx="1573680" cy="297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3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536" y="1754280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109582" y="1762866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9778576" y="1762866"/>
            <a:ext cx="1670538" cy="296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5947907" y="1762866"/>
            <a:ext cx="172707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36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341797" y="2225769"/>
            <a:ext cx="155576" cy="1206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334437" y="2150736"/>
            <a:ext cx="938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smtClean="0">
                <a:solidFill>
                  <a:schemeClr val="accent1"/>
                </a:solidFill>
              </a:rPr>
              <a:t>Requested</a:t>
            </a:r>
            <a:r>
              <a:rPr lang="en-US" sz="1200" dirty="0" smtClean="0">
                <a:solidFill>
                  <a:srgbClr val="FF0000"/>
                </a:solidFill>
              </a:rPr>
              <a:t>     </a:t>
            </a:r>
            <a:r>
              <a:rPr lang="en-US" sz="1200" dirty="0" smtClean="0"/>
              <a:t>                    </a:t>
            </a:r>
            <a:r>
              <a:rPr lang="id-ID" sz="1200" dirty="0"/>
              <a:t>00</a:t>
            </a:r>
            <a:r>
              <a:rPr lang="en-US" sz="1200" dirty="0" smtClean="0"/>
              <a:t>1</a:t>
            </a:r>
            <a:r>
              <a:rPr lang="id-ID" sz="1200" dirty="0" smtClean="0"/>
              <a:t>/SJ-Jakarta-Div1/0</a:t>
            </a:r>
            <a:r>
              <a:rPr lang="en-US" sz="1200" dirty="0"/>
              <a:t>7</a:t>
            </a:r>
            <a:r>
              <a:rPr lang="id-ID" sz="1200" dirty="0"/>
              <a:t>/18</a:t>
            </a:r>
            <a:r>
              <a:rPr lang="en-US" sz="1200" dirty="0" smtClean="0"/>
              <a:t>     </a:t>
            </a:r>
            <a:r>
              <a:rPr lang="id-ID" sz="1200" dirty="0" smtClean="0"/>
              <a:t>001/INST-IC1/REP/V</a:t>
            </a:r>
            <a:r>
              <a:rPr lang="en-US" sz="1200" dirty="0" smtClean="0"/>
              <a:t>II</a:t>
            </a:r>
            <a:r>
              <a:rPr lang="id-ID" sz="1200" dirty="0" smtClean="0"/>
              <a:t>/2018 </a:t>
            </a:r>
            <a:r>
              <a:rPr lang="en-US" sz="1200" dirty="0"/>
              <a:t>	</a:t>
            </a:r>
            <a:r>
              <a:rPr lang="en-US" sz="1200" dirty="0" smtClean="0"/>
              <a:t>         20 Juli 2018	                  </a:t>
            </a:r>
            <a:r>
              <a:rPr lang="id-ID" sz="1200" dirty="0" smtClean="0"/>
              <a:t>Makmur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7502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34230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852010"/>
            <a:ext cx="9741258" cy="33713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8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1870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68" name="Rectangle 67"/>
          <p:cNvSpPr/>
          <p:nvPr/>
        </p:nvSpPr>
        <p:spPr>
          <a:xfrm>
            <a:off x="2177040" y="1517786"/>
            <a:ext cx="9753699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2105920" y="23285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2105920" y="1659511"/>
            <a:ext cx="9524721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  Warehouse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94736" y="24251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73" name="Rectangle 72"/>
          <p:cNvSpPr/>
          <p:nvPr/>
        </p:nvSpPr>
        <p:spPr>
          <a:xfrm>
            <a:off x="2113977" y="1984631"/>
            <a:ext cx="953978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03045" y="20183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925422" y="20097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049620" y="19960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6" descr="Hasil gambar untuk icon d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79" y="20049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581647" y="20308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/>
          <p:cNvSpPr/>
          <p:nvPr/>
        </p:nvSpPr>
        <p:spPr>
          <a:xfrm>
            <a:off x="9498166" y="21373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213577" y="2541138"/>
            <a:ext cx="155576" cy="12065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215577" y="852010"/>
            <a:ext cx="329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Approval Surat </a:t>
            </a:r>
            <a:r>
              <a:rPr lang="en-US" sz="2400" b="1" dirty="0" err="1" smtClean="0"/>
              <a:t>Jalan</a:t>
            </a:r>
            <a:endParaRPr lang="id-ID" sz="2400" b="1" dirty="0" smtClean="0"/>
          </a:p>
        </p:txBody>
      </p:sp>
      <p:pic>
        <p:nvPicPr>
          <p:cNvPr id="71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32242" y="15177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842868" y="1021734"/>
            <a:ext cx="10044690" cy="519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2007336" y="162618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	:</a:t>
            </a:r>
          </a:p>
          <a:p>
            <a:r>
              <a:rPr lang="id-ID" dirty="0" smtClean="0"/>
              <a:t>Nomor Instruksi     	:</a:t>
            </a:r>
          </a:p>
          <a:p>
            <a:r>
              <a:rPr lang="id-ID" dirty="0" smtClean="0"/>
              <a:t>Ta</a:t>
            </a:r>
            <a:r>
              <a:rPr lang="en-US" dirty="0" err="1" smtClean="0"/>
              <a:t>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4102836" y="1985229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02836" y="2558518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02836" y="2277329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26796" y="1126421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</a:t>
            </a:r>
            <a:r>
              <a:rPr lang="id-ID" sz="2400" b="1" dirty="0" smtClean="0"/>
              <a:t> </a:t>
            </a:r>
            <a:r>
              <a:rPr lang="en-US" sz="2400" b="1" dirty="0" smtClean="0"/>
              <a:t>Print </a:t>
            </a:r>
            <a:r>
              <a:rPr lang="id-ID" sz="2400" b="1" dirty="0" smtClean="0"/>
              <a:t>Surat </a:t>
            </a:r>
            <a:r>
              <a:rPr lang="id-ID" sz="2400" b="1" dirty="0"/>
              <a:t>Jalan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05196" y="2849562"/>
            <a:ext cx="2717800" cy="249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ysClr val="windowText" lastClr="000000"/>
                </a:solidFill>
              </a:rPr>
              <a:t>Makmur</a:t>
            </a:r>
            <a:endParaRPr lang="id-ID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04386" y="1664915"/>
            <a:ext cx="2747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Forwarder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Nomor Polisi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Driver	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File Attachment	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Revision Remark	:</a:t>
            </a:r>
            <a:endParaRPr lang="id-ID" dirty="0" smtClean="0"/>
          </a:p>
          <a:p>
            <a:pPr>
              <a:tabLst>
                <a:tab pos="1773238" algn="l"/>
              </a:tabLst>
            </a:pP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9225530" y="1708025"/>
            <a:ext cx="240346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JNE Logistic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25530" y="2005897"/>
            <a:ext cx="240346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B 805 MNC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25530" y="2302851"/>
            <a:ext cx="240346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tx1"/>
                </a:solidFill>
              </a:rPr>
              <a:t>Bambang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8" action="ppaction://hlinksldjump"/>
          </p:cNvPr>
          <p:cNvSpPr/>
          <p:nvPr/>
        </p:nvSpPr>
        <p:spPr>
          <a:xfrm>
            <a:off x="3632122" y="5615591"/>
            <a:ext cx="1333500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Approve</a:t>
            </a:r>
            <a:endParaRPr lang="en-US" sz="1600" dirty="0"/>
          </a:p>
        </p:txBody>
      </p:sp>
      <p:sp>
        <p:nvSpPr>
          <p:cNvPr id="44" name="Rounded Rectangle 43">
            <a:hlinkClick r:id="rId9" action="ppaction://hlinksldjump"/>
          </p:cNvPr>
          <p:cNvSpPr/>
          <p:nvPr/>
        </p:nvSpPr>
        <p:spPr>
          <a:xfrm>
            <a:off x="2177040" y="5615591"/>
            <a:ext cx="1333500" cy="2679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Revise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4100493" y="1715592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</a:t>
            </a:r>
            <a:r>
              <a:rPr lang="en-US" sz="1600" dirty="0">
                <a:solidFill>
                  <a:schemeClr val="tx1"/>
                </a:solidFill>
              </a:rPr>
              <a:t>1x</a:t>
            </a:r>
            <a:r>
              <a:rPr lang="id-ID" sz="1600" dirty="0">
                <a:solidFill>
                  <a:schemeClr val="tx1"/>
                </a:solidFill>
              </a:rPr>
              <a:t>/SJ-Jakarta-Div1/0</a:t>
            </a:r>
            <a:r>
              <a:rPr lang="en-US" sz="1600" dirty="0">
                <a:solidFill>
                  <a:schemeClr val="tx1"/>
                </a:solidFill>
              </a:rPr>
              <a:t>7</a:t>
            </a:r>
            <a:r>
              <a:rPr lang="id-ID" sz="16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223185" y="2889397"/>
            <a:ext cx="2403460" cy="585491"/>
          </a:xfrm>
          <a:prstGeom prst="rect">
            <a:avLst/>
          </a:prstGeom>
          <a:noFill/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Approval</a:t>
            </a:r>
            <a:r>
              <a:rPr lang="en-US" sz="1400" b="1" dirty="0" smtClean="0">
                <a:solidFill>
                  <a:srgbClr val="FFFF00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56636" y="3575553"/>
            <a:ext cx="9512106" cy="17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2253265" y="3677152"/>
            <a:ext cx="9301176" cy="24640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 |      Status  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53265" y="4218610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STB	                    </a:t>
            </a:r>
            <a:r>
              <a:rPr lang="id-ID" sz="1200" dirty="0" smtClean="0"/>
              <a:t>ST</a:t>
            </a:r>
            <a:r>
              <a:rPr lang="en-US" sz="1200" dirty="0" smtClean="0"/>
              <a:t>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  </a:t>
            </a:r>
            <a:r>
              <a:rPr lang="en-US" sz="1200" dirty="0" smtClean="0"/>
              <a:t>  </a:t>
            </a:r>
            <a:r>
              <a:rPr lang="id-ID" sz="1200" dirty="0" smtClean="0"/>
              <a:t>   </a:t>
            </a:r>
            <a:r>
              <a:rPr lang="en-US" sz="1200" dirty="0" smtClean="0"/>
              <a:t>Fujitsu	 5                    SN            Not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9703339" y="4209268"/>
            <a:ext cx="630095" cy="231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53265" y="4475785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 OTB	                    DE 126-14</a:t>
            </a:r>
            <a:r>
              <a:rPr lang="id-ID" sz="1200" dirty="0" smtClean="0"/>
              <a:t>    </a:t>
            </a:r>
            <a:r>
              <a:rPr lang="en-US" sz="1200" dirty="0" smtClean="0"/>
              <a:t> </a:t>
            </a:r>
            <a:r>
              <a:rPr lang="id-ID" sz="1200" dirty="0" smtClean="0"/>
              <a:t>  </a:t>
            </a:r>
            <a:r>
              <a:rPr lang="en-US" sz="1200" dirty="0" smtClean="0"/>
              <a:t> </a:t>
            </a:r>
            <a:r>
              <a:rPr lang="id-ID" sz="1200" dirty="0" smtClean="0"/>
              <a:t>    </a:t>
            </a:r>
            <a:r>
              <a:rPr lang="en-US" sz="1200" dirty="0" smtClean="0"/>
              <a:t>Fujitsu         </a:t>
            </a:r>
            <a:r>
              <a:rPr lang="id-ID" sz="1200" dirty="0" smtClean="0"/>
              <a:t> </a:t>
            </a:r>
            <a:r>
              <a:rPr lang="en-US" sz="1200" dirty="0" smtClean="0"/>
              <a:t>        2</a:t>
            </a:r>
            <a:r>
              <a:rPr lang="en-US" sz="1200" dirty="0"/>
              <a:t> </a:t>
            </a:r>
            <a:r>
              <a:rPr lang="en-US" sz="1200" dirty="0" smtClean="0"/>
              <a:t>                Non SN      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sp>
        <p:nvSpPr>
          <p:cNvPr id="47" name="Rectangle 46"/>
          <p:cNvSpPr/>
          <p:nvPr/>
        </p:nvSpPr>
        <p:spPr>
          <a:xfrm>
            <a:off x="2622469" y="3962241"/>
            <a:ext cx="984270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778169" y="3962241"/>
            <a:ext cx="984270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4857669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5711109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6595029" y="3962241"/>
            <a:ext cx="72614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082509" y="3945962"/>
            <a:ext cx="238661" cy="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7445182" y="3962241"/>
            <a:ext cx="957901" cy="206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161262" y="3945962"/>
            <a:ext cx="238661" cy="23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38193" y="3575554"/>
            <a:ext cx="208108" cy="17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9149330" y="2582251"/>
            <a:ext cx="2403460" cy="257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chemeClr val="accent5"/>
                </a:solidFill>
              </a:rPr>
              <a:t>s</a:t>
            </a:r>
            <a:r>
              <a:rPr lang="en-US" sz="1600" u="sng" dirty="0" err="1" smtClean="0">
                <a:solidFill>
                  <a:schemeClr val="accent5"/>
                </a:solidFill>
              </a:rPr>
              <a:t>urat</a:t>
            </a:r>
            <a:r>
              <a:rPr lang="en-US" sz="1600" u="sng" dirty="0" smtClean="0">
                <a:solidFill>
                  <a:schemeClr val="accent5"/>
                </a:solidFill>
              </a:rPr>
              <a:t> jalan.pdf</a:t>
            </a:r>
            <a:endParaRPr lang="id-ID" sz="1600" u="sng" dirty="0">
              <a:solidFill>
                <a:schemeClr val="accent5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44" y="107333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3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admin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759256"/>
            <a:ext cx="9762631" cy="5003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301312" y="289535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5905675" y="740657"/>
            <a:ext cx="220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SURAT JALAN</a:t>
            </a:r>
            <a:r>
              <a:rPr lang="en-US" sz="2800" dirty="0" smtClean="0"/>
              <a:t> </a:t>
            </a:r>
            <a:endParaRPr lang="id-ID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750191" y="1130135"/>
            <a:ext cx="2538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No : 00</a:t>
            </a:r>
            <a:r>
              <a:rPr lang="en-US" sz="1400" dirty="0" smtClean="0"/>
              <a:t>1x</a:t>
            </a:r>
            <a:r>
              <a:rPr lang="id-ID" sz="1400" dirty="0" smtClean="0"/>
              <a:t>/SJ-Jakarta-Div1/0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6836" y="1548619"/>
            <a:ext cx="4333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No. </a:t>
            </a:r>
            <a:r>
              <a:rPr lang="en-US" sz="1400" dirty="0" err="1" smtClean="0"/>
              <a:t>Instruksi</a:t>
            </a:r>
            <a:r>
              <a:rPr lang="id-ID" sz="1400" dirty="0" smtClean="0"/>
              <a:t>		: </a:t>
            </a:r>
            <a:r>
              <a:rPr lang="en-US" sz="1400" dirty="0" smtClean="0"/>
              <a:t> </a:t>
            </a:r>
            <a:r>
              <a:rPr lang="id-ID" sz="1400" dirty="0"/>
              <a:t>001/INST-IC1/REP/V</a:t>
            </a:r>
            <a:r>
              <a:rPr lang="en-US" sz="1400" dirty="0"/>
              <a:t>II</a:t>
            </a:r>
            <a:r>
              <a:rPr lang="id-ID" sz="1400" dirty="0"/>
              <a:t>/2018</a:t>
            </a:r>
          </a:p>
          <a:p>
            <a:r>
              <a:rPr lang="id-ID" sz="1400" dirty="0" smtClean="0"/>
              <a:t>Tanggal Diterbitkan	:  </a:t>
            </a:r>
            <a:r>
              <a:rPr lang="en-US" sz="1400" dirty="0" smtClean="0"/>
              <a:t>20</a:t>
            </a:r>
            <a:r>
              <a:rPr lang="id-ID" sz="1400" dirty="0" smtClean="0"/>
              <a:t> </a:t>
            </a:r>
            <a:r>
              <a:rPr lang="en-US" sz="1400" dirty="0" err="1" smtClean="0"/>
              <a:t>Juli</a:t>
            </a:r>
            <a:r>
              <a:rPr lang="id-ID" sz="1400" dirty="0" smtClean="0"/>
              <a:t> 2018</a:t>
            </a:r>
          </a:p>
          <a:p>
            <a:r>
              <a:rPr lang="en-US" sz="1400" dirty="0"/>
              <a:t>Vendor Repair </a:t>
            </a:r>
            <a:r>
              <a:rPr lang="id-ID" sz="1400" dirty="0" smtClean="0"/>
              <a:t>	:  </a:t>
            </a:r>
            <a:r>
              <a:rPr lang="en-US" sz="1400" dirty="0" err="1" smtClean="0"/>
              <a:t>Makmur</a:t>
            </a:r>
            <a:endParaRPr lang="en-US" sz="1400" dirty="0" smtClean="0"/>
          </a:p>
          <a:p>
            <a:r>
              <a:rPr lang="id-ID" sz="1400" dirty="0" smtClean="0"/>
              <a:t>Forwarder		:  JNE Logistic</a:t>
            </a:r>
          </a:p>
          <a:p>
            <a:r>
              <a:rPr lang="id-ID" sz="1400" dirty="0" smtClean="0"/>
              <a:t>Nomor Polisi	:  B 805 MNC</a:t>
            </a:r>
          </a:p>
          <a:p>
            <a:r>
              <a:rPr lang="id-ID" sz="1400" dirty="0" smtClean="0"/>
              <a:t>Driver		:  Bambang</a:t>
            </a:r>
          </a:p>
          <a:p>
            <a:r>
              <a:rPr lang="id-ID" sz="1400" dirty="0" smtClean="0"/>
              <a:t>Jam Print		:  15.12</a:t>
            </a:r>
            <a:endParaRPr lang="en-US" sz="1400" dirty="0" smtClean="0"/>
          </a:p>
          <a:p>
            <a:r>
              <a:rPr lang="en-US" sz="1400" dirty="0" smtClean="0"/>
              <a:t>Jam </a:t>
            </a:r>
            <a:r>
              <a:rPr lang="en-US" sz="1400" dirty="0" err="1" smtClean="0"/>
              <a:t>Serah</a:t>
            </a:r>
            <a:r>
              <a:rPr lang="en-US" sz="1400" dirty="0" smtClean="0"/>
              <a:t> </a:t>
            </a:r>
            <a:r>
              <a:rPr lang="en-US" sz="1400" dirty="0" err="1" smtClean="0"/>
              <a:t>Terima</a:t>
            </a:r>
            <a:r>
              <a:rPr lang="en-US" sz="1400" dirty="0" smtClean="0"/>
              <a:t>	: </a:t>
            </a:r>
            <a:endParaRPr lang="id-ID" sz="1400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2184400" y="5970024"/>
            <a:ext cx="1333500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535446" y="3106747"/>
            <a:ext cx="732590" cy="270001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5062" y="3805109"/>
            <a:ext cx="6894838" cy="363874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# |    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|     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Brand   |  </a:t>
            </a:r>
            <a:r>
              <a:rPr lang="id-ID" sz="1400" b="1" dirty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SN/Non </a:t>
            </a:r>
            <a:endParaRPr lang="id-ID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728" y="749476"/>
            <a:ext cx="2173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Outbound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smtClean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--- </a:t>
            </a:r>
            <a:r>
              <a:rPr lang="en-US" sz="1400" dirty="0">
                <a:solidFill>
                  <a:schemeClr val="bg1"/>
                </a:solidFill>
              </a:rPr>
              <a:t>Tag SN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Print SJ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Approval</a:t>
            </a:r>
            <a:r>
              <a:rPr lang="en-US" sz="1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*Disposal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id-ID" sz="1400" dirty="0" smtClean="0">
                <a:solidFill>
                  <a:schemeClr val="bg1"/>
                </a:solidFill>
              </a:rPr>
              <a:t>Prod</a:t>
            </a:r>
            <a:r>
              <a:rPr lang="en-US" sz="1400" dirty="0" err="1" smtClean="0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 err="1" smtClean="0">
                <a:solidFill>
                  <a:schemeClr val="bg1"/>
                </a:solidFill>
              </a:rPr>
              <a:t>Peminjaman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*GRF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Stock </a:t>
            </a:r>
            <a:r>
              <a:rPr lang="en-US" sz="1400" dirty="0" err="1" smtClean="0">
                <a:solidFill>
                  <a:schemeClr val="bg1"/>
                </a:solidFill>
              </a:rPr>
              <a:t>Opname</a:t>
            </a:r>
            <a:r>
              <a:rPr lang="en-US" sz="1400" dirty="0" smtClean="0">
                <a:solidFill>
                  <a:schemeClr val="bg1"/>
                </a:solidFill>
              </a:rPr>
              <a:t> By AMD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1065" y="4205910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STB	                         </a:t>
            </a:r>
            <a:r>
              <a:rPr lang="id-ID" sz="1200" dirty="0" smtClean="0"/>
              <a:t>ST</a:t>
            </a:r>
            <a:r>
              <a:rPr lang="en-US" sz="1200" dirty="0" smtClean="0"/>
              <a:t>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  </a:t>
            </a:r>
            <a:r>
              <a:rPr lang="en-US" sz="1200" dirty="0" smtClean="0"/>
              <a:t>  </a:t>
            </a:r>
            <a:r>
              <a:rPr lang="id-ID" sz="1200" dirty="0" smtClean="0"/>
              <a:t>   </a:t>
            </a:r>
            <a:r>
              <a:rPr lang="en-US" sz="1200" dirty="0" smtClean="0"/>
              <a:t>Fujitsu	        5                     SN</a:t>
            </a:r>
            <a:endParaRPr lang="id-ID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1065" y="4463085"/>
            <a:ext cx="7677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 OTB	                         DE 126-14</a:t>
            </a:r>
            <a:r>
              <a:rPr lang="id-ID" sz="1200" dirty="0" smtClean="0"/>
              <a:t>    </a:t>
            </a:r>
            <a:r>
              <a:rPr lang="en-US" sz="1200" dirty="0" smtClean="0"/>
              <a:t> </a:t>
            </a:r>
            <a:r>
              <a:rPr lang="id-ID" sz="1200" dirty="0" smtClean="0"/>
              <a:t>  </a:t>
            </a:r>
            <a:r>
              <a:rPr lang="en-US" sz="1200" dirty="0" smtClean="0"/>
              <a:t> </a:t>
            </a:r>
            <a:r>
              <a:rPr lang="id-ID" sz="1200" dirty="0" smtClean="0"/>
              <a:t>    </a:t>
            </a:r>
            <a:r>
              <a:rPr lang="en-US" sz="1200" dirty="0" smtClean="0"/>
              <a:t>Fujitsu          </a:t>
            </a:r>
            <a:r>
              <a:rPr lang="id-ID" sz="1200" dirty="0" smtClean="0"/>
              <a:t> </a:t>
            </a:r>
            <a:r>
              <a:rPr lang="en-US" sz="1200" dirty="0" smtClean="0"/>
              <a:t>        2</a:t>
            </a:r>
            <a:r>
              <a:rPr lang="en-US" sz="1200" dirty="0"/>
              <a:t> </a:t>
            </a:r>
            <a:r>
              <a:rPr lang="en-US" sz="1200" dirty="0" smtClean="0"/>
              <a:t>                 Non SN</a:t>
            </a:r>
            <a:endParaRPr lang="id-ID" sz="12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472" y="812087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40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Inbound Repair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By AMD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Vendor Repair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</a:t>
            </a:r>
            <a:r>
              <a:rPr lang="en-US" sz="1600" dirty="0" err="1" smtClean="0">
                <a:solidFill>
                  <a:srgbClr val="FF0000"/>
                </a:solidFill>
              </a:rPr>
              <a:t>Intransit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          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34" name="Rectangle 33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47682" y="2797317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6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40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Inbound Repair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By AMD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</a:t>
            </a:r>
            <a:r>
              <a:rPr lang="en-US" sz="1600" dirty="0" err="1" smtClean="0">
                <a:solidFill>
                  <a:srgbClr val="FF0000"/>
                </a:solidFill>
              </a:rPr>
              <a:t>Intransit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34" name="Rectangle 33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47682" y="2797317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842868" y="1021734"/>
            <a:ext cx="10044690" cy="5196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2074897" y="1142941"/>
            <a:ext cx="290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Input Inbound Repair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112042" y="1719159"/>
            <a:ext cx="2747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Nomor Surat Jalan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Vendor Repair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File Attachment	: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Tanggal Datang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4290725" y="174543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</a:t>
            </a:r>
            <a:r>
              <a:rPr lang="en-US" sz="1600" dirty="0">
                <a:solidFill>
                  <a:schemeClr val="tx1"/>
                </a:solidFill>
              </a:rPr>
              <a:t>1x</a:t>
            </a:r>
            <a:r>
              <a:rPr lang="id-ID" sz="1600" dirty="0">
                <a:solidFill>
                  <a:schemeClr val="tx1"/>
                </a:solidFill>
              </a:rPr>
              <a:t>/SJ-Jakarta-Div1/0</a:t>
            </a:r>
            <a:r>
              <a:rPr lang="en-US" sz="1600" dirty="0">
                <a:solidFill>
                  <a:schemeClr val="tx1"/>
                </a:solidFill>
              </a:rPr>
              <a:t>7</a:t>
            </a:r>
            <a:r>
              <a:rPr lang="id-ID" sz="1600" dirty="0">
                <a:solidFill>
                  <a:schemeClr val="tx1"/>
                </a:solidFill>
              </a:rPr>
              <a:t>/18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90725" y="204081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90724" y="2658836"/>
            <a:ext cx="2399635" cy="28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6" descr="Hasil gambar untuk icon d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6" y="2636047"/>
            <a:ext cx="232260" cy="2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2021242" y="3020826"/>
            <a:ext cx="9546329" cy="1771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1941342" y="3190570"/>
            <a:ext cx="9867100" cy="2443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1984627" y="3266769"/>
            <a:ext cx="9709514" cy="24640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Brand   |    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QTY   |  SN/Non   |   QTY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Terima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|  Delta    |     Status       |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70827" y="3862335"/>
            <a:ext cx="802255" cy="22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68244" y="3862589"/>
            <a:ext cx="959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   STB	                     </a:t>
            </a:r>
            <a:r>
              <a:rPr lang="id-ID" sz="1200" dirty="0" smtClean="0"/>
              <a:t>ST</a:t>
            </a:r>
            <a:r>
              <a:rPr lang="en-US" sz="1200" dirty="0" smtClean="0"/>
              <a:t>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</a:t>
            </a:r>
            <a:r>
              <a:rPr lang="en-US" sz="1200" dirty="0" smtClean="0"/>
              <a:t> </a:t>
            </a:r>
            <a:r>
              <a:rPr lang="id-ID" sz="1200" dirty="0" smtClean="0"/>
              <a:t>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Fujitsu 	    5                        SN                          5                          0              Completed</a:t>
            </a:r>
            <a:endParaRPr lang="id-ID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955544" y="4169203"/>
            <a:ext cx="959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        OTB	                     DE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  </a:t>
            </a:r>
            <a:r>
              <a:rPr lang="en-US" sz="1200" dirty="0" smtClean="0"/>
              <a:t>   </a:t>
            </a:r>
            <a:r>
              <a:rPr lang="id-ID" sz="1200" dirty="0" smtClean="0"/>
              <a:t>  </a:t>
            </a:r>
            <a:r>
              <a:rPr lang="en-US" sz="1200" dirty="0" smtClean="0"/>
              <a:t>Fujitsu	    2                     Non SN                         5                      0              Completed</a:t>
            </a:r>
            <a:endParaRPr lang="id-ID" sz="1200" dirty="0"/>
          </a:p>
        </p:txBody>
      </p:sp>
      <p:sp>
        <p:nvSpPr>
          <p:cNvPr id="51" name="Rectangle 50"/>
          <p:cNvSpPr/>
          <p:nvPr/>
        </p:nvSpPr>
        <p:spPr>
          <a:xfrm>
            <a:off x="7496081" y="4179454"/>
            <a:ext cx="802255" cy="22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 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5708" y="3574451"/>
            <a:ext cx="1114242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3533958" y="3574451"/>
            <a:ext cx="987242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662579" y="3575986"/>
            <a:ext cx="668835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5435146" y="3575986"/>
            <a:ext cx="936957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6482547" y="3575986"/>
            <a:ext cx="756453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7391400" y="3569636"/>
            <a:ext cx="984250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8540749" y="3569636"/>
            <a:ext cx="624017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9298116" y="3569636"/>
            <a:ext cx="855534" cy="21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045772" y="3575986"/>
            <a:ext cx="193228" cy="2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60422" y="3556355"/>
            <a:ext cx="193228" cy="2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893" y="3190571"/>
            <a:ext cx="187374" cy="24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6">
            <a:hlinkClick r:id="rId10" action="ppaction://hlinksldjump"/>
          </p:cNvPr>
          <p:cNvSpPr/>
          <p:nvPr/>
        </p:nvSpPr>
        <p:spPr>
          <a:xfrm>
            <a:off x="1941342" y="5766555"/>
            <a:ext cx="1333500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10554489" y="3840676"/>
            <a:ext cx="663651" cy="254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View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232318" y="2328393"/>
            <a:ext cx="2403460" cy="257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chemeClr val="accent5"/>
                </a:solidFill>
              </a:rPr>
              <a:t>s</a:t>
            </a:r>
            <a:r>
              <a:rPr lang="en-US" sz="1600" u="sng" dirty="0" err="1" smtClean="0">
                <a:solidFill>
                  <a:schemeClr val="accent5"/>
                </a:solidFill>
              </a:rPr>
              <a:t>urat</a:t>
            </a:r>
            <a:r>
              <a:rPr lang="en-US" sz="1600" u="sng" dirty="0" smtClean="0">
                <a:solidFill>
                  <a:schemeClr val="accent5"/>
                </a:solidFill>
              </a:rPr>
              <a:t> jalan.pdf</a:t>
            </a:r>
            <a:endParaRPr lang="id-ID" sz="1600" u="sng" dirty="0">
              <a:solidFill>
                <a:schemeClr val="accent5"/>
              </a:solidFill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44" y="107333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3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40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Inbound Repair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</a:t>
            </a:r>
            <a:r>
              <a:rPr lang="en-US" sz="1400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</a:t>
            </a:r>
            <a:r>
              <a:rPr lang="en-US" sz="1400" dirty="0">
                <a:solidFill>
                  <a:schemeClr val="bg1"/>
                </a:solidFill>
              </a:rPr>
              <a:t>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By AMD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Vendor Repair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347136" y="30601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Uncompleted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</a:t>
            </a:r>
            <a:r>
              <a:rPr lang="en-US" sz="1600" dirty="0" smtClean="0"/>
              <a:t>12x</a:t>
            </a:r>
            <a:r>
              <a:rPr lang="id-ID" sz="1600" dirty="0" smtClean="0"/>
              <a:t>/SJ-Jakarta-Div1/0</a:t>
            </a:r>
            <a:r>
              <a:rPr lang="en-US" sz="1600" dirty="0" smtClean="0"/>
              <a:t>5</a:t>
            </a:r>
            <a:r>
              <a:rPr lang="id-ID" sz="1600" dirty="0" smtClean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01 Mei 2018		</a:t>
            </a:r>
            <a:r>
              <a:rPr lang="en-US" sz="1600" dirty="0" err="1" smtClean="0"/>
              <a:t>Logistik</a:t>
            </a:r>
            <a:r>
              <a:rPr lang="en-US" sz="1600" dirty="0" smtClean="0"/>
              <a:t> Jaya</a:t>
            </a:r>
            <a:endParaRPr lang="id-ID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340401" y="2721595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Completed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accent5"/>
                </a:solidFill>
              </a:rPr>
              <a:t>  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56754" y="3119111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l="20149" t="17451" r="19355" b="24973"/>
          <a:stretch/>
        </p:blipFill>
        <p:spPr>
          <a:xfrm>
            <a:off x="2377901" y="2847987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By AMD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Vendor Repair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New Inbound 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347682" y="2797317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1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571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892824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989387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5177" y="3096296"/>
            <a:ext cx="155576" cy="1206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66057" y="1021733"/>
            <a:ext cx="11321501" cy="5402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807979" y="1082415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Tag SN</a:t>
            </a:r>
            <a:endParaRPr lang="id-ID" sz="2400" b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787400" y="3268494"/>
            <a:ext cx="11021042" cy="2443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849114" y="3344693"/>
            <a:ext cx="10845027" cy="24640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.Good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.Reject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  SN/Non  |       Status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3183" y="3873451"/>
            <a:ext cx="920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STB	                    </a:t>
            </a:r>
            <a:r>
              <a:rPr lang="id-ID" sz="1200" dirty="0" smtClean="0"/>
              <a:t>ST</a:t>
            </a:r>
            <a:r>
              <a:rPr lang="en-US" sz="1200" dirty="0" smtClean="0"/>
              <a:t>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     </a:t>
            </a:r>
            <a:r>
              <a:rPr lang="en-US" sz="1200" dirty="0" smtClean="0"/>
              <a:t>Fujitsu</a:t>
            </a:r>
            <a:r>
              <a:rPr lang="en-US" sz="1200" dirty="0"/>
              <a:t> </a:t>
            </a:r>
            <a:r>
              <a:rPr lang="en-US" sz="1200" dirty="0" smtClean="0"/>
              <a:t>                5                   5                        0                    SN             Not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0193058" y="2870998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57" name="Rounded Rectangle 56"/>
          <p:cNvSpPr/>
          <p:nvPr/>
        </p:nvSpPr>
        <p:spPr>
          <a:xfrm>
            <a:off x="9246097" y="2946184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338337" y="2886508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762214" y="594099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 SN</a:t>
            </a:r>
            <a:endParaRPr lang="id-ID" dirty="0"/>
          </a:p>
        </p:txBody>
      </p:sp>
      <p:sp>
        <p:nvSpPr>
          <p:cNvPr id="43" name="TextBox 42"/>
          <p:cNvSpPr txBox="1"/>
          <p:nvPr/>
        </p:nvSpPr>
        <p:spPr>
          <a:xfrm>
            <a:off x="863183" y="4167816"/>
            <a:ext cx="920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OTB	                    DE 126-14</a:t>
            </a:r>
            <a:r>
              <a:rPr lang="id-ID" sz="1200" dirty="0" smtClean="0"/>
              <a:t>   </a:t>
            </a:r>
            <a:r>
              <a:rPr lang="en-US" sz="1200" dirty="0" smtClean="0"/>
              <a:t> </a:t>
            </a:r>
            <a:r>
              <a:rPr lang="id-ID" sz="1200" dirty="0" smtClean="0"/>
              <a:t>      </a:t>
            </a:r>
            <a:r>
              <a:rPr lang="en-US" sz="1200" dirty="0" smtClean="0"/>
              <a:t>Fujitsu        </a:t>
            </a:r>
            <a:r>
              <a:rPr lang="id-ID" sz="1200" dirty="0" smtClean="0"/>
              <a:t> </a:t>
            </a:r>
            <a:r>
              <a:rPr lang="en-US" sz="1200" dirty="0" smtClean="0"/>
              <a:t>         2                   2                       0                 Non SN        Not Registered          </a:t>
            </a:r>
            <a:endParaRPr lang="id-ID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10455450" y="4202117"/>
            <a:ext cx="507617" cy="2155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View</a:t>
            </a:r>
            <a:endParaRPr lang="en-US" sz="1100" dirty="0"/>
          </a:p>
        </p:txBody>
      </p:sp>
      <p:sp>
        <p:nvSpPr>
          <p:cNvPr id="64" name="Rounded Rectangle 63">
            <a:hlinkClick r:id="rId8" action="ppaction://hlinksldjump"/>
          </p:cNvPr>
          <p:cNvSpPr/>
          <p:nvPr/>
        </p:nvSpPr>
        <p:spPr>
          <a:xfrm>
            <a:off x="9371997" y="4209377"/>
            <a:ext cx="1023580" cy="2083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Qty</a:t>
            </a:r>
            <a:r>
              <a:rPr lang="en-US" sz="1100" dirty="0" smtClean="0"/>
              <a:t> Cond</a:t>
            </a:r>
            <a:endParaRPr lang="en-US" sz="1100" dirty="0"/>
          </a:p>
        </p:txBody>
      </p:sp>
      <p:sp>
        <p:nvSpPr>
          <p:cNvPr id="65" name="Rounded Rectangle 64">
            <a:hlinkClick r:id="rId9" action="ppaction://hlinksldjump"/>
          </p:cNvPr>
          <p:cNvSpPr/>
          <p:nvPr/>
        </p:nvSpPr>
        <p:spPr>
          <a:xfrm>
            <a:off x="9371997" y="3902036"/>
            <a:ext cx="1031200" cy="2098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Upload SN</a:t>
            </a:r>
            <a:endParaRPr lang="en-US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10974500" y="3913385"/>
            <a:ext cx="166477" cy="19852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10986883" y="4213105"/>
            <a:ext cx="166477" cy="20459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60" name="Rounded Rectangle 59">
            <a:hlinkClick r:id="rId10" action="ppaction://hlinksldjump"/>
          </p:cNvPr>
          <p:cNvSpPr/>
          <p:nvPr/>
        </p:nvSpPr>
        <p:spPr>
          <a:xfrm>
            <a:off x="10439371" y="3902036"/>
            <a:ext cx="507617" cy="2155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View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915637" y="1598362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en-US" dirty="0" err="1" smtClean="0"/>
              <a:t>Tanggal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	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11137" y="164791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11137" y="2221199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11137" y="194001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13497" y="2512243"/>
            <a:ext cx="271780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20757" y="2809783"/>
            <a:ext cx="270818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20 </a:t>
            </a:r>
            <a:r>
              <a:rPr lang="en-US" sz="1600" dirty="0" err="1">
                <a:solidFill>
                  <a:schemeClr val="tx1"/>
                </a:solidFill>
              </a:rPr>
              <a:t>Juli</a:t>
            </a:r>
            <a:r>
              <a:rPr lang="en-US" sz="1600" dirty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3442" y="3614127"/>
            <a:ext cx="111217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75502" y="3614127"/>
            <a:ext cx="9836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48652" y="3614127"/>
            <a:ext cx="731985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55103" y="3614127"/>
            <a:ext cx="6534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29349" y="3618567"/>
            <a:ext cx="6534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54848" y="3618567"/>
            <a:ext cx="799951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43849" y="3618567"/>
            <a:ext cx="71740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8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299186" y="3618567"/>
            <a:ext cx="174913" cy="1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7590962" y="3618567"/>
            <a:ext cx="89263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8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311399" y="3618567"/>
            <a:ext cx="174913" cy="1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02379" y="3268495"/>
            <a:ext cx="187374" cy="24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44" y="107333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1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Vendor Repair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410428" y="1288023"/>
            <a:ext cx="6282724" cy="3850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>
            <a:hlinkClick r:id="rId7" action="ppaction://hlinksldjump"/>
          </p:cNvPr>
          <p:cNvSpPr/>
          <p:nvPr/>
        </p:nvSpPr>
        <p:spPr>
          <a:xfrm>
            <a:off x="3676118" y="4551201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Create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3621215" y="2367442"/>
            <a:ext cx="3877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Tanggal</a:t>
            </a:r>
            <a:r>
              <a:rPr lang="en-US" sz="2000" dirty="0" smtClean="0"/>
              <a:t> </a:t>
            </a:r>
            <a:r>
              <a:rPr lang="id-ID" sz="2000" dirty="0" smtClean="0"/>
              <a:t>Pengiriman</a:t>
            </a:r>
            <a:r>
              <a:rPr lang="id-ID" sz="2000" dirty="0"/>
              <a:t>	: </a:t>
            </a:r>
            <a:r>
              <a:rPr lang="id-ID" sz="2000" dirty="0" smtClean="0"/>
              <a:t>	</a:t>
            </a:r>
          </a:p>
          <a:p>
            <a:r>
              <a:rPr lang="id-ID" sz="2000" dirty="0" smtClean="0"/>
              <a:t>Warehouse 	</a:t>
            </a:r>
            <a:r>
              <a:rPr lang="en-US" sz="2000" dirty="0" smtClean="0"/>
              <a:t>	</a:t>
            </a:r>
            <a:r>
              <a:rPr lang="id-ID" sz="2000" dirty="0" smtClean="0"/>
              <a:t>:</a:t>
            </a:r>
          </a:p>
          <a:p>
            <a:r>
              <a:rPr lang="id-ID" sz="2000" dirty="0" smtClean="0"/>
              <a:t>Vendor Repair	</a:t>
            </a:r>
            <a:r>
              <a:rPr lang="en-US" sz="2000" dirty="0" smtClean="0"/>
              <a:t>	</a:t>
            </a:r>
            <a:r>
              <a:rPr lang="id-ID" sz="2000" dirty="0" smtClean="0"/>
              <a:t>:</a:t>
            </a:r>
            <a:endParaRPr lang="en-US" sz="2000" dirty="0" smtClean="0"/>
          </a:p>
          <a:p>
            <a:r>
              <a:rPr lang="en-US" sz="2000" dirty="0" err="1" smtClean="0"/>
              <a:t>Catatan</a:t>
            </a:r>
            <a:r>
              <a:rPr lang="en-US" sz="2000" dirty="0" smtClean="0"/>
              <a:t>			: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6693348" y="2475363"/>
            <a:ext cx="230505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6693348" y="2772891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93348" y="3088157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ysClr val="windowText" lastClr="000000"/>
                </a:solidFill>
              </a:rPr>
              <a:t>Makmur</a:t>
            </a:r>
            <a:endParaRPr lang="id-ID" sz="16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186921" y="2776091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187555" y="3089724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asil gambar untuk icon da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10" y="2468507"/>
            <a:ext cx="232260" cy="2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43171" y="1384641"/>
            <a:ext cx="337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Repair Instruction</a:t>
            </a:r>
            <a:endParaRPr lang="id-ID" sz="2400" b="1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6704079" y="3407984"/>
            <a:ext cx="2717800" cy="524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ysClr val="windowText" lastClr="000000"/>
              </a:solidFill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00" y="1341099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Vendor Repair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5177" y="2849558"/>
            <a:ext cx="155576" cy="1206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32414" y="1000120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143080" y="1711509"/>
            <a:ext cx="20570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38579" y="173778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8578" y="204524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126-</a:t>
            </a:r>
            <a:r>
              <a:rPr lang="id-ID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38579" y="235879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Materia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52794" y="3174823"/>
            <a:ext cx="9470130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#       |           Serial Number         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Mac Address               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9210" y="3890926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1       </a:t>
            </a:r>
            <a:r>
              <a:rPr lang="id-ID" dirty="0"/>
              <a:t> </a:t>
            </a:r>
            <a:r>
              <a:rPr lang="id-ID" dirty="0" smtClean="0"/>
              <a:t>        </a:t>
            </a:r>
            <a:r>
              <a:rPr lang="en-US" dirty="0" smtClean="0"/>
              <a:t>2333AY0SM876800039</a:t>
            </a:r>
            <a:r>
              <a:rPr lang="id-ID" dirty="0" smtClean="0"/>
              <a:t>		 235346547582717137459	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1989210" y="4175161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2               </a:t>
            </a:r>
            <a:r>
              <a:rPr lang="id-ID" dirty="0" smtClean="0"/>
              <a:t> </a:t>
            </a:r>
            <a:r>
              <a:rPr lang="en-US" dirty="0" smtClean="0"/>
              <a:t>2333AY0SM876800040 	</a:t>
            </a:r>
            <a:r>
              <a:rPr lang="id-ID" dirty="0" smtClean="0"/>
              <a:t>	</a:t>
            </a:r>
            <a:r>
              <a:rPr lang="id-ID" dirty="0"/>
              <a:t> 235346547582717137459 </a:t>
            </a:r>
            <a:r>
              <a:rPr lang="en-US" dirty="0"/>
              <a:t>	</a:t>
            </a:r>
            <a:endParaRPr lang="id-ID" dirty="0"/>
          </a:p>
        </p:txBody>
      </p:sp>
      <p:sp>
        <p:nvSpPr>
          <p:cNvPr id="41" name="TextBox 40"/>
          <p:cNvSpPr txBox="1"/>
          <p:nvPr/>
        </p:nvSpPr>
        <p:spPr>
          <a:xfrm>
            <a:off x="2160359" y="2611840"/>
            <a:ext cx="2057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Qty</a:t>
            </a:r>
            <a:r>
              <a:rPr lang="en-US" dirty="0" smtClean="0"/>
              <a:t>                           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28721" y="2664253"/>
            <a:ext cx="2727657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60248" y="1122182"/>
            <a:ext cx="283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Detail Serial Number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49832" y="3543660"/>
            <a:ext cx="2571976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47432" y="3553576"/>
            <a:ext cx="3044217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227" y="1038727"/>
            <a:ext cx="515128" cy="42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052794" y="3184334"/>
            <a:ext cx="9470130" cy="244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170713" y="3196912"/>
            <a:ext cx="337697" cy="24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Vendor Repair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       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5177" y="2849558"/>
            <a:ext cx="155576" cy="1206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32414" y="1000120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2143079" y="1711509"/>
            <a:ext cx="345943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	      </a:t>
            </a:r>
            <a:r>
              <a:rPr lang="id-ID" sz="2000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sz="2000" dirty="0" smtClean="0"/>
              <a:t>IM Code	      </a:t>
            </a:r>
            <a:r>
              <a:rPr lang="id-ID" sz="2000" dirty="0" smtClean="0"/>
              <a:t>:</a:t>
            </a:r>
            <a:endParaRPr lang="en-US" sz="2000" dirty="0" smtClean="0"/>
          </a:p>
          <a:p>
            <a:pPr>
              <a:tabLst>
                <a:tab pos="1773238" algn="l"/>
              </a:tabLst>
            </a:pPr>
            <a:r>
              <a:rPr lang="en-US" sz="2000" dirty="0" smtClean="0"/>
              <a:t>Grouping </a:t>
            </a:r>
            <a:r>
              <a:rPr lang="en-US" sz="2000" dirty="0" err="1" smtClean="0"/>
              <a:t>Barang</a:t>
            </a:r>
            <a:r>
              <a:rPr lang="en-US" sz="2000" dirty="0" smtClean="0"/>
              <a:t> 	     </a:t>
            </a:r>
            <a:r>
              <a:rPr lang="id-ID" sz="2000" dirty="0" smtClean="0"/>
              <a:t>:</a:t>
            </a:r>
            <a:endParaRPr lang="en-US" sz="2000" dirty="0" smtClean="0"/>
          </a:p>
          <a:p>
            <a:pPr>
              <a:tabLst>
                <a:tab pos="1773238" algn="l"/>
              </a:tabLst>
            </a:pPr>
            <a:r>
              <a:rPr lang="en-US" sz="2000" dirty="0" err="1" smtClean="0"/>
              <a:t>Qty</a:t>
            </a:r>
            <a:r>
              <a:rPr lang="en-US" sz="2000" dirty="0" smtClean="0"/>
              <a:t> Request	      :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4717541" y="1766808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TB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17540" y="2074275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126-15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07683" y="2382113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Materia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52794" y="3218365"/>
            <a:ext cx="9470130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Good      |       Reject</a:t>
            </a:r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     |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Delta       |</a:t>
            </a:r>
            <a:endParaRPr lang="id-ID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6468" y="3695426"/>
            <a:ext cx="938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2                             0                            0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4707683" y="2693281"/>
            <a:ext cx="2727657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7552" y="1122182"/>
            <a:ext cx="284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Detail </a:t>
            </a:r>
            <a:r>
              <a:rPr lang="en-US" sz="2400" b="1" dirty="0" smtClean="0"/>
              <a:t>QTY Condition</a:t>
            </a:r>
            <a:endParaRPr lang="id-ID" sz="24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9210" y="3685303"/>
            <a:ext cx="116174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183036" y="3685303"/>
            <a:ext cx="116174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hlinkClick r:id="rId8" action="ppaction://hlinksldjump"/>
          </p:cNvPr>
          <p:cNvSpPr/>
          <p:nvPr/>
        </p:nvSpPr>
        <p:spPr>
          <a:xfrm>
            <a:off x="2139965" y="5797221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id-ID" dirty="0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741" y="1053241"/>
            <a:ext cx="515128" cy="42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2052794" y="3184334"/>
            <a:ext cx="9470130" cy="1221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02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571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892824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989387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5177" y="3096296"/>
            <a:ext cx="155576" cy="1206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66057" y="1021733"/>
            <a:ext cx="11321501" cy="5402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807979" y="1082415"/>
            <a:ext cx="193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Tag SN</a:t>
            </a:r>
            <a:endParaRPr lang="id-ID" sz="2400" b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787400" y="3268494"/>
            <a:ext cx="11021042" cy="2443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849114" y="3344693"/>
            <a:ext cx="10845027" cy="24640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|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IM Code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Brand   |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.Good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.Reject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  SN/Non  |       Status      |</a:t>
            </a:r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3183" y="3873451"/>
            <a:ext cx="920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STB	                    </a:t>
            </a:r>
            <a:r>
              <a:rPr lang="id-ID" sz="1200" dirty="0" smtClean="0"/>
              <a:t>ST</a:t>
            </a:r>
            <a:r>
              <a:rPr lang="en-US" sz="1200" dirty="0" smtClean="0"/>
              <a:t> </a:t>
            </a:r>
            <a:r>
              <a:rPr lang="en-US" sz="1200" dirty="0"/>
              <a:t>126-</a:t>
            </a:r>
            <a:r>
              <a:rPr lang="id-ID" sz="1200" dirty="0"/>
              <a:t>14</a:t>
            </a:r>
            <a:r>
              <a:rPr lang="id-ID" sz="1200" dirty="0" smtClean="0"/>
              <a:t>           </a:t>
            </a:r>
            <a:r>
              <a:rPr lang="en-US" sz="1200" dirty="0" smtClean="0"/>
              <a:t>Fujitsu</a:t>
            </a:r>
            <a:r>
              <a:rPr lang="en-US" sz="1200" dirty="0"/>
              <a:t> </a:t>
            </a:r>
            <a:r>
              <a:rPr lang="en-US" sz="1200" dirty="0" smtClean="0"/>
              <a:t>                5                   5                       0                    SN             Not </a:t>
            </a:r>
            <a:r>
              <a:rPr lang="en-US" sz="1200" dirty="0" smtClean="0">
                <a:solidFill>
                  <a:srgbClr val="222D32"/>
                </a:solidFill>
              </a:rPr>
              <a:t>Registered</a:t>
            </a:r>
            <a:endParaRPr lang="id-ID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0193058" y="2870998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57" name="Rounded Rectangle 56"/>
          <p:cNvSpPr/>
          <p:nvPr/>
        </p:nvSpPr>
        <p:spPr>
          <a:xfrm>
            <a:off x="9246097" y="2946184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338337" y="2886508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762214" y="594099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 SN</a:t>
            </a:r>
            <a:endParaRPr lang="id-ID" dirty="0"/>
          </a:p>
        </p:txBody>
      </p:sp>
      <p:sp>
        <p:nvSpPr>
          <p:cNvPr id="43" name="TextBox 42"/>
          <p:cNvSpPr txBox="1"/>
          <p:nvPr/>
        </p:nvSpPr>
        <p:spPr>
          <a:xfrm>
            <a:off x="863183" y="4167816"/>
            <a:ext cx="920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   OTB	                    DE 126-14</a:t>
            </a:r>
            <a:r>
              <a:rPr lang="id-ID" sz="1200" dirty="0" smtClean="0"/>
              <a:t>   </a:t>
            </a:r>
            <a:r>
              <a:rPr lang="en-US" sz="1200" dirty="0" smtClean="0"/>
              <a:t> </a:t>
            </a:r>
            <a:r>
              <a:rPr lang="id-ID" sz="1200" dirty="0" smtClean="0"/>
              <a:t>      </a:t>
            </a:r>
            <a:r>
              <a:rPr lang="en-US" sz="1200" dirty="0" smtClean="0"/>
              <a:t>Fujitsu        </a:t>
            </a:r>
            <a:r>
              <a:rPr lang="id-ID" sz="1200" dirty="0" smtClean="0"/>
              <a:t> </a:t>
            </a:r>
            <a:r>
              <a:rPr lang="en-US" sz="1200" dirty="0" smtClean="0"/>
              <a:t>        2                   2                       0                 Non SN        Not Registered          </a:t>
            </a:r>
            <a:endParaRPr lang="id-ID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10455450" y="4202117"/>
            <a:ext cx="507617" cy="2155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View</a:t>
            </a:r>
            <a:endParaRPr lang="en-US" sz="1100" dirty="0"/>
          </a:p>
        </p:txBody>
      </p:sp>
      <p:sp>
        <p:nvSpPr>
          <p:cNvPr id="64" name="Rounded Rectangle 63"/>
          <p:cNvSpPr/>
          <p:nvPr/>
        </p:nvSpPr>
        <p:spPr>
          <a:xfrm>
            <a:off x="9371997" y="4209377"/>
            <a:ext cx="1023580" cy="2083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Qty</a:t>
            </a:r>
            <a:r>
              <a:rPr lang="en-US" sz="1100" dirty="0" smtClean="0"/>
              <a:t> Cond</a:t>
            </a:r>
            <a:endParaRPr lang="en-US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9371997" y="3902036"/>
            <a:ext cx="1031200" cy="2098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Upload SN</a:t>
            </a:r>
            <a:endParaRPr lang="en-US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10974500" y="3913385"/>
            <a:ext cx="166477" cy="19852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10986883" y="4213105"/>
            <a:ext cx="166477" cy="20459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10439371" y="3902036"/>
            <a:ext cx="507617" cy="2155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View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915637" y="1598362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en-US" dirty="0" err="1" smtClean="0"/>
              <a:t>Tanggal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	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11137" y="164791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11137" y="2221199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11137" y="194001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13497" y="2512243"/>
            <a:ext cx="271780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20757" y="2809783"/>
            <a:ext cx="270818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20 </a:t>
            </a:r>
            <a:r>
              <a:rPr lang="en-US" sz="1600" dirty="0" err="1">
                <a:solidFill>
                  <a:schemeClr val="tx1"/>
                </a:solidFill>
              </a:rPr>
              <a:t>Juli</a:t>
            </a:r>
            <a:r>
              <a:rPr lang="en-US" sz="1600" dirty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3442" y="3614127"/>
            <a:ext cx="111217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75502" y="3614127"/>
            <a:ext cx="9836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48652" y="3614127"/>
            <a:ext cx="731985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55103" y="3614127"/>
            <a:ext cx="6534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29349" y="3618567"/>
            <a:ext cx="65344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54848" y="3618567"/>
            <a:ext cx="799951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43849" y="3618567"/>
            <a:ext cx="717402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8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299186" y="3618567"/>
            <a:ext cx="174913" cy="1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7590962" y="3618567"/>
            <a:ext cx="892638" cy="174913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8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311399" y="3618567"/>
            <a:ext cx="174913" cy="1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02379" y="3268495"/>
            <a:ext cx="187374" cy="24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053197" y="3152199"/>
            <a:ext cx="5161888" cy="1724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TextBox 83"/>
          <p:cNvSpPr txBox="1"/>
          <p:nvPr/>
        </p:nvSpPr>
        <p:spPr>
          <a:xfrm>
            <a:off x="3299634" y="3505103"/>
            <a:ext cx="4795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Serial Number yang </a:t>
            </a:r>
            <a:r>
              <a:rPr lang="en-US" sz="1600" dirty="0" err="1" smtClean="0">
                <a:solidFill>
                  <a:srgbClr val="FF0000"/>
                </a:solidFill>
              </a:rPr>
              <a:t>anda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masukkan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tidak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ditemukan</a:t>
            </a:r>
            <a:r>
              <a:rPr lang="en-US" sz="1600" dirty="0" smtClean="0">
                <a:solidFill>
                  <a:srgbClr val="FF0000"/>
                </a:solidFill>
              </a:rPr>
              <a:t>. </a:t>
            </a:r>
            <a:r>
              <a:rPr lang="en-US" sz="1600" dirty="0" err="1" smtClean="0">
                <a:solidFill>
                  <a:srgbClr val="FF0000"/>
                </a:solidFill>
              </a:rPr>
              <a:t>Silahkan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melakukan</a:t>
            </a:r>
            <a:r>
              <a:rPr lang="en-US" sz="1600" dirty="0" smtClean="0">
                <a:solidFill>
                  <a:srgbClr val="FF0000"/>
                </a:solidFill>
              </a:rPr>
              <a:t> tagging SN </a:t>
            </a:r>
            <a:r>
              <a:rPr lang="en-US" sz="1600" dirty="0" err="1" smtClean="0">
                <a:solidFill>
                  <a:srgbClr val="FF0000"/>
                </a:solidFill>
              </a:rPr>
              <a:t>kembali</a:t>
            </a:r>
            <a:r>
              <a:rPr lang="en-US" sz="1600" dirty="0" smtClean="0">
                <a:solidFill>
                  <a:srgbClr val="FF0000"/>
                </a:solidFill>
              </a:rPr>
              <a:t> !</a:t>
            </a:r>
            <a:endParaRPr lang="id-ID" sz="1600" dirty="0"/>
          </a:p>
        </p:txBody>
      </p:sp>
      <p:sp>
        <p:nvSpPr>
          <p:cNvPr id="85" name="Rounded Rectangle 84">
            <a:hlinkClick r:id="rId9" action="ppaction://hlinksldjump"/>
          </p:cNvPr>
          <p:cNvSpPr/>
          <p:nvPr/>
        </p:nvSpPr>
        <p:spPr>
          <a:xfrm>
            <a:off x="3369397" y="4301046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Re-Tag SN</a:t>
            </a:r>
            <a:endParaRPr lang="id-ID" dirty="0"/>
          </a:p>
        </p:txBody>
      </p: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65" y="3187718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367" y="1067755"/>
            <a:ext cx="515128" cy="42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7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28298" y="234279"/>
            <a:ext cx="827441" cy="39164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Div</a:t>
            </a:r>
            <a:r>
              <a:rPr lang="en-US" sz="2400" dirty="0" smtClean="0"/>
              <a:t> 1</a:t>
            </a:r>
            <a:endParaRPr lang="id-ID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wh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728" y="749476"/>
            <a:ext cx="2173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*Inbound PO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Warehouse Transfer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</a:rPr>
              <a:t>Repair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--- Input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       --- Tag SN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*</a:t>
            </a:r>
            <a:r>
              <a:rPr lang="en-US" sz="1400" dirty="0">
                <a:solidFill>
                  <a:schemeClr val="bg1"/>
                </a:solidFill>
              </a:rPr>
              <a:t>Disposal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*Prod</a:t>
            </a:r>
            <a:r>
              <a:rPr lang="en-US" sz="1400" dirty="0" err="1">
                <a:solidFill>
                  <a:schemeClr val="bg1"/>
                </a:solidFill>
              </a:rPr>
              <a:t>uksi</a:t>
            </a:r>
            <a:endParaRPr lang="id-ID" sz="1400" dirty="0">
              <a:solidFill>
                <a:schemeClr val="bg1"/>
              </a:solidFill>
            </a:endParaRPr>
          </a:p>
          <a:p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id-ID" sz="1400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Peminjaman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*Return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*GRF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Outbound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Internal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Stock </a:t>
            </a:r>
            <a:r>
              <a:rPr lang="en-US" sz="1600" dirty="0" err="1" smtClean="0">
                <a:solidFill>
                  <a:schemeClr val="bg1"/>
                </a:solidFill>
              </a:rPr>
              <a:t>Opname</a:t>
            </a:r>
            <a:r>
              <a:rPr lang="en-US" sz="1600" dirty="0" smtClean="0">
                <a:solidFill>
                  <a:schemeClr val="bg1"/>
                </a:solidFill>
              </a:rPr>
              <a:t> By AMD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Report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45" name="Rectangle 4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15177" y="2849558"/>
            <a:ext cx="155576" cy="1206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215140" y="1326373"/>
            <a:ext cx="8207195" cy="4183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2515377" y="2169036"/>
            <a:ext cx="7390624" cy="37765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#   |           SN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Baru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 |               SN Lama             |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IM CODE	         |</a:t>
            </a:r>
            <a:endParaRPr lang="id-ID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741972" y="2683155"/>
            <a:ext cx="664018" cy="222221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Reject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504676" y="1418903"/>
            <a:ext cx="144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Re-Tag SN</a:t>
            </a:r>
            <a:endParaRPr lang="id-ID" sz="24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549907" y="2687329"/>
            <a:ext cx="920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    2333AY0SM876800041 				</a:t>
            </a:r>
            <a:endParaRPr lang="id-ID" sz="1200" dirty="0"/>
          </a:p>
        </p:txBody>
      </p:sp>
      <p:sp>
        <p:nvSpPr>
          <p:cNvPr id="2" name="Rectangle 1"/>
          <p:cNvSpPr/>
          <p:nvPr/>
        </p:nvSpPr>
        <p:spPr>
          <a:xfrm>
            <a:off x="6559097" y="2702896"/>
            <a:ext cx="1792423" cy="230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141898" y="2698210"/>
            <a:ext cx="213354" cy="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721347" y="2713671"/>
            <a:ext cx="1601140" cy="230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109133" y="2703078"/>
            <a:ext cx="213354" cy="2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2504676" y="4873562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2504676" y="2148924"/>
            <a:ext cx="7401325" cy="242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9730693" y="2134653"/>
            <a:ext cx="187374" cy="24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701" y="1360847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7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  Warehouse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Rectangle 76"/>
          <p:cNvSpPr/>
          <p:nvPr/>
        </p:nvSpPr>
        <p:spPr>
          <a:xfrm>
            <a:off x="2263169" y="1047135"/>
            <a:ext cx="9583720" cy="4277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TextBox 77"/>
          <p:cNvSpPr txBox="1"/>
          <p:nvPr/>
        </p:nvSpPr>
        <p:spPr>
          <a:xfrm>
            <a:off x="2321820" y="1093557"/>
            <a:ext cx="329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Detail </a:t>
            </a:r>
            <a:r>
              <a:rPr lang="en-US" sz="2400" b="1" dirty="0"/>
              <a:t>Repair Instruction</a:t>
            </a:r>
            <a:endParaRPr lang="id-ID" sz="2400" b="1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323850" y="1981224"/>
            <a:ext cx="9433844" cy="2392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488" y="2038863"/>
            <a:ext cx="9299574" cy="1441689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374876" y="2768774"/>
            <a:ext cx="9228049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6" name="Rectangle 85"/>
          <p:cNvSpPr/>
          <p:nvPr/>
        </p:nvSpPr>
        <p:spPr>
          <a:xfrm>
            <a:off x="2365863" y="1998790"/>
            <a:ext cx="9273063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38926" y="1991741"/>
            <a:ext cx="109717" cy="23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2642745" y="2018389"/>
            <a:ext cx="8890757" cy="26755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S. Good 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S.Reject 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Rem.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Rem.Reject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262688" y="2226754"/>
            <a:ext cx="400050" cy="158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Rectangle 95"/>
          <p:cNvSpPr/>
          <p:nvPr/>
        </p:nvSpPr>
        <p:spPr>
          <a:xfrm>
            <a:off x="2676787" y="2229367"/>
            <a:ext cx="505262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Rectangle 96"/>
          <p:cNvSpPr/>
          <p:nvPr/>
        </p:nvSpPr>
        <p:spPr>
          <a:xfrm>
            <a:off x="3265344" y="2229368"/>
            <a:ext cx="799777" cy="16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Rectangle 97"/>
          <p:cNvSpPr/>
          <p:nvPr/>
        </p:nvSpPr>
        <p:spPr>
          <a:xfrm>
            <a:off x="4136083" y="2232044"/>
            <a:ext cx="464492" cy="15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Rectangle 98"/>
          <p:cNvSpPr/>
          <p:nvPr/>
        </p:nvSpPr>
        <p:spPr>
          <a:xfrm>
            <a:off x="4655462" y="2229367"/>
            <a:ext cx="335251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Rectangle 100"/>
          <p:cNvSpPr/>
          <p:nvPr/>
        </p:nvSpPr>
        <p:spPr>
          <a:xfrm>
            <a:off x="5095880" y="2229368"/>
            <a:ext cx="433387" cy="16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" name="Rectangle 101"/>
          <p:cNvSpPr/>
          <p:nvPr/>
        </p:nvSpPr>
        <p:spPr>
          <a:xfrm>
            <a:off x="5615511" y="2224656"/>
            <a:ext cx="561451" cy="16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022666" y="2224915"/>
            <a:ext cx="160341" cy="1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835612" y="2222351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ounded Rectangle 109">
            <a:hlinkClick r:id="rId11" action="ppaction://hlinksldjump"/>
          </p:cNvPr>
          <p:cNvSpPr/>
          <p:nvPr/>
        </p:nvSpPr>
        <p:spPr>
          <a:xfrm>
            <a:off x="2396313" y="1581540"/>
            <a:ext cx="594537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Add</a:t>
            </a:r>
            <a:endParaRPr lang="id-ID" dirty="0"/>
          </a:p>
        </p:txBody>
      </p:sp>
      <p:sp>
        <p:nvSpPr>
          <p:cNvPr id="50" name="Rounded Rectangle 49">
            <a:hlinkClick r:id="rId12" action="ppaction://hlinksldjump"/>
          </p:cNvPr>
          <p:cNvSpPr/>
          <p:nvPr/>
        </p:nvSpPr>
        <p:spPr>
          <a:xfrm>
            <a:off x="2401165" y="4600509"/>
            <a:ext cx="1080749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Previous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640914" y="4589253"/>
            <a:ext cx="2029095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 Instruction</a:t>
            </a:r>
            <a:endParaRPr lang="id-ID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416" y="1102367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  Warehouse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>
            <a:off x="2061503" y="1195054"/>
            <a:ext cx="9797529" cy="317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TextBox 116"/>
          <p:cNvSpPr txBox="1"/>
          <p:nvPr/>
        </p:nvSpPr>
        <p:spPr>
          <a:xfrm>
            <a:off x="2224240" y="1349604"/>
            <a:ext cx="352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Create Detail </a:t>
            </a:r>
            <a:r>
              <a:rPr lang="en-US" sz="2000" b="1" dirty="0" smtClean="0"/>
              <a:t>Repair </a:t>
            </a:r>
            <a:r>
              <a:rPr lang="id-ID" sz="2000" b="1" dirty="0" smtClean="0"/>
              <a:t>Inst</a:t>
            </a:r>
            <a:r>
              <a:rPr lang="en-US" sz="2000" b="1" dirty="0" smtClean="0"/>
              <a:t>ruction</a:t>
            </a:r>
            <a:endParaRPr lang="id-ID" sz="2000" b="1" dirty="0" smtClean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488" y="1953138"/>
            <a:ext cx="9299574" cy="1441689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2374876" y="2683049"/>
            <a:ext cx="9228049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1" name="Rectangle 120"/>
          <p:cNvSpPr/>
          <p:nvPr/>
        </p:nvSpPr>
        <p:spPr>
          <a:xfrm>
            <a:off x="2396751" y="1914795"/>
            <a:ext cx="9264279" cy="28557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Brand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Type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SN 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S.Good | S.Reject 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Rem.Good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Rem.Reject |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374876" y="2321451"/>
            <a:ext cx="9182169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Rectangle 122"/>
          <p:cNvSpPr/>
          <p:nvPr/>
        </p:nvSpPr>
        <p:spPr>
          <a:xfrm>
            <a:off x="2434851" y="2143643"/>
            <a:ext cx="501230" cy="120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Rectangle 123"/>
          <p:cNvSpPr/>
          <p:nvPr/>
        </p:nvSpPr>
        <p:spPr>
          <a:xfrm>
            <a:off x="3053506" y="2146141"/>
            <a:ext cx="727919" cy="11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Rectangle 124"/>
          <p:cNvSpPr/>
          <p:nvPr/>
        </p:nvSpPr>
        <p:spPr>
          <a:xfrm>
            <a:off x="3885512" y="2144816"/>
            <a:ext cx="407088" cy="116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Rectangle 125"/>
          <p:cNvSpPr/>
          <p:nvPr/>
        </p:nvSpPr>
        <p:spPr>
          <a:xfrm>
            <a:off x="4381032" y="2146140"/>
            <a:ext cx="312412" cy="11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Rectangle 126"/>
          <p:cNvSpPr/>
          <p:nvPr/>
        </p:nvSpPr>
        <p:spPr>
          <a:xfrm>
            <a:off x="4766031" y="2145062"/>
            <a:ext cx="391757" cy="117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8" name="Rectangle 127"/>
          <p:cNvSpPr/>
          <p:nvPr/>
        </p:nvSpPr>
        <p:spPr>
          <a:xfrm>
            <a:off x="5256801" y="2143159"/>
            <a:ext cx="591549" cy="118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9" name="Rectangle 128"/>
          <p:cNvSpPr/>
          <p:nvPr/>
        </p:nvSpPr>
        <p:spPr>
          <a:xfrm>
            <a:off x="5944589" y="2142568"/>
            <a:ext cx="346673" cy="119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727248" y="2134164"/>
            <a:ext cx="128024" cy="1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578192" y="2146141"/>
            <a:ext cx="115252" cy="1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58442" y="1906016"/>
            <a:ext cx="157308" cy="1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ounded Rectangle 150">
            <a:hlinkClick r:id="rId11" action="ppaction://hlinksldjump"/>
          </p:cNvPr>
          <p:cNvSpPr/>
          <p:nvPr/>
        </p:nvSpPr>
        <p:spPr>
          <a:xfrm>
            <a:off x="2315177" y="3892014"/>
            <a:ext cx="903301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</a:t>
            </a:r>
            <a:endParaRPr lang="id-ID" dirty="0"/>
          </a:p>
        </p:txBody>
      </p:sp>
      <p:sp>
        <p:nvSpPr>
          <p:cNvPr id="133" name="TextBox 132"/>
          <p:cNvSpPr txBox="1"/>
          <p:nvPr/>
        </p:nvSpPr>
        <p:spPr>
          <a:xfrm>
            <a:off x="2414647" y="2372971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 smtClean="0"/>
              <a:t>ST</a:t>
            </a:r>
            <a:r>
              <a:rPr lang="en-US" sz="800" dirty="0" smtClean="0"/>
              <a:t> 126-</a:t>
            </a:r>
            <a:r>
              <a:rPr lang="id-ID" sz="800" dirty="0" smtClean="0"/>
              <a:t>14</a:t>
            </a:r>
            <a:r>
              <a:rPr lang="en-US" sz="800" dirty="0" smtClean="0"/>
              <a:t>     </a:t>
            </a:r>
            <a:r>
              <a:rPr lang="id-ID" sz="800" dirty="0" smtClean="0"/>
              <a:t>       </a:t>
            </a:r>
            <a:r>
              <a:rPr lang="en-US" sz="800" dirty="0" smtClean="0"/>
              <a:t>      </a:t>
            </a:r>
            <a:r>
              <a:rPr lang="id-ID" sz="800" dirty="0" smtClean="0"/>
              <a:t> STB </a:t>
            </a:r>
            <a:r>
              <a:rPr lang="en-US" sz="800" dirty="0" smtClean="0"/>
              <a:t>              </a:t>
            </a:r>
            <a:r>
              <a:rPr lang="id-ID" sz="800" dirty="0" smtClean="0"/>
              <a:t>      Fujitsu       </a:t>
            </a:r>
            <a:r>
              <a:rPr lang="en-US" sz="800" dirty="0" smtClean="0"/>
              <a:t>    </a:t>
            </a:r>
            <a:r>
              <a:rPr lang="id-ID" sz="800" dirty="0" smtClean="0"/>
              <a:t>  -         </a:t>
            </a:r>
            <a:r>
              <a:rPr lang="en-US" sz="800" dirty="0" smtClean="0"/>
              <a:t>    </a:t>
            </a:r>
            <a:r>
              <a:rPr lang="id-ID" sz="800" dirty="0" smtClean="0"/>
              <a:t> Putih        </a:t>
            </a:r>
            <a:r>
              <a:rPr lang="en-US" sz="800" dirty="0" smtClean="0"/>
              <a:t>         </a:t>
            </a:r>
            <a:r>
              <a:rPr lang="id-ID" sz="800" dirty="0" smtClean="0"/>
              <a:t> SN           </a:t>
            </a:r>
            <a:r>
              <a:rPr lang="en-US" sz="800" dirty="0" smtClean="0"/>
              <a:t>        </a:t>
            </a:r>
            <a:r>
              <a:rPr lang="id-ID" sz="800" dirty="0" smtClean="0"/>
              <a:t>  Set</a:t>
            </a:r>
            <a:r>
              <a:rPr lang="en-US" sz="800" dirty="0" smtClean="0"/>
              <a:t>               10                     5                                                       10                           0           </a:t>
            </a:r>
            <a:endParaRPr lang="id-ID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407771" y="2638611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 126-</a:t>
            </a:r>
            <a:r>
              <a:rPr lang="id-ID" sz="800" dirty="0" smtClean="0"/>
              <a:t>1</a:t>
            </a:r>
            <a:r>
              <a:rPr lang="en-US" sz="800" dirty="0" smtClean="0"/>
              <a:t>5     </a:t>
            </a:r>
            <a:r>
              <a:rPr lang="id-ID" sz="800" dirty="0" smtClean="0"/>
              <a:t>    </a:t>
            </a:r>
            <a:r>
              <a:rPr lang="en-US" sz="800" dirty="0" smtClean="0"/>
              <a:t>       </a:t>
            </a:r>
            <a:r>
              <a:rPr lang="id-ID" sz="800" dirty="0" smtClean="0"/>
              <a:t>   STB </a:t>
            </a:r>
            <a:r>
              <a:rPr lang="en-US" sz="800" dirty="0" smtClean="0"/>
              <a:t>        </a:t>
            </a:r>
            <a:r>
              <a:rPr lang="id-ID" sz="800" dirty="0" smtClean="0"/>
              <a:t>      </a:t>
            </a:r>
            <a:r>
              <a:rPr lang="en-US" sz="800" dirty="0" smtClean="0"/>
              <a:t>      </a:t>
            </a:r>
            <a:r>
              <a:rPr lang="id-ID" sz="800" dirty="0" smtClean="0"/>
              <a:t>Fujitsu      </a:t>
            </a:r>
            <a:r>
              <a:rPr lang="en-US" sz="800" dirty="0" smtClean="0"/>
              <a:t>    </a:t>
            </a:r>
            <a:r>
              <a:rPr lang="id-ID" sz="800" dirty="0" smtClean="0"/>
              <a:t>   -         </a:t>
            </a:r>
            <a:r>
              <a:rPr lang="en-US" sz="800" dirty="0" smtClean="0"/>
              <a:t>    </a:t>
            </a:r>
            <a:r>
              <a:rPr lang="id-ID" sz="800" dirty="0" smtClean="0"/>
              <a:t> Hitam       </a:t>
            </a:r>
            <a:r>
              <a:rPr lang="en-US" sz="800" dirty="0" smtClean="0"/>
              <a:t>         </a:t>
            </a:r>
            <a:r>
              <a:rPr lang="id-ID" sz="800" dirty="0" smtClean="0"/>
              <a:t> SN           </a:t>
            </a:r>
            <a:r>
              <a:rPr lang="en-US" sz="800" dirty="0" smtClean="0"/>
              <a:t>         </a:t>
            </a:r>
            <a:r>
              <a:rPr lang="id-ID" sz="800" dirty="0" smtClean="0"/>
              <a:t> Set</a:t>
            </a:r>
            <a:r>
              <a:rPr lang="en-US" sz="800" dirty="0" smtClean="0"/>
              <a:t>                 </a:t>
            </a:r>
            <a:r>
              <a:rPr lang="en-US" sz="800" dirty="0"/>
              <a:t>5                     3	</a:t>
            </a:r>
            <a:r>
              <a:rPr lang="en-US" sz="800" dirty="0" smtClean="0"/>
              <a:t>                  </a:t>
            </a:r>
            <a:r>
              <a:rPr lang="en-US" sz="800" dirty="0"/>
              <a:t>5      </a:t>
            </a:r>
            <a:r>
              <a:rPr lang="en-US" sz="800" dirty="0" smtClean="0"/>
              <a:t>                       3</a:t>
            </a:r>
            <a:endParaRPr lang="id-ID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401731" y="2888254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dirty="0"/>
              <a:t>DE</a:t>
            </a:r>
            <a:r>
              <a:rPr lang="en-US" sz="800" dirty="0"/>
              <a:t> 126-</a:t>
            </a:r>
            <a:r>
              <a:rPr lang="id-ID" sz="800" dirty="0"/>
              <a:t>14</a:t>
            </a:r>
            <a:r>
              <a:rPr lang="en-US" sz="800" dirty="0" smtClean="0"/>
              <a:t>           </a:t>
            </a:r>
            <a:r>
              <a:rPr lang="id-ID" sz="800" dirty="0" smtClean="0"/>
              <a:t>       </a:t>
            </a:r>
            <a:r>
              <a:rPr lang="en-US" sz="800" dirty="0" smtClean="0"/>
              <a:t>OTB                   </a:t>
            </a:r>
            <a:r>
              <a:rPr lang="id-ID" sz="800" dirty="0" smtClean="0"/>
              <a:t>  Fujitsu       </a:t>
            </a:r>
            <a:r>
              <a:rPr lang="en-US" sz="800" dirty="0" smtClean="0"/>
              <a:t>     </a:t>
            </a:r>
            <a:r>
              <a:rPr lang="id-ID" sz="800" dirty="0" smtClean="0"/>
              <a:t>  -      </a:t>
            </a:r>
            <a:r>
              <a:rPr lang="en-US" sz="800" dirty="0" smtClean="0"/>
              <a:t>      </a:t>
            </a:r>
            <a:r>
              <a:rPr lang="id-ID" sz="800" dirty="0" smtClean="0"/>
              <a:t> Hitam            </a:t>
            </a:r>
            <a:r>
              <a:rPr lang="en-US" sz="800" dirty="0" smtClean="0"/>
              <a:t> Non </a:t>
            </a:r>
            <a:r>
              <a:rPr lang="id-ID" sz="800" dirty="0" smtClean="0"/>
              <a:t>SN   </a:t>
            </a:r>
            <a:r>
              <a:rPr lang="en-US" sz="800" dirty="0" smtClean="0"/>
              <a:t> </a:t>
            </a:r>
            <a:r>
              <a:rPr lang="id-ID" sz="800" dirty="0" smtClean="0"/>
              <a:t>    </a:t>
            </a:r>
            <a:r>
              <a:rPr lang="en-US" sz="800" dirty="0" smtClean="0"/>
              <a:t>        </a:t>
            </a:r>
            <a:r>
              <a:rPr lang="id-ID" sz="800" dirty="0" smtClean="0"/>
              <a:t>Set</a:t>
            </a:r>
            <a:r>
              <a:rPr lang="en-US" sz="800" dirty="0" smtClean="0"/>
              <a:t>                 8                      2                                                        8                             0             </a:t>
            </a:r>
            <a:endParaRPr lang="id-ID" sz="800" dirty="0"/>
          </a:p>
        </p:txBody>
      </p:sp>
      <p:sp>
        <p:nvSpPr>
          <p:cNvPr id="214" name="Rectangle 213"/>
          <p:cNvSpPr/>
          <p:nvPr/>
        </p:nvSpPr>
        <p:spPr>
          <a:xfrm>
            <a:off x="7480300" y="2381797"/>
            <a:ext cx="539750" cy="193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5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480284" y="2643746"/>
            <a:ext cx="539750" cy="193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480268" y="2896169"/>
            <a:ext cx="539750" cy="193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315177" y="1906016"/>
            <a:ext cx="9400573" cy="1782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416" y="1232993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Target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    Warehouse 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Rectangle 76"/>
          <p:cNvSpPr/>
          <p:nvPr/>
        </p:nvSpPr>
        <p:spPr>
          <a:xfrm>
            <a:off x="2111263" y="1047135"/>
            <a:ext cx="9735626" cy="4277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TextBox 77"/>
          <p:cNvSpPr txBox="1"/>
          <p:nvPr/>
        </p:nvSpPr>
        <p:spPr>
          <a:xfrm>
            <a:off x="2321820" y="1093557"/>
            <a:ext cx="329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Detail </a:t>
            </a:r>
            <a:r>
              <a:rPr lang="en-US" sz="2400" b="1" dirty="0"/>
              <a:t>Repair Instruction</a:t>
            </a:r>
            <a:endParaRPr lang="id-ID" sz="2400" b="1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323850" y="1981224"/>
            <a:ext cx="9433844" cy="2392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488" y="2038863"/>
            <a:ext cx="9299574" cy="1441689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374876" y="2768774"/>
            <a:ext cx="9228049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6" name="Rectangle 85"/>
          <p:cNvSpPr/>
          <p:nvPr/>
        </p:nvSpPr>
        <p:spPr>
          <a:xfrm>
            <a:off x="2365863" y="1998790"/>
            <a:ext cx="9273063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TextBox 86"/>
          <p:cNvSpPr txBox="1"/>
          <p:nvPr/>
        </p:nvSpPr>
        <p:spPr>
          <a:xfrm>
            <a:off x="2614730" y="2428119"/>
            <a:ext cx="953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ST</a:t>
            </a:r>
            <a:r>
              <a:rPr lang="en-US" sz="900" dirty="0" smtClean="0"/>
              <a:t> 126-</a:t>
            </a:r>
            <a:r>
              <a:rPr lang="id-ID" sz="900" dirty="0" smtClean="0"/>
              <a:t>14</a:t>
            </a:r>
            <a:r>
              <a:rPr lang="en-US" sz="900" dirty="0" smtClean="0"/>
              <a:t>     </a:t>
            </a:r>
            <a:r>
              <a:rPr lang="id-ID" sz="900" dirty="0" smtClean="0"/>
              <a:t>   </a:t>
            </a:r>
            <a:r>
              <a:rPr lang="en-US" sz="900" dirty="0" smtClean="0"/>
              <a:t>    </a:t>
            </a:r>
            <a:r>
              <a:rPr lang="id-ID" sz="900" dirty="0" smtClean="0"/>
              <a:t>     STB </a:t>
            </a:r>
            <a:r>
              <a:rPr lang="en-US" sz="900" dirty="0" smtClean="0"/>
              <a:t>        </a:t>
            </a:r>
            <a:r>
              <a:rPr lang="id-ID" sz="900" dirty="0" smtClean="0"/>
              <a:t>   </a:t>
            </a:r>
            <a:r>
              <a:rPr lang="en-US" sz="900" dirty="0" smtClean="0"/>
              <a:t>  </a:t>
            </a:r>
            <a:r>
              <a:rPr lang="id-ID" sz="900" dirty="0" smtClean="0"/>
              <a:t>    Fujitsu        </a:t>
            </a:r>
            <a:r>
              <a:rPr lang="en-US" sz="900" dirty="0" smtClean="0"/>
              <a:t>  </a:t>
            </a:r>
            <a:r>
              <a:rPr lang="id-ID" sz="900" dirty="0" smtClean="0"/>
              <a:t> -         </a:t>
            </a:r>
            <a:r>
              <a:rPr lang="en-US" sz="900" dirty="0" smtClean="0"/>
              <a:t>    </a:t>
            </a:r>
            <a:r>
              <a:rPr lang="id-ID" sz="900" dirty="0" smtClean="0"/>
              <a:t> Putih         </a:t>
            </a:r>
            <a:r>
              <a:rPr lang="en-US" sz="900" dirty="0" smtClean="0"/>
              <a:t>   </a:t>
            </a:r>
            <a:r>
              <a:rPr lang="id-ID" sz="900" dirty="0" smtClean="0"/>
              <a:t>   SN             </a:t>
            </a:r>
            <a:r>
              <a:rPr lang="en-US" sz="900" dirty="0" smtClean="0"/>
              <a:t>   </a:t>
            </a:r>
            <a:r>
              <a:rPr lang="id-ID" sz="900" dirty="0" smtClean="0"/>
              <a:t> Set</a:t>
            </a:r>
            <a:r>
              <a:rPr lang="en-US" sz="900" dirty="0" smtClean="0"/>
              <a:t>        </a:t>
            </a:r>
            <a:r>
              <a:rPr lang="id-ID" sz="900" dirty="0" smtClean="0"/>
              <a:t>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10                5                       5                        10                       0                 </a:t>
            </a:r>
            <a:endParaRPr lang="id-ID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2614730" y="2639056"/>
            <a:ext cx="953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 smtClean="0"/>
              <a:t>DE</a:t>
            </a:r>
            <a:r>
              <a:rPr lang="en-US" sz="900" dirty="0" smtClean="0"/>
              <a:t> 126-</a:t>
            </a:r>
            <a:r>
              <a:rPr lang="id-ID" sz="900" dirty="0" smtClean="0"/>
              <a:t>14</a:t>
            </a:r>
            <a:r>
              <a:rPr lang="en-US" sz="900" dirty="0" smtClean="0"/>
              <a:t>     </a:t>
            </a:r>
            <a:r>
              <a:rPr lang="id-ID" sz="900" dirty="0" smtClean="0"/>
              <a:t>       </a:t>
            </a:r>
            <a:r>
              <a:rPr lang="en-US" sz="900" dirty="0" smtClean="0"/>
              <a:t>    O</a:t>
            </a:r>
            <a:r>
              <a:rPr lang="id-ID" sz="900" dirty="0" smtClean="0"/>
              <a:t>TB </a:t>
            </a:r>
            <a:r>
              <a:rPr lang="en-US" sz="900" dirty="0" smtClean="0"/>
              <a:t>       </a:t>
            </a:r>
            <a:r>
              <a:rPr lang="id-ID" sz="900" dirty="0" smtClean="0"/>
              <a:t>      </a:t>
            </a:r>
            <a:r>
              <a:rPr lang="en-US" sz="900" dirty="0" smtClean="0"/>
              <a:t> </a:t>
            </a:r>
            <a:r>
              <a:rPr lang="id-ID" sz="900" dirty="0" smtClean="0"/>
              <a:t> </a:t>
            </a:r>
            <a:r>
              <a:rPr lang="en-US" sz="900" dirty="0" smtClean="0"/>
              <a:t> </a:t>
            </a:r>
            <a:r>
              <a:rPr lang="id-ID" sz="900" dirty="0" smtClean="0"/>
              <a:t>Fujitsu       </a:t>
            </a:r>
            <a:r>
              <a:rPr lang="en-US" sz="900" dirty="0" smtClean="0"/>
              <a:t>   </a:t>
            </a:r>
            <a:r>
              <a:rPr lang="id-ID" sz="900" dirty="0" smtClean="0"/>
              <a:t> -    </a:t>
            </a:r>
            <a:r>
              <a:rPr lang="en-US" sz="900" dirty="0" smtClean="0"/>
              <a:t>     </a:t>
            </a:r>
            <a:r>
              <a:rPr lang="id-ID" sz="900" dirty="0" smtClean="0"/>
              <a:t>     Hitam      </a:t>
            </a:r>
            <a:r>
              <a:rPr lang="en-US" sz="900" dirty="0" smtClean="0"/>
              <a:t>  </a:t>
            </a:r>
            <a:r>
              <a:rPr lang="id-ID" sz="900" dirty="0" smtClean="0"/>
              <a:t>   </a:t>
            </a:r>
            <a:r>
              <a:rPr lang="en-US" sz="900" dirty="0" smtClean="0"/>
              <a:t>Non</a:t>
            </a:r>
            <a:r>
              <a:rPr lang="id-ID" sz="900" dirty="0" smtClean="0"/>
              <a:t> SN        </a:t>
            </a:r>
            <a:r>
              <a:rPr lang="en-US" sz="900" dirty="0" smtClean="0"/>
              <a:t>   </a:t>
            </a:r>
            <a:r>
              <a:rPr lang="id-ID" sz="900" dirty="0" smtClean="0"/>
              <a:t>Set</a:t>
            </a:r>
            <a:r>
              <a:rPr lang="en-US" sz="900" dirty="0" smtClean="0"/>
              <a:t>                 </a:t>
            </a:r>
            <a:r>
              <a:rPr lang="id-ID" sz="900" dirty="0" smtClean="0"/>
              <a:t>8 </a:t>
            </a:r>
            <a:r>
              <a:rPr lang="en-US" sz="900" dirty="0" smtClean="0"/>
              <a:t>                2                       2                          8                       0</a:t>
            </a:r>
            <a:endParaRPr lang="id-ID" sz="900" dirty="0"/>
          </a:p>
        </p:txBody>
      </p:sp>
      <p:sp>
        <p:nvSpPr>
          <p:cNvPr id="90" name="Rounded Rectangle 89"/>
          <p:cNvSpPr/>
          <p:nvPr/>
        </p:nvSpPr>
        <p:spPr>
          <a:xfrm>
            <a:off x="2401165" y="4600509"/>
            <a:ext cx="1080749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Previous</a:t>
            </a:r>
          </a:p>
        </p:txBody>
      </p:sp>
      <p:sp>
        <p:nvSpPr>
          <p:cNvPr id="91" name="Rounded Rectangle 90">
            <a:hlinkClick r:id="rId9" action="ppaction://hlinksldjump"/>
          </p:cNvPr>
          <p:cNvSpPr/>
          <p:nvPr/>
        </p:nvSpPr>
        <p:spPr>
          <a:xfrm>
            <a:off x="3640914" y="4589253"/>
            <a:ext cx="2029095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Submit Instruction</a:t>
            </a:r>
            <a:endParaRPr lang="id-ID" dirty="0"/>
          </a:p>
        </p:txBody>
      </p:sp>
      <p:pic>
        <p:nvPicPr>
          <p:cNvPr id="9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33502" y="1991741"/>
            <a:ext cx="215141" cy="23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2642745" y="2018389"/>
            <a:ext cx="8890757" cy="26755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S. Good 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S.Reject 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Rem.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Rem.Reject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262688" y="2226754"/>
            <a:ext cx="400050" cy="158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Rectangle 95"/>
          <p:cNvSpPr/>
          <p:nvPr/>
        </p:nvSpPr>
        <p:spPr>
          <a:xfrm>
            <a:off x="2676787" y="2229367"/>
            <a:ext cx="505262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Rectangle 96"/>
          <p:cNvSpPr/>
          <p:nvPr/>
        </p:nvSpPr>
        <p:spPr>
          <a:xfrm>
            <a:off x="3265344" y="2229368"/>
            <a:ext cx="799777" cy="16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Rectangle 97"/>
          <p:cNvSpPr/>
          <p:nvPr/>
        </p:nvSpPr>
        <p:spPr>
          <a:xfrm>
            <a:off x="4136083" y="2232044"/>
            <a:ext cx="464492" cy="157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Rectangle 98"/>
          <p:cNvSpPr/>
          <p:nvPr/>
        </p:nvSpPr>
        <p:spPr>
          <a:xfrm>
            <a:off x="4655462" y="2229367"/>
            <a:ext cx="335251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Rectangle 100"/>
          <p:cNvSpPr/>
          <p:nvPr/>
        </p:nvSpPr>
        <p:spPr>
          <a:xfrm>
            <a:off x="5095880" y="2229368"/>
            <a:ext cx="433387" cy="16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" name="Rectangle 101"/>
          <p:cNvSpPr/>
          <p:nvPr/>
        </p:nvSpPr>
        <p:spPr>
          <a:xfrm>
            <a:off x="5615511" y="2224656"/>
            <a:ext cx="561451" cy="16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022666" y="2224915"/>
            <a:ext cx="160341" cy="1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835612" y="2222351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ounded Rectangle 109"/>
          <p:cNvSpPr/>
          <p:nvPr/>
        </p:nvSpPr>
        <p:spPr>
          <a:xfrm>
            <a:off x="2396313" y="1581540"/>
            <a:ext cx="594537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Add</a:t>
            </a:r>
            <a:endParaRPr lang="id-ID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455" y="2462359"/>
            <a:ext cx="258326" cy="1476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455" y="2671909"/>
            <a:ext cx="258326" cy="147614"/>
          </a:xfrm>
          <a:prstGeom prst="rect">
            <a:avLst/>
          </a:prstGeom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902" y="1116881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pic>
        <p:nvPicPr>
          <p:cNvPr id="43" name="Picture 42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1981976" y="1224774"/>
            <a:ext cx="9868259" cy="4993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2167747" y="2069107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Instruksi     	:</a:t>
            </a:r>
          </a:p>
          <a:p>
            <a:r>
              <a:rPr lang="id-ID" dirty="0" smtClean="0"/>
              <a:t>Ta</a:t>
            </a:r>
            <a:r>
              <a:rPr lang="en-US" dirty="0" err="1" smtClean="0"/>
              <a:t>nggal</a:t>
            </a:r>
            <a:r>
              <a:rPr lang="id-ID" dirty="0" smtClean="0"/>
              <a:t> </a:t>
            </a:r>
            <a:r>
              <a:rPr lang="id-ID" dirty="0"/>
              <a:t>Pengiriman	: </a:t>
            </a:r>
            <a:r>
              <a:rPr lang="id-ID" dirty="0" smtClean="0"/>
              <a:t>	</a:t>
            </a:r>
          </a:p>
          <a:p>
            <a:r>
              <a:rPr lang="id-ID" dirty="0" smtClean="0"/>
              <a:t>Warehouse 	:</a:t>
            </a:r>
            <a:endParaRPr lang="en-US" dirty="0" smtClean="0"/>
          </a:p>
          <a:p>
            <a:r>
              <a:rPr lang="en-US" dirty="0"/>
              <a:t>Vendor Repair	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		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63247" y="21186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001/INST-IC1/REP/V</a:t>
            </a:r>
            <a:r>
              <a:rPr lang="en-US" sz="1600" dirty="0">
                <a:solidFill>
                  <a:schemeClr val="tx1"/>
                </a:solidFill>
              </a:rPr>
              <a:t>II</a:t>
            </a:r>
            <a:r>
              <a:rPr lang="id-ID" sz="1600" dirty="0">
                <a:solidFill>
                  <a:schemeClr val="tx1"/>
                </a:solidFill>
              </a:rPr>
              <a:t>/2018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63247" y="2691944"/>
            <a:ext cx="2717800" cy="23402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Jakarta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63247" y="241075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20 </a:t>
            </a:r>
            <a:r>
              <a:rPr lang="en-US" sz="1600" dirty="0" err="1" smtClean="0">
                <a:solidFill>
                  <a:schemeClr val="tx1"/>
                </a:solidFill>
              </a:rPr>
              <a:t>Juli</a:t>
            </a:r>
            <a:r>
              <a:rPr lang="en-US" sz="1600" dirty="0" smtClean="0">
                <a:solidFill>
                  <a:schemeClr val="tx1"/>
                </a:solidFill>
              </a:rPr>
              <a:t> 2018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3707" y="1493920"/>
            <a:ext cx="329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Detail Repair Instruction</a:t>
            </a:r>
            <a:endParaRPr lang="id-ID" sz="2400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2163027" y="3954974"/>
            <a:ext cx="9576834" cy="1782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4265607" y="2982988"/>
            <a:ext cx="2717800" cy="24931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Makmur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57288" y="3283765"/>
            <a:ext cx="2717800" cy="23252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0097" y="4488515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1.   </a:t>
            </a:r>
            <a:r>
              <a:rPr lang="id-ID" sz="1000" dirty="0" smtClean="0"/>
              <a:t>ST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    </a:t>
            </a:r>
            <a:r>
              <a:rPr lang="id-ID" sz="1000" dirty="0" smtClean="0"/>
              <a:t>     STB </a:t>
            </a:r>
            <a:r>
              <a:rPr lang="en-US" sz="1000" dirty="0" smtClean="0"/>
              <a:t>             </a:t>
            </a:r>
            <a:r>
              <a:rPr lang="id-ID" sz="1000" dirty="0" smtClean="0"/>
              <a:t>   </a:t>
            </a:r>
            <a:r>
              <a:rPr lang="en-US" sz="1000" dirty="0" smtClean="0"/>
              <a:t>  </a:t>
            </a:r>
            <a:r>
              <a:rPr lang="id-ID" sz="1000" dirty="0" smtClean="0"/>
              <a:t>    Fujitsu        </a:t>
            </a:r>
            <a:r>
              <a:rPr lang="en-US" sz="1000" dirty="0" smtClean="0"/>
              <a:t>    </a:t>
            </a:r>
            <a:r>
              <a:rPr lang="id-ID" sz="1000" dirty="0" smtClean="0"/>
              <a:t> -         </a:t>
            </a:r>
            <a:r>
              <a:rPr lang="en-US" sz="1000" dirty="0" smtClean="0"/>
              <a:t>    </a:t>
            </a:r>
            <a:r>
              <a:rPr lang="id-ID" sz="1000" dirty="0" smtClean="0"/>
              <a:t> Putih         </a:t>
            </a:r>
            <a:r>
              <a:rPr lang="en-US" sz="1000" dirty="0" smtClean="0"/>
              <a:t>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SN   </a:t>
            </a:r>
            <a:r>
              <a:rPr lang="en-US" sz="1000" dirty="0" smtClean="0"/>
              <a:t>    </a:t>
            </a:r>
            <a:r>
              <a:rPr lang="id-ID" sz="1000" dirty="0" smtClean="0"/>
              <a:t>          </a:t>
            </a:r>
            <a:r>
              <a:rPr lang="en-US" sz="1000" dirty="0" smtClean="0"/>
              <a:t>   </a:t>
            </a:r>
            <a:r>
              <a:rPr lang="id-ID" sz="1000" dirty="0" smtClean="0"/>
              <a:t> Set</a:t>
            </a:r>
            <a:r>
              <a:rPr lang="en-US" sz="1000" dirty="0" smtClean="0"/>
              <a:t>        </a:t>
            </a:r>
            <a:r>
              <a:rPr lang="id-ID" sz="1000" dirty="0" smtClean="0"/>
              <a:t>  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10                    5                       5                            10                       0                 </a:t>
            </a:r>
            <a:endParaRPr lang="id-ID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95480" y="4741056"/>
            <a:ext cx="953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2.  </a:t>
            </a:r>
            <a:r>
              <a:rPr lang="id-ID" sz="1000" dirty="0" smtClean="0"/>
              <a:t>DE</a:t>
            </a:r>
            <a:r>
              <a:rPr lang="en-US" sz="1000" dirty="0" smtClean="0"/>
              <a:t> 126-</a:t>
            </a:r>
            <a:r>
              <a:rPr lang="id-ID" sz="1000" dirty="0" smtClean="0"/>
              <a:t>14</a:t>
            </a:r>
            <a:r>
              <a:rPr lang="en-US" sz="1000" dirty="0" smtClean="0"/>
              <a:t>      </a:t>
            </a:r>
            <a:r>
              <a:rPr lang="id-ID" sz="1000" dirty="0" smtClean="0"/>
              <a:t>     </a:t>
            </a:r>
            <a:r>
              <a:rPr lang="en-US" sz="1000" dirty="0" smtClean="0"/>
              <a:t>    O</a:t>
            </a:r>
            <a:r>
              <a:rPr lang="id-ID" sz="1000" dirty="0" smtClean="0"/>
              <a:t>TB </a:t>
            </a:r>
            <a:r>
              <a:rPr lang="en-US" sz="1000" dirty="0" smtClean="0"/>
              <a:t>       </a:t>
            </a:r>
            <a:r>
              <a:rPr lang="id-ID" sz="1000" dirty="0" smtClean="0"/>
              <a:t>    </a:t>
            </a:r>
            <a:r>
              <a:rPr lang="en-US" sz="1000" dirty="0" smtClean="0"/>
              <a:t>     </a:t>
            </a:r>
            <a:r>
              <a:rPr lang="id-ID" sz="1000" dirty="0" smtClean="0"/>
              <a:t>  </a:t>
            </a:r>
            <a:r>
              <a:rPr lang="en-US" sz="1000" dirty="0" smtClean="0"/>
              <a:t> </a:t>
            </a:r>
            <a:r>
              <a:rPr lang="id-ID" sz="1000" dirty="0" smtClean="0"/>
              <a:t> </a:t>
            </a:r>
            <a:r>
              <a:rPr lang="en-US" sz="1000" dirty="0" smtClean="0"/>
              <a:t> </a:t>
            </a:r>
            <a:r>
              <a:rPr lang="id-ID" sz="1000" dirty="0" smtClean="0"/>
              <a:t>Fujitsu      </a:t>
            </a:r>
            <a:r>
              <a:rPr lang="en-US" sz="1000" dirty="0" smtClean="0"/>
              <a:t>   </a:t>
            </a:r>
            <a:r>
              <a:rPr lang="id-ID" sz="1000" dirty="0" smtClean="0"/>
              <a:t> </a:t>
            </a:r>
            <a:r>
              <a:rPr lang="en-US" sz="1000" dirty="0" smtClean="0"/>
              <a:t>   </a:t>
            </a:r>
            <a:r>
              <a:rPr lang="id-ID" sz="1000" dirty="0" smtClean="0"/>
              <a:t> -    </a:t>
            </a:r>
            <a:r>
              <a:rPr lang="en-US" sz="1000" dirty="0" smtClean="0"/>
              <a:t>    </a:t>
            </a:r>
            <a:r>
              <a:rPr lang="id-ID" sz="1000" dirty="0" smtClean="0"/>
              <a:t>     Hitam      </a:t>
            </a:r>
            <a:r>
              <a:rPr lang="en-US" sz="1000" dirty="0" smtClean="0"/>
              <a:t>    </a:t>
            </a:r>
            <a:r>
              <a:rPr lang="id-ID" sz="1000" dirty="0" smtClean="0"/>
              <a:t>   </a:t>
            </a:r>
            <a:r>
              <a:rPr lang="en-US" sz="1000" dirty="0" smtClean="0"/>
              <a:t>Non</a:t>
            </a:r>
            <a:r>
              <a:rPr lang="id-ID" sz="1000" dirty="0" smtClean="0"/>
              <a:t> SN    </a:t>
            </a:r>
            <a:r>
              <a:rPr lang="en-US" sz="1000" dirty="0" smtClean="0"/>
              <a:t>      </a:t>
            </a:r>
            <a:r>
              <a:rPr lang="id-ID" sz="1000" dirty="0" smtClean="0"/>
              <a:t>   </a:t>
            </a:r>
            <a:r>
              <a:rPr lang="en-US" sz="1000" dirty="0" smtClean="0"/>
              <a:t>   </a:t>
            </a:r>
            <a:r>
              <a:rPr lang="id-ID" sz="1000" dirty="0" smtClean="0"/>
              <a:t>Set</a:t>
            </a:r>
            <a:r>
              <a:rPr lang="en-US" sz="1000" dirty="0" smtClean="0"/>
              <a:t>                 </a:t>
            </a:r>
            <a:r>
              <a:rPr lang="id-ID" sz="1000" dirty="0" smtClean="0"/>
              <a:t>8 </a:t>
            </a:r>
            <a:r>
              <a:rPr lang="en-US" sz="1000" dirty="0" smtClean="0"/>
              <a:t>                    2                       2                             8                        0</a:t>
            </a:r>
            <a:endParaRPr lang="id-ID" sz="1000" dirty="0"/>
          </a:p>
        </p:txBody>
      </p:sp>
      <p:sp>
        <p:nvSpPr>
          <p:cNvPr id="41" name="Rectangle 40"/>
          <p:cNvSpPr/>
          <p:nvPr/>
        </p:nvSpPr>
        <p:spPr>
          <a:xfrm>
            <a:off x="2245621" y="4003549"/>
            <a:ext cx="9312472" cy="26755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#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Warna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SN/N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SN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S. Good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S.Reject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Req.Reject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Rem.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id-ID" sz="12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1">
                    <a:lumMod val="75000"/>
                  </a:schemeClr>
                </a:solidFill>
              </a:rPr>
              <a:t>Rem.Reject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39319" y="4275001"/>
            <a:ext cx="603943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>
            <a:off x="3332581" y="4271100"/>
            <a:ext cx="933026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402657" y="4275001"/>
            <a:ext cx="52176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000624" y="4275001"/>
            <a:ext cx="428625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529263" y="4275001"/>
            <a:ext cx="481012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6091238" y="4275001"/>
            <a:ext cx="780321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975087" y="4275001"/>
            <a:ext cx="502037" cy="160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265734" y="4268236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6712807" y="4281594"/>
            <a:ext cx="163515" cy="1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450893" y="3949915"/>
            <a:ext cx="272477" cy="17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416" y="1262021"/>
            <a:ext cx="319489" cy="3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Repair Instruction</a:t>
            </a:r>
            <a:endParaRPr lang="id-ID" sz="2400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Instruksi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Pengiriman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|   Vendor Repair  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763110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Input Repair Instruction</a:t>
            </a:r>
            <a:endParaRPr lang="id-ID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Report From WH</a:t>
            </a:r>
            <a:r>
              <a:rPr lang="en-US" sz="1600" dirty="0" smtClean="0"/>
              <a:t>	        </a:t>
            </a:r>
            <a:r>
              <a:rPr lang="id-ID" sz="1600" dirty="0" smtClean="0"/>
              <a:t>001/INST-IC1/REP/V</a:t>
            </a:r>
            <a:r>
              <a:rPr lang="en-US" sz="1600" dirty="0" smtClean="0"/>
              <a:t>II</a:t>
            </a:r>
            <a:r>
              <a:rPr lang="id-ID" sz="1600" dirty="0" smtClean="0"/>
              <a:t>/2018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</a:t>
            </a:r>
            <a:r>
              <a:rPr lang="en-US" sz="1600" dirty="0" err="1" smtClean="0"/>
              <a:t>Makmur</a:t>
            </a:r>
            <a:endParaRPr lang="id-ID" sz="1600" dirty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52472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6" descr="Hasil gambar untuk icon d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/>
              <a:t>Div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87065" y="2327841"/>
            <a:ext cx="1863827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36" y="2795453"/>
            <a:ext cx="247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1728" y="749476"/>
            <a:ext cx="189757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Dashboard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Inventory Control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 smtClean="0">
                <a:solidFill>
                  <a:schemeClr val="bg1"/>
                </a:solidFill>
              </a:rPr>
              <a:t>Instruction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*Repair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b="1" dirty="0" smtClean="0">
                <a:solidFill>
                  <a:srgbClr val="FFFF00"/>
                </a:solidFill>
              </a:rPr>
              <a:t>--- Input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</a:rPr>
              <a:t>--- Approve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</a:t>
            </a:r>
            <a:r>
              <a:rPr lang="id-ID" sz="1400" dirty="0" smtClean="0">
                <a:solidFill>
                  <a:schemeClr val="bg1"/>
                </a:solidFill>
              </a:rPr>
              <a:t>*Disposal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Adjustment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List GRF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Overview All WH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Warehouse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5816</Words>
  <Application>Microsoft Office PowerPoint</Application>
  <PresentationFormat>Custom</PresentationFormat>
  <Paragraphs>1197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 pratiwi</dc:creator>
  <cp:lastModifiedBy>Windows User</cp:lastModifiedBy>
  <cp:revision>365</cp:revision>
  <dcterms:created xsi:type="dcterms:W3CDTF">2018-07-26T04:50:05Z</dcterms:created>
  <dcterms:modified xsi:type="dcterms:W3CDTF">2018-09-03T12:54:37Z</dcterms:modified>
</cp:coreProperties>
</file>