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1" r:id="rId5"/>
    <p:sldId id="259"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9" r:id="rId22"/>
    <p:sldId id="278" r:id="rId23"/>
    <p:sldId id="277"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8C0767-2C1E-1A38-F9AB-9D433ECFE0F1}" v="164" dt="2024-09-16T23:15:37.423"/>
    <p1510:client id="{7A521D14-BE3B-9C15-C68D-7477959F3B1B}" v="130" dt="2024-09-16T22:35:50.675"/>
    <p1510:client id="{9A998286-666F-41BE-828D-1E8FF30C6DC8}" v="220" dt="2024-09-16T22:08:33.533"/>
    <p1510:client id="{E001DFF7-A841-71D1-CDB1-E190CDDAE58C}" v="136" dt="2024-09-17T06:39:36.47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154BC4-CC36-49C9-A5DD-228DC4A3DC18}"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4124E106-5B36-4EC8-B4CE-2812A5EB33C1}">
      <dgm:prSet/>
      <dgm:spPr/>
      <dgm:t>
        <a:bodyPr/>
        <a:lstStyle/>
        <a:p>
          <a:r>
            <a:rPr lang="fr-FR"/>
            <a:t>State confined to a single component.</a:t>
          </a:r>
          <a:endParaRPr lang="en-US"/>
        </a:p>
      </dgm:t>
    </dgm:pt>
    <dgm:pt modelId="{1B32CCFE-DA3C-4D43-BA11-77F4FC9F2AFD}" type="parTrans" cxnId="{C5AF4122-AE0D-4BD1-8CA3-D861D35B9F65}">
      <dgm:prSet/>
      <dgm:spPr/>
      <dgm:t>
        <a:bodyPr/>
        <a:lstStyle/>
        <a:p>
          <a:endParaRPr lang="en-US"/>
        </a:p>
      </dgm:t>
    </dgm:pt>
    <dgm:pt modelId="{282822FE-8F7A-4622-B2C6-DC67A7D0A888}" type="sibTrans" cxnId="{C5AF4122-AE0D-4BD1-8CA3-D861D35B9F65}">
      <dgm:prSet/>
      <dgm:spPr/>
      <dgm:t>
        <a:bodyPr/>
        <a:lstStyle/>
        <a:p>
          <a:endParaRPr lang="en-US"/>
        </a:p>
      </dgm:t>
    </dgm:pt>
    <dgm:pt modelId="{C73D7FB4-CBC5-4B51-A023-BEC19F944E37}">
      <dgm:prSet/>
      <dgm:spPr/>
      <dgm:t>
        <a:bodyPr/>
        <a:lstStyle/>
        <a:p>
          <a:r>
            <a:rPr lang="fr-FR"/>
            <a:t>Directly managed with useState.</a:t>
          </a:r>
          <a:endParaRPr lang="en-US"/>
        </a:p>
      </dgm:t>
    </dgm:pt>
    <dgm:pt modelId="{2B25A2A2-B5A4-4E2F-95F4-E497953EEB25}" type="parTrans" cxnId="{A0F3BFF7-D932-47D3-B044-5205B9CEEC0D}">
      <dgm:prSet/>
      <dgm:spPr/>
      <dgm:t>
        <a:bodyPr/>
        <a:lstStyle/>
        <a:p>
          <a:endParaRPr lang="en-US"/>
        </a:p>
      </dgm:t>
    </dgm:pt>
    <dgm:pt modelId="{CE8305D9-FD27-41F8-A868-601BF2DA6214}" type="sibTrans" cxnId="{A0F3BFF7-D932-47D3-B044-5205B9CEEC0D}">
      <dgm:prSet/>
      <dgm:spPr/>
      <dgm:t>
        <a:bodyPr/>
        <a:lstStyle/>
        <a:p>
          <a:endParaRPr lang="en-US"/>
        </a:p>
      </dgm:t>
    </dgm:pt>
    <dgm:pt modelId="{1B81F707-11C5-4FAF-A81A-05C30CF683C3}">
      <dgm:prSet/>
      <dgm:spPr/>
      <dgm:t>
        <a:bodyPr/>
        <a:lstStyle/>
        <a:p>
          <a:r>
            <a:rPr lang="fr-FR"/>
            <a:t>Useful for small, isolated pieces of state.</a:t>
          </a:r>
          <a:endParaRPr lang="en-US"/>
        </a:p>
      </dgm:t>
    </dgm:pt>
    <dgm:pt modelId="{22C043E2-A102-48A1-8771-79E3FA016113}" type="parTrans" cxnId="{E753E954-4FD7-49C3-84C6-E3BD23BBCB2D}">
      <dgm:prSet/>
      <dgm:spPr/>
      <dgm:t>
        <a:bodyPr/>
        <a:lstStyle/>
        <a:p>
          <a:endParaRPr lang="en-US"/>
        </a:p>
      </dgm:t>
    </dgm:pt>
    <dgm:pt modelId="{2FB9BEB2-E53E-4F8C-A476-B6BD6EC15778}" type="sibTrans" cxnId="{E753E954-4FD7-49C3-84C6-E3BD23BBCB2D}">
      <dgm:prSet/>
      <dgm:spPr/>
      <dgm:t>
        <a:bodyPr/>
        <a:lstStyle/>
        <a:p>
          <a:endParaRPr lang="en-US"/>
        </a:p>
      </dgm:t>
    </dgm:pt>
    <dgm:pt modelId="{65A20513-F225-46A0-BB92-BD6203597F7F}">
      <dgm:prSet/>
      <dgm:spPr/>
      <dgm:t>
        <a:bodyPr/>
        <a:lstStyle/>
        <a:p>
          <a:r>
            <a:rPr lang="fr-FR"/>
            <a:t>Quick to set up, ideal for simple toggles or form inputs.</a:t>
          </a:r>
          <a:endParaRPr lang="en-US"/>
        </a:p>
      </dgm:t>
    </dgm:pt>
    <dgm:pt modelId="{1591C0DD-98BC-4D89-9D43-2D64B6DBE925}" type="parTrans" cxnId="{DB0B2482-E5EF-4B6E-BC33-68F952425847}">
      <dgm:prSet/>
      <dgm:spPr/>
      <dgm:t>
        <a:bodyPr/>
        <a:lstStyle/>
        <a:p>
          <a:endParaRPr lang="en-US"/>
        </a:p>
      </dgm:t>
    </dgm:pt>
    <dgm:pt modelId="{165B74E4-D6AD-4D4C-8E9E-67CA72EACC91}" type="sibTrans" cxnId="{DB0B2482-E5EF-4B6E-BC33-68F952425847}">
      <dgm:prSet/>
      <dgm:spPr/>
      <dgm:t>
        <a:bodyPr/>
        <a:lstStyle/>
        <a:p>
          <a:endParaRPr lang="en-US"/>
        </a:p>
      </dgm:t>
    </dgm:pt>
    <dgm:pt modelId="{6BCF161B-6EB3-4516-978D-1C3C5531FDEE}" type="pres">
      <dgm:prSet presAssocID="{5F154BC4-CC36-49C9-A5DD-228DC4A3DC18}" presName="linear" presStyleCnt="0">
        <dgm:presLayoutVars>
          <dgm:animLvl val="lvl"/>
          <dgm:resizeHandles val="exact"/>
        </dgm:presLayoutVars>
      </dgm:prSet>
      <dgm:spPr/>
    </dgm:pt>
    <dgm:pt modelId="{B269C5BA-A042-4D24-A62B-1F781416F96D}" type="pres">
      <dgm:prSet presAssocID="{4124E106-5B36-4EC8-B4CE-2812A5EB33C1}" presName="parentText" presStyleLbl="node1" presStyleIdx="0" presStyleCnt="4">
        <dgm:presLayoutVars>
          <dgm:chMax val="0"/>
          <dgm:bulletEnabled val="1"/>
        </dgm:presLayoutVars>
      </dgm:prSet>
      <dgm:spPr/>
    </dgm:pt>
    <dgm:pt modelId="{8F30EA85-A906-469E-8721-B49A5540546B}" type="pres">
      <dgm:prSet presAssocID="{282822FE-8F7A-4622-B2C6-DC67A7D0A888}" presName="spacer" presStyleCnt="0"/>
      <dgm:spPr/>
    </dgm:pt>
    <dgm:pt modelId="{87E10610-EA1C-4842-92FB-1AFB17A50FD1}" type="pres">
      <dgm:prSet presAssocID="{C73D7FB4-CBC5-4B51-A023-BEC19F944E37}" presName="parentText" presStyleLbl="node1" presStyleIdx="1" presStyleCnt="4">
        <dgm:presLayoutVars>
          <dgm:chMax val="0"/>
          <dgm:bulletEnabled val="1"/>
        </dgm:presLayoutVars>
      </dgm:prSet>
      <dgm:spPr/>
    </dgm:pt>
    <dgm:pt modelId="{FDFF41A3-00BC-4435-AD7D-5145008B99E7}" type="pres">
      <dgm:prSet presAssocID="{CE8305D9-FD27-41F8-A868-601BF2DA6214}" presName="spacer" presStyleCnt="0"/>
      <dgm:spPr/>
    </dgm:pt>
    <dgm:pt modelId="{F9265259-4E6B-4DEF-9D58-61F4221E7983}" type="pres">
      <dgm:prSet presAssocID="{1B81F707-11C5-4FAF-A81A-05C30CF683C3}" presName="parentText" presStyleLbl="node1" presStyleIdx="2" presStyleCnt="4">
        <dgm:presLayoutVars>
          <dgm:chMax val="0"/>
          <dgm:bulletEnabled val="1"/>
        </dgm:presLayoutVars>
      </dgm:prSet>
      <dgm:spPr/>
    </dgm:pt>
    <dgm:pt modelId="{3ECEC255-9169-4709-A884-3CC19C9F6448}" type="pres">
      <dgm:prSet presAssocID="{2FB9BEB2-E53E-4F8C-A476-B6BD6EC15778}" presName="spacer" presStyleCnt="0"/>
      <dgm:spPr/>
    </dgm:pt>
    <dgm:pt modelId="{A0808830-CEDD-411C-B255-6421DC908F62}" type="pres">
      <dgm:prSet presAssocID="{65A20513-F225-46A0-BB92-BD6203597F7F}" presName="parentText" presStyleLbl="node1" presStyleIdx="3" presStyleCnt="4">
        <dgm:presLayoutVars>
          <dgm:chMax val="0"/>
          <dgm:bulletEnabled val="1"/>
        </dgm:presLayoutVars>
      </dgm:prSet>
      <dgm:spPr/>
    </dgm:pt>
  </dgm:ptLst>
  <dgm:cxnLst>
    <dgm:cxn modelId="{C5AF4122-AE0D-4BD1-8CA3-D861D35B9F65}" srcId="{5F154BC4-CC36-49C9-A5DD-228DC4A3DC18}" destId="{4124E106-5B36-4EC8-B4CE-2812A5EB33C1}" srcOrd="0" destOrd="0" parTransId="{1B32CCFE-DA3C-4D43-BA11-77F4FC9F2AFD}" sibTransId="{282822FE-8F7A-4622-B2C6-DC67A7D0A888}"/>
    <dgm:cxn modelId="{19F6013F-15D2-4716-BEB6-AE49D703799A}" type="presOf" srcId="{4124E106-5B36-4EC8-B4CE-2812A5EB33C1}" destId="{B269C5BA-A042-4D24-A62B-1F781416F96D}" srcOrd="0" destOrd="0" presId="urn:microsoft.com/office/officeart/2005/8/layout/vList2"/>
    <dgm:cxn modelId="{86FE8367-E2A8-4DD1-A5E5-FBBD26CE0A5B}" type="presOf" srcId="{5F154BC4-CC36-49C9-A5DD-228DC4A3DC18}" destId="{6BCF161B-6EB3-4516-978D-1C3C5531FDEE}" srcOrd="0" destOrd="0" presId="urn:microsoft.com/office/officeart/2005/8/layout/vList2"/>
    <dgm:cxn modelId="{E753E954-4FD7-49C3-84C6-E3BD23BBCB2D}" srcId="{5F154BC4-CC36-49C9-A5DD-228DC4A3DC18}" destId="{1B81F707-11C5-4FAF-A81A-05C30CF683C3}" srcOrd="2" destOrd="0" parTransId="{22C043E2-A102-48A1-8771-79E3FA016113}" sibTransId="{2FB9BEB2-E53E-4F8C-A476-B6BD6EC15778}"/>
    <dgm:cxn modelId="{185CAF7D-B040-4984-B3BF-3C3D23BC8314}" type="presOf" srcId="{C73D7FB4-CBC5-4B51-A023-BEC19F944E37}" destId="{87E10610-EA1C-4842-92FB-1AFB17A50FD1}" srcOrd="0" destOrd="0" presId="urn:microsoft.com/office/officeart/2005/8/layout/vList2"/>
    <dgm:cxn modelId="{DB0B2482-E5EF-4B6E-BC33-68F952425847}" srcId="{5F154BC4-CC36-49C9-A5DD-228DC4A3DC18}" destId="{65A20513-F225-46A0-BB92-BD6203597F7F}" srcOrd="3" destOrd="0" parTransId="{1591C0DD-98BC-4D89-9D43-2D64B6DBE925}" sibTransId="{165B74E4-D6AD-4D4C-8E9E-67CA72EACC91}"/>
    <dgm:cxn modelId="{B68254BA-FEC3-4DFA-8F56-6E15172A55C9}" type="presOf" srcId="{1B81F707-11C5-4FAF-A81A-05C30CF683C3}" destId="{F9265259-4E6B-4DEF-9D58-61F4221E7983}" srcOrd="0" destOrd="0" presId="urn:microsoft.com/office/officeart/2005/8/layout/vList2"/>
    <dgm:cxn modelId="{A0F3BFF7-D932-47D3-B044-5205B9CEEC0D}" srcId="{5F154BC4-CC36-49C9-A5DD-228DC4A3DC18}" destId="{C73D7FB4-CBC5-4B51-A023-BEC19F944E37}" srcOrd="1" destOrd="0" parTransId="{2B25A2A2-B5A4-4E2F-95F4-E497953EEB25}" sibTransId="{CE8305D9-FD27-41F8-A868-601BF2DA6214}"/>
    <dgm:cxn modelId="{8FF178FD-6CDB-46CC-80D6-51D2A7B32298}" type="presOf" srcId="{65A20513-F225-46A0-BB92-BD6203597F7F}" destId="{A0808830-CEDD-411C-B255-6421DC908F62}" srcOrd="0" destOrd="0" presId="urn:microsoft.com/office/officeart/2005/8/layout/vList2"/>
    <dgm:cxn modelId="{A376D1EA-8B5F-4F94-9184-CCCEF4059CA8}" type="presParOf" srcId="{6BCF161B-6EB3-4516-978D-1C3C5531FDEE}" destId="{B269C5BA-A042-4D24-A62B-1F781416F96D}" srcOrd="0" destOrd="0" presId="urn:microsoft.com/office/officeart/2005/8/layout/vList2"/>
    <dgm:cxn modelId="{B005756C-0F85-4F5C-AD7B-16939455427B}" type="presParOf" srcId="{6BCF161B-6EB3-4516-978D-1C3C5531FDEE}" destId="{8F30EA85-A906-469E-8721-B49A5540546B}" srcOrd="1" destOrd="0" presId="urn:microsoft.com/office/officeart/2005/8/layout/vList2"/>
    <dgm:cxn modelId="{83BD582E-320A-4901-B270-483DB364DE1F}" type="presParOf" srcId="{6BCF161B-6EB3-4516-978D-1C3C5531FDEE}" destId="{87E10610-EA1C-4842-92FB-1AFB17A50FD1}" srcOrd="2" destOrd="0" presId="urn:microsoft.com/office/officeart/2005/8/layout/vList2"/>
    <dgm:cxn modelId="{24A21BAA-43BA-45D7-812C-85EA0B81F9E2}" type="presParOf" srcId="{6BCF161B-6EB3-4516-978D-1C3C5531FDEE}" destId="{FDFF41A3-00BC-4435-AD7D-5145008B99E7}" srcOrd="3" destOrd="0" presId="urn:microsoft.com/office/officeart/2005/8/layout/vList2"/>
    <dgm:cxn modelId="{7A0B54D2-C14D-40A5-8C1D-CE3A545F0318}" type="presParOf" srcId="{6BCF161B-6EB3-4516-978D-1C3C5531FDEE}" destId="{F9265259-4E6B-4DEF-9D58-61F4221E7983}" srcOrd="4" destOrd="0" presId="urn:microsoft.com/office/officeart/2005/8/layout/vList2"/>
    <dgm:cxn modelId="{99CDF4AE-C01C-4FAF-AC0A-A2491980F6FF}" type="presParOf" srcId="{6BCF161B-6EB3-4516-978D-1C3C5531FDEE}" destId="{3ECEC255-9169-4709-A884-3CC19C9F6448}" srcOrd="5" destOrd="0" presId="urn:microsoft.com/office/officeart/2005/8/layout/vList2"/>
    <dgm:cxn modelId="{EF6C5765-8114-4B66-A302-852CA86C16BE}" type="presParOf" srcId="{6BCF161B-6EB3-4516-978D-1C3C5531FDEE}" destId="{A0808830-CEDD-411C-B255-6421DC908F6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154BC4-CC36-49C9-A5DD-228DC4A3DC18}"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4124E106-5B36-4EC8-B4CE-2812A5EB33C1}">
      <dgm:prSet/>
      <dgm:spPr/>
      <dgm:t>
        <a:bodyPr/>
        <a:lstStyle/>
        <a:p>
          <a:pPr rtl="0"/>
          <a:r>
            <a:rPr lang="fr-FR"/>
            <a:t>State </a:t>
          </a:r>
          <a:r>
            <a:rPr lang="fr-FR" err="1"/>
            <a:t>fetched</a:t>
          </a:r>
          <a:r>
            <a:rPr lang="fr-FR"/>
            <a:t> </a:t>
          </a:r>
          <a:r>
            <a:rPr lang="fr-FR" err="1"/>
            <a:t>from</a:t>
          </a:r>
          <a:r>
            <a:rPr lang="fr-FR"/>
            <a:t> an </a:t>
          </a:r>
          <a:r>
            <a:rPr lang="fr-FR" err="1"/>
            <a:t>external</a:t>
          </a:r>
          <a:r>
            <a:rPr lang="fr-FR"/>
            <a:t> source, like an API</a:t>
          </a:r>
          <a:r>
            <a:rPr lang="fr-FR">
              <a:latin typeface="Aptos Display" panose="020F0302020204030204"/>
            </a:rPr>
            <a:t>..</a:t>
          </a:r>
          <a:endParaRPr lang="en-US"/>
        </a:p>
      </dgm:t>
    </dgm:pt>
    <dgm:pt modelId="{1B32CCFE-DA3C-4D43-BA11-77F4FC9F2AFD}" type="parTrans" cxnId="{C5AF4122-AE0D-4BD1-8CA3-D861D35B9F65}">
      <dgm:prSet/>
      <dgm:spPr/>
      <dgm:t>
        <a:bodyPr/>
        <a:lstStyle/>
        <a:p>
          <a:endParaRPr lang="en-US"/>
        </a:p>
      </dgm:t>
    </dgm:pt>
    <dgm:pt modelId="{282822FE-8F7A-4622-B2C6-DC67A7D0A888}" type="sibTrans" cxnId="{C5AF4122-AE0D-4BD1-8CA3-D861D35B9F65}">
      <dgm:prSet/>
      <dgm:spPr/>
      <dgm:t>
        <a:bodyPr/>
        <a:lstStyle/>
        <a:p>
          <a:endParaRPr lang="en-US"/>
        </a:p>
      </dgm:t>
    </dgm:pt>
    <dgm:pt modelId="{E6FF4E56-BB4B-4999-B26F-98E3F3A1FF08}">
      <dgm:prSet phldr="0"/>
      <dgm:spPr/>
      <dgm:t>
        <a:bodyPr/>
        <a:lstStyle/>
        <a:p>
          <a:pPr algn="l" rtl="0"/>
          <a:r>
            <a:rPr lang="fr-FR" err="1"/>
            <a:t>Often</a:t>
          </a:r>
          <a:r>
            <a:rPr lang="fr-FR"/>
            <a:t> </a:t>
          </a:r>
          <a:r>
            <a:rPr lang="fr-FR" err="1"/>
            <a:t>asynchronous</a:t>
          </a:r>
          <a:r>
            <a:rPr lang="fr-FR"/>
            <a:t>.</a:t>
          </a:r>
          <a:endParaRPr lang="en-US"/>
        </a:p>
      </dgm:t>
    </dgm:pt>
    <dgm:pt modelId="{523FA2DD-60AC-43E8-913E-6283B64104EE}" type="parTrans" cxnId="{F441C9C1-536D-425F-A8BA-A83BCD84ED2E}">
      <dgm:prSet/>
      <dgm:spPr/>
    </dgm:pt>
    <dgm:pt modelId="{795CEC0E-C5B0-4C51-B0C9-EAA9A5C6C843}" type="sibTrans" cxnId="{F441C9C1-536D-425F-A8BA-A83BCD84ED2E}">
      <dgm:prSet/>
      <dgm:spPr/>
      <dgm:t>
        <a:bodyPr/>
        <a:lstStyle/>
        <a:p>
          <a:endParaRPr lang="fr-FR"/>
        </a:p>
      </dgm:t>
    </dgm:pt>
    <dgm:pt modelId="{153CEC9A-8868-4B67-A486-747577F20521}">
      <dgm:prSet phldr="0"/>
      <dgm:spPr/>
      <dgm:t>
        <a:bodyPr/>
        <a:lstStyle/>
        <a:p>
          <a:pPr algn="l"/>
          <a:r>
            <a:rPr lang="fr-FR" err="1"/>
            <a:t>Requires</a:t>
          </a:r>
          <a:r>
            <a:rPr lang="fr-FR"/>
            <a:t> </a:t>
          </a:r>
          <a:r>
            <a:rPr lang="fr-FR" err="1"/>
            <a:t>additional</a:t>
          </a:r>
          <a:r>
            <a:rPr lang="fr-FR"/>
            <a:t> </a:t>
          </a:r>
          <a:r>
            <a:rPr lang="fr-FR" err="1"/>
            <a:t>hooks</a:t>
          </a:r>
          <a:r>
            <a:rPr lang="fr-FR"/>
            <a:t> like </a:t>
          </a:r>
          <a:r>
            <a:rPr lang="fr-FR" err="1">
              <a:latin typeface="Consolas"/>
            </a:rPr>
            <a:t>useEffect</a:t>
          </a:r>
          <a:r>
            <a:rPr lang="fr-FR"/>
            <a:t> for </a:t>
          </a:r>
          <a:r>
            <a:rPr lang="fr-FR" err="1"/>
            <a:t>fetching</a:t>
          </a:r>
          <a:r>
            <a:rPr lang="fr-FR"/>
            <a:t>.</a:t>
          </a:r>
          <a:endParaRPr lang="en-US"/>
        </a:p>
      </dgm:t>
    </dgm:pt>
    <dgm:pt modelId="{A58CFB89-D983-48C0-B121-D71A4F7CD486}" type="parTrans" cxnId="{237B6532-7B52-4A6C-A85A-BB7162DA74E7}">
      <dgm:prSet/>
      <dgm:spPr/>
    </dgm:pt>
    <dgm:pt modelId="{D7AB270A-C0D1-4FFD-87B5-7EE660281F4A}" type="sibTrans" cxnId="{237B6532-7B52-4A6C-A85A-BB7162DA74E7}">
      <dgm:prSet/>
      <dgm:spPr/>
      <dgm:t>
        <a:bodyPr/>
        <a:lstStyle/>
        <a:p>
          <a:endParaRPr lang="fr-FR"/>
        </a:p>
      </dgm:t>
    </dgm:pt>
    <dgm:pt modelId="{01056E29-4D70-4AA3-8A50-EE855BEEC467}">
      <dgm:prSet phldr="0"/>
      <dgm:spPr/>
      <dgm:t>
        <a:bodyPr/>
        <a:lstStyle/>
        <a:p>
          <a:pPr algn="l"/>
          <a:r>
            <a:rPr lang="fr-FR" err="1"/>
            <a:t>Used</a:t>
          </a:r>
          <a:r>
            <a:rPr lang="fr-FR"/>
            <a:t> for </a:t>
          </a:r>
          <a:r>
            <a:rPr lang="fr-FR" err="1"/>
            <a:t>dynamic</a:t>
          </a:r>
          <a:r>
            <a:rPr lang="fr-FR"/>
            <a:t> data like user profiles or </a:t>
          </a:r>
          <a:r>
            <a:rPr lang="fr-FR" err="1"/>
            <a:t>lists</a:t>
          </a:r>
          <a:r>
            <a:rPr lang="fr-FR"/>
            <a:t> </a:t>
          </a:r>
          <a:r>
            <a:rPr lang="fr-FR" err="1"/>
            <a:t>from</a:t>
          </a:r>
          <a:r>
            <a:rPr lang="fr-FR"/>
            <a:t> a server</a:t>
          </a:r>
          <a:r>
            <a:rPr lang="fr-FR">
              <a:latin typeface="Aptos Display" panose="020F0302020204030204"/>
            </a:rPr>
            <a:t>.</a:t>
          </a:r>
          <a:endParaRPr lang="en-US"/>
        </a:p>
      </dgm:t>
    </dgm:pt>
    <dgm:pt modelId="{D4F1275B-F7AB-46AC-BD06-398B415B37CD}" type="parTrans" cxnId="{31B459CE-C19D-4065-B6AB-D269D50CC41C}">
      <dgm:prSet/>
      <dgm:spPr/>
    </dgm:pt>
    <dgm:pt modelId="{2C1E82CF-6ADF-4560-A295-DFBDA687209C}" type="sibTrans" cxnId="{31B459CE-C19D-4065-B6AB-D269D50CC41C}">
      <dgm:prSet/>
      <dgm:spPr/>
      <dgm:t>
        <a:bodyPr/>
        <a:lstStyle/>
        <a:p>
          <a:endParaRPr lang="fr-FR"/>
        </a:p>
      </dgm:t>
    </dgm:pt>
    <dgm:pt modelId="{6BCF161B-6EB3-4516-978D-1C3C5531FDEE}" type="pres">
      <dgm:prSet presAssocID="{5F154BC4-CC36-49C9-A5DD-228DC4A3DC18}" presName="linear" presStyleCnt="0">
        <dgm:presLayoutVars>
          <dgm:animLvl val="lvl"/>
          <dgm:resizeHandles val="exact"/>
        </dgm:presLayoutVars>
      </dgm:prSet>
      <dgm:spPr/>
    </dgm:pt>
    <dgm:pt modelId="{B269C5BA-A042-4D24-A62B-1F781416F96D}" type="pres">
      <dgm:prSet presAssocID="{4124E106-5B36-4EC8-B4CE-2812A5EB33C1}" presName="parentText" presStyleLbl="node1" presStyleIdx="0" presStyleCnt="4">
        <dgm:presLayoutVars>
          <dgm:chMax val="0"/>
          <dgm:bulletEnabled val="1"/>
        </dgm:presLayoutVars>
      </dgm:prSet>
      <dgm:spPr/>
    </dgm:pt>
    <dgm:pt modelId="{8F30EA85-A906-469E-8721-B49A5540546B}" type="pres">
      <dgm:prSet presAssocID="{282822FE-8F7A-4622-B2C6-DC67A7D0A888}" presName="spacer" presStyleCnt="0"/>
      <dgm:spPr/>
    </dgm:pt>
    <dgm:pt modelId="{7F39FF5C-EA6F-4E7C-9445-3AC561824BE1}" type="pres">
      <dgm:prSet presAssocID="{E6FF4E56-BB4B-4999-B26F-98E3F3A1FF08}" presName="parentText" presStyleLbl="node1" presStyleIdx="1" presStyleCnt="4">
        <dgm:presLayoutVars>
          <dgm:chMax val="0"/>
          <dgm:bulletEnabled val="1"/>
        </dgm:presLayoutVars>
      </dgm:prSet>
      <dgm:spPr/>
    </dgm:pt>
    <dgm:pt modelId="{269C8D97-A81E-4C92-987A-76BA3BF29F55}" type="pres">
      <dgm:prSet presAssocID="{795CEC0E-C5B0-4C51-B0C9-EAA9A5C6C843}" presName="spacer" presStyleCnt="0"/>
      <dgm:spPr/>
    </dgm:pt>
    <dgm:pt modelId="{8F5CF502-BB7F-4CF8-A837-8335096FF084}" type="pres">
      <dgm:prSet presAssocID="{153CEC9A-8868-4B67-A486-747577F20521}" presName="parentText" presStyleLbl="node1" presStyleIdx="2" presStyleCnt="4">
        <dgm:presLayoutVars>
          <dgm:chMax val="0"/>
          <dgm:bulletEnabled val="1"/>
        </dgm:presLayoutVars>
      </dgm:prSet>
      <dgm:spPr/>
    </dgm:pt>
    <dgm:pt modelId="{EE21EC2A-82AD-4C1F-A4E7-4E9DBE77E268}" type="pres">
      <dgm:prSet presAssocID="{D7AB270A-C0D1-4FFD-87B5-7EE660281F4A}" presName="spacer" presStyleCnt="0"/>
      <dgm:spPr/>
    </dgm:pt>
    <dgm:pt modelId="{B85468EF-36AA-4E17-A719-6D2DE28EE370}" type="pres">
      <dgm:prSet presAssocID="{01056E29-4D70-4AA3-8A50-EE855BEEC467}" presName="parentText" presStyleLbl="node1" presStyleIdx="3" presStyleCnt="4">
        <dgm:presLayoutVars>
          <dgm:chMax val="0"/>
          <dgm:bulletEnabled val="1"/>
        </dgm:presLayoutVars>
      </dgm:prSet>
      <dgm:spPr/>
    </dgm:pt>
  </dgm:ptLst>
  <dgm:cxnLst>
    <dgm:cxn modelId="{5E237C03-7759-42F5-8D02-B17FAE5B154B}" type="presOf" srcId="{4124E106-5B36-4EC8-B4CE-2812A5EB33C1}" destId="{B269C5BA-A042-4D24-A62B-1F781416F96D}" srcOrd="0" destOrd="0" presId="urn:microsoft.com/office/officeart/2005/8/layout/vList2"/>
    <dgm:cxn modelId="{C5AF4122-AE0D-4BD1-8CA3-D861D35B9F65}" srcId="{5F154BC4-CC36-49C9-A5DD-228DC4A3DC18}" destId="{4124E106-5B36-4EC8-B4CE-2812A5EB33C1}" srcOrd="0" destOrd="0" parTransId="{1B32CCFE-DA3C-4D43-BA11-77F4FC9F2AFD}" sibTransId="{282822FE-8F7A-4622-B2C6-DC67A7D0A888}"/>
    <dgm:cxn modelId="{237B6532-7B52-4A6C-A85A-BB7162DA74E7}" srcId="{5F154BC4-CC36-49C9-A5DD-228DC4A3DC18}" destId="{153CEC9A-8868-4B67-A486-747577F20521}" srcOrd="2" destOrd="0" parTransId="{A58CFB89-D983-48C0-B121-D71A4F7CD486}" sibTransId="{D7AB270A-C0D1-4FFD-87B5-7EE660281F4A}"/>
    <dgm:cxn modelId="{907D5782-E82C-451E-876F-64BE9CA72702}" type="presOf" srcId="{153CEC9A-8868-4B67-A486-747577F20521}" destId="{8F5CF502-BB7F-4CF8-A837-8335096FF084}" srcOrd="0" destOrd="0" presId="urn:microsoft.com/office/officeart/2005/8/layout/vList2"/>
    <dgm:cxn modelId="{15F9BD87-B8AF-46D5-989C-B30F7FD1774E}" type="presOf" srcId="{01056E29-4D70-4AA3-8A50-EE855BEEC467}" destId="{B85468EF-36AA-4E17-A719-6D2DE28EE370}" srcOrd="0" destOrd="0" presId="urn:microsoft.com/office/officeart/2005/8/layout/vList2"/>
    <dgm:cxn modelId="{F441C9C1-536D-425F-A8BA-A83BCD84ED2E}" srcId="{5F154BC4-CC36-49C9-A5DD-228DC4A3DC18}" destId="{E6FF4E56-BB4B-4999-B26F-98E3F3A1FF08}" srcOrd="1" destOrd="0" parTransId="{523FA2DD-60AC-43E8-913E-6283B64104EE}" sibTransId="{795CEC0E-C5B0-4C51-B0C9-EAA9A5C6C843}"/>
    <dgm:cxn modelId="{31B459CE-C19D-4065-B6AB-D269D50CC41C}" srcId="{5F154BC4-CC36-49C9-A5DD-228DC4A3DC18}" destId="{01056E29-4D70-4AA3-8A50-EE855BEEC467}" srcOrd="3" destOrd="0" parTransId="{D4F1275B-F7AB-46AC-BD06-398B415B37CD}" sibTransId="{2C1E82CF-6ADF-4560-A295-DFBDA687209C}"/>
    <dgm:cxn modelId="{D1343FE3-A079-4EC2-BA27-D49CC3BD51CB}" type="presOf" srcId="{E6FF4E56-BB4B-4999-B26F-98E3F3A1FF08}" destId="{7F39FF5C-EA6F-4E7C-9445-3AC561824BE1}" srcOrd="0" destOrd="0" presId="urn:microsoft.com/office/officeart/2005/8/layout/vList2"/>
    <dgm:cxn modelId="{C1EDADE9-CD19-4CB4-A9EC-6D88FDBA5212}" type="presOf" srcId="{5F154BC4-CC36-49C9-A5DD-228DC4A3DC18}" destId="{6BCF161B-6EB3-4516-978D-1C3C5531FDEE}" srcOrd="0" destOrd="0" presId="urn:microsoft.com/office/officeart/2005/8/layout/vList2"/>
    <dgm:cxn modelId="{BB23A0E5-B0B9-4AFD-B474-2B2223B0B79D}" type="presParOf" srcId="{6BCF161B-6EB3-4516-978D-1C3C5531FDEE}" destId="{B269C5BA-A042-4D24-A62B-1F781416F96D}" srcOrd="0" destOrd="0" presId="urn:microsoft.com/office/officeart/2005/8/layout/vList2"/>
    <dgm:cxn modelId="{8EE5A057-71A7-45FA-884B-169E64D84329}" type="presParOf" srcId="{6BCF161B-6EB3-4516-978D-1C3C5531FDEE}" destId="{8F30EA85-A906-469E-8721-B49A5540546B}" srcOrd="1" destOrd="0" presId="urn:microsoft.com/office/officeart/2005/8/layout/vList2"/>
    <dgm:cxn modelId="{E5519E1A-401D-40E5-B032-8E70885729AA}" type="presParOf" srcId="{6BCF161B-6EB3-4516-978D-1C3C5531FDEE}" destId="{7F39FF5C-EA6F-4E7C-9445-3AC561824BE1}" srcOrd="2" destOrd="0" presId="urn:microsoft.com/office/officeart/2005/8/layout/vList2"/>
    <dgm:cxn modelId="{16C229FD-D9A7-4A99-AC4D-5A539591F598}" type="presParOf" srcId="{6BCF161B-6EB3-4516-978D-1C3C5531FDEE}" destId="{269C8D97-A81E-4C92-987A-76BA3BF29F55}" srcOrd="3" destOrd="0" presId="urn:microsoft.com/office/officeart/2005/8/layout/vList2"/>
    <dgm:cxn modelId="{BD3DF511-56DF-4CB5-804E-A65EB967864A}" type="presParOf" srcId="{6BCF161B-6EB3-4516-978D-1C3C5531FDEE}" destId="{8F5CF502-BB7F-4CF8-A837-8335096FF084}" srcOrd="4" destOrd="0" presId="urn:microsoft.com/office/officeart/2005/8/layout/vList2"/>
    <dgm:cxn modelId="{54401400-30A3-40A5-86DD-F747139A0D0C}" type="presParOf" srcId="{6BCF161B-6EB3-4516-978D-1C3C5531FDEE}" destId="{EE21EC2A-82AD-4C1F-A4E7-4E9DBE77E268}" srcOrd="5" destOrd="0" presId="urn:microsoft.com/office/officeart/2005/8/layout/vList2"/>
    <dgm:cxn modelId="{D13F76F3-FD24-42CD-B557-34E4872CC2A6}" type="presParOf" srcId="{6BCF161B-6EB3-4516-978D-1C3C5531FDEE}" destId="{B85468EF-36AA-4E17-A719-6D2DE28EE37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E5E1B5-6406-4219-8C3F-6129F9C4CE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3175F72-D95D-444E-BBBF-FD7377F8FF02}">
      <dgm:prSet/>
      <dgm:spPr/>
      <dgm:t>
        <a:bodyPr/>
        <a:lstStyle/>
        <a:p>
          <a:r>
            <a:rPr lang="fr-FR"/>
            <a:t>State stored in localStorage or sessionStorage for persistence.</a:t>
          </a:r>
          <a:endParaRPr lang="en-US"/>
        </a:p>
      </dgm:t>
    </dgm:pt>
    <dgm:pt modelId="{4BF1C516-8CAD-4088-9AAE-FF5373EB25D4}" type="parTrans" cxnId="{23F2FDD7-3357-4D56-8AFB-76A4EECEA1A2}">
      <dgm:prSet/>
      <dgm:spPr/>
      <dgm:t>
        <a:bodyPr/>
        <a:lstStyle/>
        <a:p>
          <a:endParaRPr lang="en-US"/>
        </a:p>
      </dgm:t>
    </dgm:pt>
    <dgm:pt modelId="{A050A59B-F98F-4007-8367-C5CF08242D06}" type="sibTrans" cxnId="{23F2FDD7-3357-4D56-8AFB-76A4EECEA1A2}">
      <dgm:prSet/>
      <dgm:spPr/>
      <dgm:t>
        <a:bodyPr/>
        <a:lstStyle/>
        <a:p>
          <a:endParaRPr lang="en-US"/>
        </a:p>
      </dgm:t>
    </dgm:pt>
    <dgm:pt modelId="{5C5C269B-3E10-45FE-AAFD-E07B82682C46}">
      <dgm:prSet/>
      <dgm:spPr/>
      <dgm:t>
        <a:bodyPr/>
        <a:lstStyle/>
        <a:p>
          <a:r>
            <a:rPr lang="fr-FR"/>
            <a:t>Persists across page reloads or sessions.</a:t>
          </a:r>
          <a:endParaRPr lang="en-US"/>
        </a:p>
      </dgm:t>
    </dgm:pt>
    <dgm:pt modelId="{CF0DC96F-9AA3-44C6-A609-43AD39E45CC9}" type="parTrans" cxnId="{B6352585-9D88-4921-8A64-5CBB05B086A1}">
      <dgm:prSet/>
      <dgm:spPr/>
      <dgm:t>
        <a:bodyPr/>
        <a:lstStyle/>
        <a:p>
          <a:endParaRPr lang="en-US"/>
        </a:p>
      </dgm:t>
    </dgm:pt>
    <dgm:pt modelId="{BF00DCB2-3685-48B7-8C70-220AF9B3A669}" type="sibTrans" cxnId="{B6352585-9D88-4921-8A64-5CBB05B086A1}">
      <dgm:prSet/>
      <dgm:spPr/>
      <dgm:t>
        <a:bodyPr/>
        <a:lstStyle/>
        <a:p>
          <a:endParaRPr lang="en-US"/>
        </a:p>
      </dgm:t>
    </dgm:pt>
    <dgm:pt modelId="{DF5084AB-2DBE-4A5C-A9AB-AA8F86EEA9F0}">
      <dgm:prSet/>
      <dgm:spPr/>
      <dgm:t>
        <a:bodyPr/>
        <a:lstStyle/>
        <a:p>
          <a:r>
            <a:rPr lang="fr-FR"/>
            <a:t>Stores small amounts of data on the client-side.</a:t>
          </a:r>
          <a:endParaRPr lang="en-US"/>
        </a:p>
      </dgm:t>
    </dgm:pt>
    <dgm:pt modelId="{6B5166EB-A169-4D39-8275-23B83E713850}" type="parTrans" cxnId="{15E183FB-F375-43E1-B8FD-1364C371AE43}">
      <dgm:prSet/>
      <dgm:spPr/>
      <dgm:t>
        <a:bodyPr/>
        <a:lstStyle/>
        <a:p>
          <a:endParaRPr lang="en-US"/>
        </a:p>
      </dgm:t>
    </dgm:pt>
    <dgm:pt modelId="{5571D37E-855A-4701-BD1C-6CE360BC9F45}" type="sibTrans" cxnId="{15E183FB-F375-43E1-B8FD-1364C371AE43}">
      <dgm:prSet/>
      <dgm:spPr/>
      <dgm:t>
        <a:bodyPr/>
        <a:lstStyle/>
        <a:p>
          <a:endParaRPr lang="en-US"/>
        </a:p>
      </dgm:t>
    </dgm:pt>
    <dgm:pt modelId="{EC1E5400-925F-4C28-93A1-740A17B88874}">
      <dgm:prSet/>
      <dgm:spPr/>
      <dgm:t>
        <a:bodyPr/>
        <a:lstStyle/>
        <a:p>
          <a:r>
            <a:rPr lang="fr-FR"/>
            <a:t>Commonly used for user preferences (like themes) or auth tokens.</a:t>
          </a:r>
          <a:endParaRPr lang="en-US"/>
        </a:p>
      </dgm:t>
    </dgm:pt>
    <dgm:pt modelId="{B7086263-1258-4241-AD0E-444B921EE99E}" type="parTrans" cxnId="{F3DD8217-0ED8-41E0-8D8A-71199FE490D2}">
      <dgm:prSet/>
      <dgm:spPr/>
      <dgm:t>
        <a:bodyPr/>
        <a:lstStyle/>
        <a:p>
          <a:endParaRPr lang="en-US"/>
        </a:p>
      </dgm:t>
    </dgm:pt>
    <dgm:pt modelId="{0EC7686F-5613-4B67-8AFB-5A2AEE3FF871}" type="sibTrans" cxnId="{F3DD8217-0ED8-41E0-8D8A-71199FE490D2}">
      <dgm:prSet/>
      <dgm:spPr/>
      <dgm:t>
        <a:bodyPr/>
        <a:lstStyle/>
        <a:p>
          <a:endParaRPr lang="en-US"/>
        </a:p>
      </dgm:t>
    </dgm:pt>
    <dgm:pt modelId="{8F589FA0-CD48-4C0E-BAF4-0B9264444768}" type="pres">
      <dgm:prSet presAssocID="{A3E5E1B5-6406-4219-8C3F-6129F9C4CEA8}" presName="linear" presStyleCnt="0">
        <dgm:presLayoutVars>
          <dgm:animLvl val="lvl"/>
          <dgm:resizeHandles val="exact"/>
        </dgm:presLayoutVars>
      </dgm:prSet>
      <dgm:spPr/>
    </dgm:pt>
    <dgm:pt modelId="{5AB17BC8-725D-4F58-89C5-CC28CA78BE75}" type="pres">
      <dgm:prSet presAssocID="{F3175F72-D95D-444E-BBBF-FD7377F8FF02}" presName="parentText" presStyleLbl="node1" presStyleIdx="0" presStyleCnt="4">
        <dgm:presLayoutVars>
          <dgm:chMax val="0"/>
          <dgm:bulletEnabled val="1"/>
        </dgm:presLayoutVars>
      </dgm:prSet>
      <dgm:spPr/>
    </dgm:pt>
    <dgm:pt modelId="{5100D547-4324-44C4-AFA5-0E4AFFB96C18}" type="pres">
      <dgm:prSet presAssocID="{A050A59B-F98F-4007-8367-C5CF08242D06}" presName="spacer" presStyleCnt="0"/>
      <dgm:spPr/>
    </dgm:pt>
    <dgm:pt modelId="{BED63B91-E367-442F-88C7-63C2524C764C}" type="pres">
      <dgm:prSet presAssocID="{5C5C269B-3E10-45FE-AAFD-E07B82682C46}" presName="parentText" presStyleLbl="node1" presStyleIdx="1" presStyleCnt="4">
        <dgm:presLayoutVars>
          <dgm:chMax val="0"/>
          <dgm:bulletEnabled val="1"/>
        </dgm:presLayoutVars>
      </dgm:prSet>
      <dgm:spPr/>
    </dgm:pt>
    <dgm:pt modelId="{9398EA02-19F1-4A3E-BEA6-83D7E6788336}" type="pres">
      <dgm:prSet presAssocID="{BF00DCB2-3685-48B7-8C70-220AF9B3A669}" presName="spacer" presStyleCnt="0"/>
      <dgm:spPr/>
    </dgm:pt>
    <dgm:pt modelId="{2E274077-D651-47CC-8904-3E0EFF5A59D7}" type="pres">
      <dgm:prSet presAssocID="{DF5084AB-2DBE-4A5C-A9AB-AA8F86EEA9F0}" presName="parentText" presStyleLbl="node1" presStyleIdx="2" presStyleCnt="4">
        <dgm:presLayoutVars>
          <dgm:chMax val="0"/>
          <dgm:bulletEnabled val="1"/>
        </dgm:presLayoutVars>
      </dgm:prSet>
      <dgm:spPr/>
    </dgm:pt>
    <dgm:pt modelId="{C59B8F26-1527-4DEC-9CA7-8D50188EBC56}" type="pres">
      <dgm:prSet presAssocID="{5571D37E-855A-4701-BD1C-6CE360BC9F45}" presName="spacer" presStyleCnt="0"/>
      <dgm:spPr/>
    </dgm:pt>
    <dgm:pt modelId="{47669F44-8A8A-4990-88B1-D70141084C5F}" type="pres">
      <dgm:prSet presAssocID="{EC1E5400-925F-4C28-93A1-740A17B88874}" presName="parentText" presStyleLbl="node1" presStyleIdx="3" presStyleCnt="4">
        <dgm:presLayoutVars>
          <dgm:chMax val="0"/>
          <dgm:bulletEnabled val="1"/>
        </dgm:presLayoutVars>
      </dgm:prSet>
      <dgm:spPr/>
    </dgm:pt>
  </dgm:ptLst>
  <dgm:cxnLst>
    <dgm:cxn modelId="{F3DD8217-0ED8-41E0-8D8A-71199FE490D2}" srcId="{A3E5E1B5-6406-4219-8C3F-6129F9C4CEA8}" destId="{EC1E5400-925F-4C28-93A1-740A17B88874}" srcOrd="3" destOrd="0" parTransId="{B7086263-1258-4241-AD0E-444B921EE99E}" sibTransId="{0EC7686F-5613-4B67-8AFB-5A2AEE3FF871}"/>
    <dgm:cxn modelId="{F783EF4D-9B4C-4F57-A4D3-54E9CF5336C5}" type="presOf" srcId="{DF5084AB-2DBE-4A5C-A9AB-AA8F86EEA9F0}" destId="{2E274077-D651-47CC-8904-3E0EFF5A59D7}" srcOrd="0" destOrd="0" presId="urn:microsoft.com/office/officeart/2005/8/layout/vList2"/>
    <dgm:cxn modelId="{7C651456-2FB0-46A5-81A7-81C66883F4FA}" type="presOf" srcId="{F3175F72-D95D-444E-BBBF-FD7377F8FF02}" destId="{5AB17BC8-725D-4F58-89C5-CC28CA78BE75}" srcOrd="0" destOrd="0" presId="urn:microsoft.com/office/officeart/2005/8/layout/vList2"/>
    <dgm:cxn modelId="{90AC8F7D-8602-40F0-BB0E-859EF32A7FD6}" type="presOf" srcId="{5C5C269B-3E10-45FE-AAFD-E07B82682C46}" destId="{BED63B91-E367-442F-88C7-63C2524C764C}" srcOrd="0" destOrd="0" presId="urn:microsoft.com/office/officeart/2005/8/layout/vList2"/>
    <dgm:cxn modelId="{B6352585-9D88-4921-8A64-5CBB05B086A1}" srcId="{A3E5E1B5-6406-4219-8C3F-6129F9C4CEA8}" destId="{5C5C269B-3E10-45FE-AAFD-E07B82682C46}" srcOrd="1" destOrd="0" parTransId="{CF0DC96F-9AA3-44C6-A609-43AD39E45CC9}" sibTransId="{BF00DCB2-3685-48B7-8C70-220AF9B3A669}"/>
    <dgm:cxn modelId="{23F2FDD7-3357-4D56-8AFB-76A4EECEA1A2}" srcId="{A3E5E1B5-6406-4219-8C3F-6129F9C4CEA8}" destId="{F3175F72-D95D-444E-BBBF-FD7377F8FF02}" srcOrd="0" destOrd="0" parTransId="{4BF1C516-8CAD-4088-9AAE-FF5373EB25D4}" sibTransId="{A050A59B-F98F-4007-8367-C5CF08242D06}"/>
    <dgm:cxn modelId="{711707EF-F32F-4D2A-B0DA-6E0B5BAE7A3D}" type="presOf" srcId="{EC1E5400-925F-4C28-93A1-740A17B88874}" destId="{47669F44-8A8A-4990-88B1-D70141084C5F}" srcOrd="0" destOrd="0" presId="urn:microsoft.com/office/officeart/2005/8/layout/vList2"/>
    <dgm:cxn modelId="{48C84AF9-7035-49F6-BF10-C73D5A2D53C1}" type="presOf" srcId="{A3E5E1B5-6406-4219-8C3F-6129F9C4CEA8}" destId="{8F589FA0-CD48-4C0E-BAF4-0B9264444768}" srcOrd="0" destOrd="0" presId="urn:microsoft.com/office/officeart/2005/8/layout/vList2"/>
    <dgm:cxn modelId="{15E183FB-F375-43E1-B8FD-1364C371AE43}" srcId="{A3E5E1B5-6406-4219-8C3F-6129F9C4CEA8}" destId="{DF5084AB-2DBE-4A5C-A9AB-AA8F86EEA9F0}" srcOrd="2" destOrd="0" parTransId="{6B5166EB-A169-4D39-8275-23B83E713850}" sibTransId="{5571D37E-855A-4701-BD1C-6CE360BC9F45}"/>
    <dgm:cxn modelId="{CFB85C3D-2321-4C08-91C0-55D43723DA5F}" type="presParOf" srcId="{8F589FA0-CD48-4C0E-BAF4-0B9264444768}" destId="{5AB17BC8-725D-4F58-89C5-CC28CA78BE75}" srcOrd="0" destOrd="0" presId="urn:microsoft.com/office/officeart/2005/8/layout/vList2"/>
    <dgm:cxn modelId="{F2E93B18-2141-4A90-B94F-CD8E351B55EC}" type="presParOf" srcId="{8F589FA0-CD48-4C0E-BAF4-0B9264444768}" destId="{5100D547-4324-44C4-AFA5-0E4AFFB96C18}" srcOrd="1" destOrd="0" presId="urn:microsoft.com/office/officeart/2005/8/layout/vList2"/>
    <dgm:cxn modelId="{96C6BFF3-5C93-408F-978C-EFD07C211223}" type="presParOf" srcId="{8F589FA0-CD48-4C0E-BAF4-0B9264444768}" destId="{BED63B91-E367-442F-88C7-63C2524C764C}" srcOrd="2" destOrd="0" presId="urn:microsoft.com/office/officeart/2005/8/layout/vList2"/>
    <dgm:cxn modelId="{59A26282-EFAD-476D-AFAF-993E2CA0C7FD}" type="presParOf" srcId="{8F589FA0-CD48-4C0E-BAF4-0B9264444768}" destId="{9398EA02-19F1-4A3E-BEA6-83D7E6788336}" srcOrd="3" destOrd="0" presId="urn:microsoft.com/office/officeart/2005/8/layout/vList2"/>
    <dgm:cxn modelId="{647DAD9A-A028-427F-B0C7-C45471A9C2C2}" type="presParOf" srcId="{8F589FA0-CD48-4C0E-BAF4-0B9264444768}" destId="{2E274077-D651-47CC-8904-3E0EFF5A59D7}" srcOrd="4" destOrd="0" presId="urn:microsoft.com/office/officeart/2005/8/layout/vList2"/>
    <dgm:cxn modelId="{1EB01FB5-5255-4E07-924F-91D1083A8578}" type="presParOf" srcId="{8F589FA0-CD48-4C0E-BAF4-0B9264444768}" destId="{C59B8F26-1527-4DEC-9CA7-8D50188EBC56}" srcOrd="5" destOrd="0" presId="urn:microsoft.com/office/officeart/2005/8/layout/vList2"/>
    <dgm:cxn modelId="{E863B886-2BAC-49F9-80C0-935AE46FBAAD}" type="presParOf" srcId="{8F589FA0-CD48-4C0E-BAF4-0B9264444768}" destId="{47669F44-8A8A-4990-88B1-D70141084C5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6358CB-FC69-4797-8FD9-2A8D64969BB0}" type="doc">
      <dgm:prSet loTypeId="urn:microsoft.com/office/officeart/2005/8/layout/matrix3" loCatId="matrix" qsTypeId="urn:microsoft.com/office/officeart/2005/8/quickstyle/simple1" qsCatId="simple" csTypeId="urn:microsoft.com/office/officeart/2005/8/colors/colorful2" csCatId="colorful"/>
      <dgm:spPr/>
      <dgm:t>
        <a:bodyPr/>
        <a:lstStyle/>
        <a:p>
          <a:endParaRPr lang="en-US"/>
        </a:p>
      </dgm:t>
    </dgm:pt>
    <dgm:pt modelId="{A8F2BE5B-8E7F-4C3C-81A8-1C61E8E31786}">
      <dgm:prSet/>
      <dgm:spPr/>
      <dgm:t>
        <a:bodyPr/>
        <a:lstStyle/>
        <a:p>
          <a:r>
            <a:rPr lang="fr-FR"/>
            <a:t>State shared across multiple components.</a:t>
          </a:r>
          <a:endParaRPr lang="en-US"/>
        </a:p>
      </dgm:t>
    </dgm:pt>
    <dgm:pt modelId="{7104F09C-2FAF-435C-9B13-228439CBD0DD}" type="parTrans" cxnId="{A7245D74-267E-40EB-B096-986A53A5BD71}">
      <dgm:prSet/>
      <dgm:spPr/>
      <dgm:t>
        <a:bodyPr/>
        <a:lstStyle/>
        <a:p>
          <a:endParaRPr lang="en-US"/>
        </a:p>
      </dgm:t>
    </dgm:pt>
    <dgm:pt modelId="{67AB2B43-A049-4423-A09A-392D931A497D}" type="sibTrans" cxnId="{A7245D74-267E-40EB-B096-986A53A5BD71}">
      <dgm:prSet/>
      <dgm:spPr/>
      <dgm:t>
        <a:bodyPr/>
        <a:lstStyle/>
        <a:p>
          <a:endParaRPr lang="en-US"/>
        </a:p>
      </dgm:t>
    </dgm:pt>
    <dgm:pt modelId="{E0433C68-E500-41BD-838A-CF1E0A6FE070}">
      <dgm:prSet/>
      <dgm:spPr/>
      <dgm:t>
        <a:bodyPr/>
        <a:lstStyle/>
        <a:p>
          <a:r>
            <a:rPr lang="fr-FR"/>
            <a:t>Prop drilling or Context API for sharing state.</a:t>
          </a:r>
          <a:endParaRPr lang="en-US"/>
        </a:p>
      </dgm:t>
    </dgm:pt>
    <dgm:pt modelId="{76973130-006A-4081-8C61-57C075B7E584}" type="parTrans" cxnId="{D98903D6-DFFB-4F5B-9FE1-C182B56FC8BF}">
      <dgm:prSet/>
      <dgm:spPr/>
      <dgm:t>
        <a:bodyPr/>
        <a:lstStyle/>
        <a:p>
          <a:endParaRPr lang="en-US"/>
        </a:p>
      </dgm:t>
    </dgm:pt>
    <dgm:pt modelId="{B9F1EB44-E434-4D20-9D80-ED7851185BA5}" type="sibTrans" cxnId="{D98903D6-DFFB-4F5B-9FE1-C182B56FC8BF}">
      <dgm:prSet/>
      <dgm:spPr/>
      <dgm:t>
        <a:bodyPr/>
        <a:lstStyle/>
        <a:p>
          <a:endParaRPr lang="en-US"/>
        </a:p>
      </dgm:t>
    </dgm:pt>
    <dgm:pt modelId="{8FEF4E64-3D4B-443F-918F-A7BA2B73D130}">
      <dgm:prSet/>
      <dgm:spPr/>
      <dgm:t>
        <a:bodyPr/>
        <a:lstStyle/>
        <a:p>
          <a:r>
            <a:rPr lang="fr-FR"/>
            <a:t>Important for keeping components in sync.</a:t>
          </a:r>
          <a:endParaRPr lang="en-US"/>
        </a:p>
      </dgm:t>
    </dgm:pt>
    <dgm:pt modelId="{0A959C1B-206F-4F48-A744-53C603B68AC3}" type="parTrans" cxnId="{E7FAAC4A-13A3-40C8-92CA-A6F5CC5C566B}">
      <dgm:prSet/>
      <dgm:spPr/>
      <dgm:t>
        <a:bodyPr/>
        <a:lstStyle/>
        <a:p>
          <a:endParaRPr lang="en-US"/>
        </a:p>
      </dgm:t>
    </dgm:pt>
    <dgm:pt modelId="{BB38982E-B4AC-4C43-96E0-F2E55DA17177}" type="sibTrans" cxnId="{E7FAAC4A-13A3-40C8-92CA-A6F5CC5C566B}">
      <dgm:prSet/>
      <dgm:spPr/>
      <dgm:t>
        <a:bodyPr/>
        <a:lstStyle/>
        <a:p>
          <a:endParaRPr lang="en-US"/>
        </a:p>
      </dgm:t>
    </dgm:pt>
    <dgm:pt modelId="{B96D5542-96D1-4963-8BA3-98EDDA003C4F}">
      <dgm:prSet/>
      <dgm:spPr/>
      <dgm:t>
        <a:bodyPr/>
        <a:lstStyle/>
        <a:p>
          <a:r>
            <a:rPr lang="fr-FR"/>
            <a:t>Useful for state that needs to be accessed in different parts of the app.</a:t>
          </a:r>
          <a:endParaRPr lang="en-US"/>
        </a:p>
      </dgm:t>
    </dgm:pt>
    <dgm:pt modelId="{C3E25C1C-8D5D-4A94-AEBB-4423479F24F3}" type="parTrans" cxnId="{592EE4C6-DD4A-476D-9265-673FB546F05B}">
      <dgm:prSet/>
      <dgm:spPr/>
      <dgm:t>
        <a:bodyPr/>
        <a:lstStyle/>
        <a:p>
          <a:endParaRPr lang="en-US"/>
        </a:p>
      </dgm:t>
    </dgm:pt>
    <dgm:pt modelId="{A84E5C09-CC99-4E9A-B2DE-A9B9F15D78CD}" type="sibTrans" cxnId="{592EE4C6-DD4A-476D-9265-673FB546F05B}">
      <dgm:prSet/>
      <dgm:spPr/>
      <dgm:t>
        <a:bodyPr/>
        <a:lstStyle/>
        <a:p>
          <a:endParaRPr lang="en-US"/>
        </a:p>
      </dgm:t>
    </dgm:pt>
    <dgm:pt modelId="{36BDE607-A81E-4AD2-9FEF-03DE6C606BE8}" type="pres">
      <dgm:prSet presAssocID="{B56358CB-FC69-4797-8FD9-2A8D64969BB0}" presName="matrix" presStyleCnt="0">
        <dgm:presLayoutVars>
          <dgm:chMax val="1"/>
          <dgm:dir/>
          <dgm:resizeHandles val="exact"/>
        </dgm:presLayoutVars>
      </dgm:prSet>
      <dgm:spPr/>
    </dgm:pt>
    <dgm:pt modelId="{7E8584E3-3291-4904-8810-103BD273FE88}" type="pres">
      <dgm:prSet presAssocID="{B56358CB-FC69-4797-8FD9-2A8D64969BB0}" presName="diamond" presStyleLbl="bgShp" presStyleIdx="0" presStyleCnt="1"/>
      <dgm:spPr/>
    </dgm:pt>
    <dgm:pt modelId="{A4FE67B8-A834-4939-89AC-8114F8612502}" type="pres">
      <dgm:prSet presAssocID="{B56358CB-FC69-4797-8FD9-2A8D64969BB0}" presName="quad1" presStyleLbl="node1" presStyleIdx="0" presStyleCnt="4">
        <dgm:presLayoutVars>
          <dgm:chMax val="0"/>
          <dgm:chPref val="0"/>
          <dgm:bulletEnabled val="1"/>
        </dgm:presLayoutVars>
      </dgm:prSet>
      <dgm:spPr/>
    </dgm:pt>
    <dgm:pt modelId="{AA62E580-D09A-4C3C-A4A9-D5E51F7852DF}" type="pres">
      <dgm:prSet presAssocID="{B56358CB-FC69-4797-8FD9-2A8D64969BB0}" presName="quad2" presStyleLbl="node1" presStyleIdx="1" presStyleCnt="4">
        <dgm:presLayoutVars>
          <dgm:chMax val="0"/>
          <dgm:chPref val="0"/>
          <dgm:bulletEnabled val="1"/>
        </dgm:presLayoutVars>
      </dgm:prSet>
      <dgm:spPr/>
    </dgm:pt>
    <dgm:pt modelId="{9C473CCD-BA6A-41C5-AA0A-A862702062EA}" type="pres">
      <dgm:prSet presAssocID="{B56358CB-FC69-4797-8FD9-2A8D64969BB0}" presName="quad3" presStyleLbl="node1" presStyleIdx="2" presStyleCnt="4">
        <dgm:presLayoutVars>
          <dgm:chMax val="0"/>
          <dgm:chPref val="0"/>
          <dgm:bulletEnabled val="1"/>
        </dgm:presLayoutVars>
      </dgm:prSet>
      <dgm:spPr/>
    </dgm:pt>
    <dgm:pt modelId="{FDA07D29-AAA0-4869-8F04-4CF88A33CF8D}" type="pres">
      <dgm:prSet presAssocID="{B56358CB-FC69-4797-8FD9-2A8D64969BB0}" presName="quad4" presStyleLbl="node1" presStyleIdx="3" presStyleCnt="4">
        <dgm:presLayoutVars>
          <dgm:chMax val="0"/>
          <dgm:chPref val="0"/>
          <dgm:bulletEnabled val="1"/>
        </dgm:presLayoutVars>
      </dgm:prSet>
      <dgm:spPr/>
    </dgm:pt>
  </dgm:ptLst>
  <dgm:cxnLst>
    <dgm:cxn modelId="{61460A07-7A00-4967-887D-94F0A1B81D17}" type="presOf" srcId="{8FEF4E64-3D4B-443F-918F-A7BA2B73D130}" destId="{9C473CCD-BA6A-41C5-AA0A-A862702062EA}" srcOrd="0" destOrd="0" presId="urn:microsoft.com/office/officeart/2005/8/layout/matrix3"/>
    <dgm:cxn modelId="{0D6DD145-D437-498D-B81C-0CC2608D9545}" type="presOf" srcId="{B56358CB-FC69-4797-8FD9-2A8D64969BB0}" destId="{36BDE607-A81E-4AD2-9FEF-03DE6C606BE8}" srcOrd="0" destOrd="0" presId="urn:microsoft.com/office/officeart/2005/8/layout/matrix3"/>
    <dgm:cxn modelId="{E7FAAC4A-13A3-40C8-92CA-A6F5CC5C566B}" srcId="{B56358CB-FC69-4797-8FD9-2A8D64969BB0}" destId="{8FEF4E64-3D4B-443F-918F-A7BA2B73D130}" srcOrd="2" destOrd="0" parTransId="{0A959C1B-206F-4F48-A744-53C603B68AC3}" sibTransId="{BB38982E-B4AC-4C43-96E0-F2E55DA17177}"/>
    <dgm:cxn modelId="{6E079173-5DB7-4696-8D42-47F050968004}" type="presOf" srcId="{A8F2BE5B-8E7F-4C3C-81A8-1C61E8E31786}" destId="{A4FE67B8-A834-4939-89AC-8114F8612502}" srcOrd="0" destOrd="0" presId="urn:microsoft.com/office/officeart/2005/8/layout/matrix3"/>
    <dgm:cxn modelId="{A7245D74-267E-40EB-B096-986A53A5BD71}" srcId="{B56358CB-FC69-4797-8FD9-2A8D64969BB0}" destId="{A8F2BE5B-8E7F-4C3C-81A8-1C61E8E31786}" srcOrd="0" destOrd="0" parTransId="{7104F09C-2FAF-435C-9B13-228439CBD0DD}" sibTransId="{67AB2B43-A049-4423-A09A-392D931A497D}"/>
    <dgm:cxn modelId="{776F1A79-A51B-44C5-AB3B-71C7F652E1F6}" type="presOf" srcId="{E0433C68-E500-41BD-838A-CF1E0A6FE070}" destId="{AA62E580-D09A-4C3C-A4A9-D5E51F7852DF}" srcOrd="0" destOrd="0" presId="urn:microsoft.com/office/officeart/2005/8/layout/matrix3"/>
    <dgm:cxn modelId="{592EE4C6-DD4A-476D-9265-673FB546F05B}" srcId="{B56358CB-FC69-4797-8FD9-2A8D64969BB0}" destId="{B96D5542-96D1-4963-8BA3-98EDDA003C4F}" srcOrd="3" destOrd="0" parTransId="{C3E25C1C-8D5D-4A94-AEBB-4423479F24F3}" sibTransId="{A84E5C09-CC99-4E9A-B2DE-A9B9F15D78CD}"/>
    <dgm:cxn modelId="{D98903D6-DFFB-4F5B-9FE1-C182B56FC8BF}" srcId="{B56358CB-FC69-4797-8FD9-2A8D64969BB0}" destId="{E0433C68-E500-41BD-838A-CF1E0A6FE070}" srcOrd="1" destOrd="0" parTransId="{76973130-006A-4081-8C61-57C075B7E584}" sibTransId="{B9F1EB44-E434-4D20-9D80-ED7851185BA5}"/>
    <dgm:cxn modelId="{13D8C5DB-6CFB-4BA6-99C8-E7ABAFAF19B1}" type="presOf" srcId="{B96D5542-96D1-4963-8BA3-98EDDA003C4F}" destId="{FDA07D29-AAA0-4869-8F04-4CF88A33CF8D}" srcOrd="0" destOrd="0" presId="urn:microsoft.com/office/officeart/2005/8/layout/matrix3"/>
    <dgm:cxn modelId="{F3727D33-7C45-453B-AFC9-7E81DD78B713}" type="presParOf" srcId="{36BDE607-A81E-4AD2-9FEF-03DE6C606BE8}" destId="{7E8584E3-3291-4904-8810-103BD273FE88}" srcOrd="0" destOrd="0" presId="urn:microsoft.com/office/officeart/2005/8/layout/matrix3"/>
    <dgm:cxn modelId="{8CE6B337-E9C1-4F8F-BB58-DBACB85DDA0F}" type="presParOf" srcId="{36BDE607-A81E-4AD2-9FEF-03DE6C606BE8}" destId="{A4FE67B8-A834-4939-89AC-8114F8612502}" srcOrd="1" destOrd="0" presId="urn:microsoft.com/office/officeart/2005/8/layout/matrix3"/>
    <dgm:cxn modelId="{89F0BC15-7ECD-4FDB-9666-B9A357F83F1E}" type="presParOf" srcId="{36BDE607-A81E-4AD2-9FEF-03DE6C606BE8}" destId="{AA62E580-D09A-4C3C-A4A9-D5E51F7852DF}" srcOrd="2" destOrd="0" presId="urn:microsoft.com/office/officeart/2005/8/layout/matrix3"/>
    <dgm:cxn modelId="{2A498ECC-AD6A-46FD-847A-EE80BFFC6524}" type="presParOf" srcId="{36BDE607-A81E-4AD2-9FEF-03DE6C606BE8}" destId="{9C473CCD-BA6A-41C5-AA0A-A862702062EA}" srcOrd="3" destOrd="0" presId="urn:microsoft.com/office/officeart/2005/8/layout/matrix3"/>
    <dgm:cxn modelId="{A7296FFA-8C61-428B-98EF-1B3C452FC2CB}" type="presParOf" srcId="{36BDE607-A81E-4AD2-9FEF-03DE6C606BE8}" destId="{FDA07D29-AAA0-4869-8F04-4CF88A33CF8D}"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76EA64-201F-4BF2-9BD9-636777D9FA93}"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97547D0E-C588-40EA-B2B4-0A5B9FCD6074}">
      <dgm:prSet/>
      <dgm:spPr/>
      <dgm:t>
        <a:bodyPr/>
        <a:lstStyle/>
        <a:p>
          <a:r>
            <a:rPr lang="fr-FR"/>
            <a:t> </a:t>
          </a:r>
          <a:r>
            <a:rPr lang="fr-FR" err="1"/>
            <a:t>managing</a:t>
          </a:r>
          <a:r>
            <a:rPr lang="fr-FR"/>
            <a:t> </a:t>
          </a:r>
          <a:r>
            <a:rPr lang="fr-FR" err="1"/>
            <a:t>complex</a:t>
          </a:r>
          <a:r>
            <a:rPr lang="fr-FR"/>
            <a:t> state transitions.</a:t>
          </a:r>
          <a:endParaRPr lang="en-US"/>
        </a:p>
      </dgm:t>
    </dgm:pt>
    <dgm:pt modelId="{2F77D1F4-707C-478C-B863-E745D9C6B730}" type="parTrans" cxnId="{05CD5793-B28E-4C65-A496-68281B4A6B6B}">
      <dgm:prSet/>
      <dgm:spPr/>
      <dgm:t>
        <a:bodyPr/>
        <a:lstStyle/>
        <a:p>
          <a:endParaRPr lang="en-US"/>
        </a:p>
      </dgm:t>
    </dgm:pt>
    <dgm:pt modelId="{A77AA15D-A9D0-44A4-A384-717D13F0DA29}" type="sibTrans" cxnId="{05CD5793-B28E-4C65-A496-68281B4A6B6B}">
      <dgm:prSet/>
      <dgm:spPr/>
      <dgm:t>
        <a:bodyPr/>
        <a:lstStyle/>
        <a:p>
          <a:endParaRPr lang="en-US"/>
        </a:p>
      </dgm:t>
    </dgm:pt>
    <dgm:pt modelId="{AB8C4518-0DA3-4642-8DB4-34A1DCD2C3F8}">
      <dgm:prSet/>
      <dgm:spPr/>
      <dgm:t>
        <a:bodyPr/>
        <a:lstStyle/>
        <a:p>
          <a:r>
            <a:rPr lang="fr-FR" err="1"/>
            <a:t>Useful</a:t>
          </a:r>
          <a:r>
            <a:rPr lang="fr-FR"/>
            <a:t> for </a:t>
          </a:r>
          <a:r>
            <a:rPr lang="fr-FR" err="1"/>
            <a:t>complex</a:t>
          </a:r>
          <a:r>
            <a:rPr lang="fr-FR"/>
            <a:t> state </a:t>
          </a:r>
          <a:r>
            <a:rPr lang="fr-FR" err="1"/>
            <a:t>logic</a:t>
          </a:r>
          <a:r>
            <a:rPr lang="fr-FR"/>
            <a:t> or multiple </a:t>
          </a:r>
          <a:r>
            <a:rPr lang="fr-FR" err="1"/>
            <a:t>interdependent</a:t>
          </a:r>
          <a:r>
            <a:rPr lang="fr-FR"/>
            <a:t> updates.</a:t>
          </a:r>
          <a:endParaRPr lang="en-US"/>
        </a:p>
      </dgm:t>
    </dgm:pt>
    <dgm:pt modelId="{D6CAEFFE-DE7A-45E3-85A3-BFF2DC0AB714}" type="parTrans" cxnId="{064EA33C-F623-4806-A5B8-1C6668BBC1F5}">
      <dgm:prSet/>
      <dgm:spPr/>
      <dgm:t>
        <a:bodyPr/>
        <a:lstStyle/>
        <a:p>
          <a:endParaRPr lang="en-US"/>
        </a:p>
      </dgm:t>
    </dgm:pt>
    <dgm:pt modelId="{99D72FB8-C29D-4F84-AB0A-507FE922759B}" type="sibTrans" cxnId="{064EA33C-F623-4806-A5B8-1C6668BBC1F5}">
      <dgm:prSet/>
      <dgm:spPr/>
      <dgm:t>
        <a:bodyPr/>
        <a:lstStyle/>
        <a:p>
          <a:endParaRPr lang="en-US"/>
        </a:p>
      </dgm:t>
    </dgm:pt>
    <dgm:pt modelId="{827BCBEF-0016-4689-B6E2-7D3CB3672C43}">
      <dgm:prSet/>
      <dgm:spPr/>
      <dgm:t>
        <a:bodyPr/>
        <a:lstStyle/>
        <a:p>
          <a:r>
            <a:rPr lang="fr-FR"/>
            <a:t>Actions </a:t>
          </a:r>
          <a:r>
            <a:rPr lang="fr-FR" err="1"/>
            <a:t>dispatched</a:t>
          </a:r>
          <a:r>
            <a:rPr lang="fr-FR"/>
            <a:t> to update the state.</a:t>
          </a:r>
          <a:endParaRPr lang="en-US"/>
        </a:p>
      </dgm:t>
    </dgm:pt>
    <dgm:pt modelId="{478FE139-0168-4836-954F-0F396FD77F27}" type="parTrans" cxnId="{CD8CB3EF-4F4B-4876-8427-E369DFDD2421}">
      <dgm:prSet/>
      <dgm:spPr/>
      <dgm:t>
        <a:bodyPr/>
        <a:lstStyle/>
        <a:p>
          <a:endParaRPr lang="en-US"/>
        </a:p>
      </dgm:t>
    </dgm:pt>
    <dgm:pt modelId="{44402F3C-594D-43AE-9447-DB5148937DF7}" type="sibTrans" cxnId="{CD8CB3EF-4F4B-4876-8427-E369DFDD2421}">
      <dgm:prSet/>
      <dgm:spPr/>
      <dgm:t>
        <a:bodyPr/>
        <a:lstStyle/>
        <a:p>
          <a:endParaRPr lang="en-US"/>
        </a:p>
      </dgm:t>
    </dgm:pt>
    <dgm:pt modelId="{E77CEF11-4FFD-4385-A19E-DAB6D661FCF0}">
      <dgm:prSet/>
      <dgm:spPr/>
      <dgm:t>
        <a:bodyPr/>
        <a:lstStyle/>
        <a:p>
          <a:r>
            <a:rPr lang="fr-FR"/>
            <a:t>Works </a:t>
          </a:r>
          <a:r>
            <a:rPr lang="fr-FR" err="1"/>
            <a:t>well</a:t>
          </a:r>
          <a:r>
            <a:rPr lang="fr-FR"/>
            <a:t> for cases like </a:t>
          </a:r>
          <a:r>
            <a:rPr lang="fr-FR" err="1"/>
            <a:t>managing</a:t>
          </a:r>
          <a:r>
            <a:rPr lang="fr-FR"/>
            <a:t> a shopping </a:t>
          </a:r>
          <a:r>
            <a:rPr lang="fr-FR" err="1"/>
            <a:t>cart</a:t>
          </a:r>
          <a:r>
            <a:rPr lang="fr-FR"/>
            <a:t> or </a:t>
          </a:r>
          <a:r>
            <a:rPr lang="fr-FR" err="1"/>
            <a:t>form</a:t>
          </a:r>
          <a:r>
            <a:rPr lang="fr-FR"/>
            <a:t> </a:t>
          </a:r>
          <a:r>
            <a:rPr lang="fr-FR" err="1"/>
            <a:t>with</a:t>
          </a:r>
          <a:r>
            <a:rPr lang="fr-FR"/>
            <a:t> multiple </a:t>
          </a:r>
          <a:r>
            <a:rPr lang="fr-FR" err="1"/>
            <a:t>steps</a:t>
          </a:r>
          <a:r>
            <a:rPr lang="fr-FR"/>
            <a:t>.</a:t>
          </a:r>
          <a:endParaRPr lang="en-US"/>
        </a:p>
      </dgm:t>
    </dgm:pt>
    <dgm:pt modelId="{D0F5D412-BD10-4DBD-89EC-49C57DB6C77C}" type="parTrans" cxnId="{F45CE2FA-CEAB-4730-9CD8-1558767F5F4F}">
      <dgm:prSet/>
      <dgm:spPr/>
      <dgm:t>
        <a:bodyPr/>
        <a:lstStyle/>
        <a:p>
          <a:endParaRPr lang="en-US"/>
        </a:p>
      </dgm:t>
    </dgm:pt>
    <dgm:pt modelId="{09292172-B075-4E43-B62F-058E7C085F4C}" type="sibTrans" cxnId="{F45CE2FA-CEAB-4730-9CD8-1558767F5F4F}">
      <dgm:prSet/>
      <dgm:spPr/>
      <dgm:t>
        <a:bodyPr/>
        <a:lstStyle/>
        <a:p>
          <a:endParaRPr lang="en-US"/>
        </a:p>
      </dgm:t>
    </dgm:pt>
    <dgm:pt modelId="{C853F78F-7E52-4368-9758-98171996C6AE}" type="pres">
      <dgm:prSet presAssocID="{2476EA64-201F-4BF2-9BD9-636777D9FA93}" presName="matrix" presStyleCnt="0">
        <dgm:presLayoutVars>
          <dgm:chMax val="1"/>
          <dgm:dir/>
          <dgm:resizeHandles val="exact"/>
        </dgm:presLayoutVars>
      </dgm:prSet>
      <dgm:spPr/>
    </dgm:pt>
    <dgm:pt modelId="{C43675B8-CE2D-4774-B16C-AF35C76FCFB9}" type="pres">
      <dgm:prSet presAssocID="{2476EA64-201F-4BF2-9BD9-636777D9FA93}" presName="diamond" presStyleLbl="bgShp" presStyleIdx="0" presStyleCnt="1"/>
      <dgm:spPr/>
    </dgm:pt>
    <dgm:pt modelId="{6E2B9AC9-D953-40E8-AC07-0DB718391C8C}" type="pres">
      <dgm:prSet presAssocID="{2476EA64-201F-4BF2-9BD9-636777D9FA93}" presName="quad1" presStyleLbl="node1" presStyleIdx="0" presStyleCnt="4">
        <dgm:presLayoutVars>
          <dgm:chMax val="0"/>
          <dgm:chPref val="0"/>
          <dgm:bulletEnabled val="1"/>
        </dgm:presLayoutVars>
      </dgm:prSet>
      <dgm:spPr/>
    </dgm:pt>
    <dgm:pt modelId="{31622B35-2405-4B96-B37F-593FCFE87636}" type="pres">
      <dgm:prSet presAssocID="{2476EA64-201F-4BF2-9BD9-636777D9FA93}" presName="quad2" presStyleLbl="node1" presStyleIdx="1" presStyleCnt="4">
        <dgm:presLayoutVars>
          <dgm:chMax val="0"/>
          <dgm:chPref val="0"/>
          <dgm:bulletEnabled val="1"/>
        </dgm:presLayoutVars>
      </dgm:prSet>
      <dgm:spPr/>
    </dgm:pt>
    <dgm:pt modelId="{9F89047C-E445-4C14-B56B-D1940076CBFF}" type="pres">
      <dgm:prSet presAssocID="{2476EA64-201F-4BF2-9BD9-636777D9FA93}" presName="quad3" presStyleLbl="node1" presStyleIdx="2" presStyleCnt="4">
        <dgm:presLayoutVars>
          <dgm:chMax val="0"/>
          <dgm:chPref val="0"/>
          <dgm:bulletEnabled val="1"/>
        </dgm:presLayoutVars>
      </dgm:prSet>
      <dgm:spPr/>
    </dgm:pt>
    <dgm:pt modelId="{AABECFEA-CA57-4935-9463-C664D7BA29A4}" type="pres">
      <dgm:prSet presAssocID="{2476EA64-201F-4BF2-9BD9-636777D9FA93}" presName="quad4" presStyleLbl="node1" presStyleIdx="3" presStyleCnt="4">
        <dgm:presLayoutVars>
          <dgm:chMax val="0"/>
          <dgm:chPref val="0"/>
          <dgm:bulletEnabled val="1"/>
        </dgm:presLayoutVars>
      </dgm:prSet>
      <dgm:spPr/>
    </dgm:pt>
  </dgm:ptLst>
  <dgm:cxnLst>
    <dgm:cxn modelId="{2376850E-7D3E-45AD-A287-30E4D27F1BDC}" type="presOf" srcId="{827BCBEF-0016-4689-B6E2-7D3CB3672C43}" destId="{9F89047C-E445-4C14-B56B-D1940076CBFF}" srcOrd="0" destOrd="0" presId="urn:microsoft.com/office/officeart/2005/8/layout/matrix3"/>
    <dgm:cxn modelId="{064EA33C-F623-4806-A5B8-1C6668BBC1F5}" srcId="{2476EA64-201F-4BF2-9BD9-636777D9FA93}" destId="{AB8C4518-0DA3-4642-8DB4-34A1DCD2C3F8}" srcOrd="1" destOrd="0" parTransId="{D6CAEFFE-DE7A-45E3-85A3-BFF2DC0AB714}" sibTransId="{99D72FB8-C29D-4F84-AB0A-507FE922759B}"/>
    <dgm:cxn modelId="{2C9A2764-DBC8-4D24-AB78-F31BF7067473}" type="presOf" srcId="{E77CEF11-4FFD-4385-A19E-DAB6D661FCF0}" destId="{AABECFEA-CA57-4935-9463-C664D7BA29A4}" srcOrd="0" destOrd="0" presId="urn:microsoft.com/office/officeart/2005/8/layout/matrix3"/>
    <dgm:cxn modelId="{685A876F-8B45-45CC-9973-14BA379B6974}" type="presOf" srcId="{97547D0E-C588-40EA-B2B4-0A5B9FCD6074}" destId="{6E2B9AC9-D953-40E8-AC07-0DB718391C8C}" srcOrd="0" destOrd="0" presId="urn:microsoft.com/office/officeart/2005/8/layout/matrix3"/>
    <dgm:cxn modelId="{6E7E4776-492B-424D-8AB2-9B102C3541A9}" type="presOf" srcId="{2476EA64-201F-4BF2-9BD9-636777D9FA93}" destId="{C853F78F-7E52-4368-9758-98171996C6AE}" srcOrd="0" destOrd="0" presId="urn:microsoft.com/office/officeart/2005/8/layout/matrix3"/>
    <dgm:cxn modelId="{05CD5793-B28E-4C65-A496-68281B4A6B6B}" srcId="{2476EA64-201F-4BF2-9BD9-636777D9FA93}" destId="{97547D0E-C588-40EA-B2B4-0A5B9FCD6074}" srcOrd="0" destOrd="0" parTransId="{2F77D1F4-707C-478C-B863-E745D9C6B730}" sibTransId="{A77AA15D-A9D0-44A4-A384-717D13F0DA29}"/>
    <dgm:cxn modelId="{8C7563A4-4E61-4575-8EED-4A7E48D189C0}" type="presOf" srcId="{AB8C4518-0DA3-4642-8DB4-34A1DCD2C3F8}" destId="{31622B35-2405-4B96-B37F-593FCFE87636}" srcOrd="0" destOrd="0" presId="urn:microsoft.com/office/officeart/2005/8/layout/matrix3"/>
    <dgm:cxn modelId="{CD8CB3EF-4F4B-4876-8427-E369DFDD2421}" srcId="{2476EA64-201F-4BF2-9BD9-636777D9FA93}" destId="{827BCBEF-0016-4689-B6E2-7D3CB3672C43}" srcOrd="2" destOrd="0" parTransId="{478FE139-0168-4836-954F-0F396FD77F27}" sibTransId="{44402F3C-594D-43AE-9447-DB5148937DF7}"/>
    <dgm:cxn modelId="{F45CE2FA-CEAB-4730-9CD8-1558767F5F4F}" srcId="{2476EA64-201F-4BF2-9BD9-636777D9FA93}" destId="{E77CEF11-4FFD-4385-A19E-DAB6D661FCF0}" srcOrd="3" destOrd="0" parTransId="{D0F5D412-BD10-4DBD-89EC-49C57DB6C77C}" sibTransId="{09292172-B075-4E43-B62F-058E7C085F4C}"/>
    <dgm:cxn modelId="{0D0312C7-064F-4D04-A215-61698AA01A6C}" type="presParOf" srcId="{C853F78F-7E52-4368-9758-98171996C6AE}" destId="{C43675B8-CE2D-4774-B16C-AF35C76FCFB9}" srcOrd="0" destOrd="0" presId="urn:microsoft.com/office/officeart/2005/8/layout/matrix3"/>
    <dgm:cxn modelId="{B3642F84-92E8-4C40-8037-F39C80670E71}" type="presParOf" srcId="{C853F78F-7E52-4368-9758-98171996C6AE}" destId="{6E2B9AC9-D953-40E8-AC07-0DB718391C8C}" srcOrd="1" destOrd="0" presId="urn:microsoft.com/office/officeart/2005/8/layout/matrix3"/>
    <dgm:cxn modelId="{83BF2032-D0B0-466A-8A6B-545C7B2EA57B}" type="presParOf" srcId="{C853F78F-7E52-4368-9758-98171996C6AE}" destId="{31622B35-2405-4B96-B37F-593FCFE87636}" srcOrd="2" destOrd="0" presId="urn:microsoft.com/office/officeart/2005/8/layout/matrix3"/>
    <dgm:cxn modelId="{435FA78D-0ED9-4F35-93EA-9D5454BFF190}" type="presParOf" srcId="{C853F78F-7E52-4368-9758-98171996C6AE}" destId="{9F89047C-E445-4C14-B56B-D1940076CBFF}" srcOrd="3" destOrd="0" presId="urn:microsoft.com/office/officeart/2005/8/layout/matrix3"/>
    <dgm:cxn modelId="{3F2D2754-3AFA-48E9-9894-CB5B9C6EA4DD}" type="presParOf" srcId="{C853F78F-7E52-4368-9758-98171996C6AE}" destId="{AABECFEA-CA57-4935-9463-C664D7BA29A4}"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9C5BA-A042-4D24-A62B-1F781416F96D}">
      <dsp:nvSpPr>
        <dsp:cNvPr id="0" name=""/>
        <dsp:cNvSpPr/>
      </dsp:nvSpPr>
      <dsp:spPr>
        <a:xfrm>
          <a:off x="0" y="42799"/>
          <a:ext cx="6666833" cy="12729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fr-FR" sz="3200" kern="1200"/>
            <a:t>State confined to a single component.</a:t>
          </a:r>
          <a:endParaRPr lang="en-US" sz="3200" kern="1200"/>
        </a:p>
      </dsp:txBody>
      <dsp:txXfrm>
        <a:off x="62141" y="104940"/>
        <a:ext cx="6542551" cy="1148678"/>
      </dsp:txXfrm>
    </dsp:sp>
    <dsp:sp modelId="{87E10610-EA1C-4842-92FB-1AFB17A50FD1}">
      <dsp:nvSpPr>
        <dsp:cNvPr id="0" name=""/>
        <dsp:cNvSpPr/>
      </dsp:nvSpPr>
      <dsp:spPr>
        <a:xfrm>
          <a:off x="0" y="1407919"/>
          <a:ext cx="6666833" cy="1272960"/>
        </a:xfrm>
        <a:prstGeom prst="roundRect">
          <a:avLst/>
        </a:prstGeom>
        <a:gradFill rotWithShape="0">
          <a:gsLst>
            <a:gs pos="0">
              <a:schemeClr val="accent5">
                <a:hueOff val="-4050717"/>
                <a:satOff val="-275"/>
                <a:lumOff val="654"/>
                <a:alphaOff val="0"/>
                <a:satMod val="103000"/>
                <a:lumMod val="102000"/>
                <a:tint val="94000"/>
              </a:schemeClr>
            </a:gs>
            <a:gs pos="50000">
              <a:schemeClr val="accent5">
                <a:hueOff val="-4050717"/>
                <a:satOff val="-275"/>
                <a:lumOff val="654"/>
                <a:alphaOff val="0"/>
                <a:satMod val="110000"/>
                <a:lumMod val="100000"/>
                <a:shade val="100000"/>
              </a:schemeClr>
            </a:gs>
            <a:gs pos="100000">
              <a:schemeClr val="accent5">
                <a:hueOff val="-4050717"/>
                <a:satOff val="-275"/>
                <a:lumOff val="65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fr-FR" sz="3200" kern="1200"/>
            <a:t>Directly managed with useState.</a:t>
          </a:r>
          <a:endParaRPr lang="en-US" sz="3200" kern="1200"/>
        </a:p>
      </dsp:txBody>
      <dsp:txXfrm>
        <a:off x="62141" y="1470060"/>
        <a:ext cx="6542551" cy="1148678"/>
      </dsp:txXfrm>
    </dsp:sp>
    <dsp:sp modelId="{F9265259-4E6B-4DEF-9D58-61F4221E7983}">
      <dsp:nvSpPr>
        <dsp:cNvPr id="0" name=""/>
        <dsp:cNvSpPr/>
      </dsp:nvSpPr>
      <dsp:spPr>
        <a:xfrm>
          <a:off x="0" y="2773040"/>
          <a:ext cx="6666833" cy="1272960"/>
        </a:xfrm>
        <a:prstGeom prst="roundRect">
          <a:avLst/>
        </a:prstGeom>
        <a:gradFill rotWithShape="0">
          <a:gsLst>
            <a:gs pos="0">
              <a:schemeClr val="accent5">
                <a:hueOff val="-8101434"/>
                <a:satOff val="-551"/>
                <a:lumOff val="1307"/>
                <a:alphaOff val="0"/>
                <a:satMod val="103000"/>
                <a:lumMod val="102000"/>
                <a:tint val="94000"/>
              </a:schemeClr>
            </a:gs>
            <a:gs pos="50000">
              <a:schemeClr val="accent5">
                <a:hueOff val="-8101434"/>
                <a:satOff val="-551"/>
                <a:lumOff val="1307"/>
                <a:alphaOff val="0"/>
                <a:satMod val="110000"/>
                <a:lumMod val="100000"/>
                <a:shade val="100000"/>
              </a:schemeClr>
            </a:gs>
            <a:gs pos="100000">
              <a:schemeClr val="accent5">
                <a:hueOff val="-8101434"/>
                <a:satOff val="-551"/>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fr-FR" sz="3200" kern="1200"/>
            <a:t>Useful for small, isolated pieces of state.</a:t>
          </a:r>
          <a:endParaRPr lang="en-US" sz="3200" kern="1200"/>
        </a:p>
      </dsp:txBody>
      <dsp:txXfrm>
        <a:off x="62141" y="2835181"/>
        <a:ext cx="6542551" cy="1148678"/>
      </dsp:txXfrm>
    </dsp:sp>
    <dsp:sp modelId="{A0808830-CEDD-411C-B255-6421DC908F62}">
      <dsp:nvSpPr>
        <dsp:cNvPr id="0" name=""/>
        <dsp:cNvSpPr/>
      </dsp:nvSpPr>
      <dsp:spPr>
        <a:xfrm>
          <a:off x="0" y="4138160"/>
          <a:ext cx="6666833" cy="127296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fr-FR" sz="3200" kern="1200"/>
            <a:t>Quick to set up, ideal for simple toggles or form inputs.</a:t>
          </a:r>
          <a:endParaRPr lang="en-US" sz="3200" kern="1200"/>
        </a:p>
      </dsp:txBody>
      <dsp:txXfrm>
        <a:off x="62141" y="4200301"/>
        <a:ext cx="6542551" cy="1148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9C5BA-A042-4D24-A62B-1F781416F96D}">
      <dsp:nvSpPr>
        <dsp:cNvPr id="0" name=""/>
        <dsp:cNvSpPr/>
      </dsp:nvSpPr>
      <dsp:spPr>
        <a:xfrm>
          <a:off x="0" y="42799"/>
          <a:ext cx="6666833" cy="12729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fr-FR" sz="3200" kern="1200"/>
            <a:t>State </a:t>
          </a:r>
          <a:r>
            <a:rPr lang="fr-FR" sz="3200" kern="1200" err="1"/>
            <a:t>fetched</a:t>
          </a:r>
          <a:r>
            <a:rPr lang="fr-FR" sz="3200" kern="1200"/>
            <a:t> </a:t>
          </a:r>
          <a:r>
            <a:rPr lang="fr-FR" sz="3200" kern="1200" err="1"/>
            <a:t>from</a:t>
          </a:r>
          <a:r>
            <a:rPr lang="fr-FR" sz="3200" kern="1200"/>
            <a:t> an </a:t>
          </a:r>
          <a:r>
            <a:rPr lang="fr-FR" sz="3200" kern="1200" err="1"/>
            <a:t>external</a:t>
          </a:r>
          <a:r>
            <a:rPr lang="fr-FR" sz="3200" kern="1200"/>
            <a:t> source, like an API</a:t>
          </a:r>
          <a:r>
            <a:rPr lang="fr-FR" sz="3200" kern="1200">
              <a:latin typeface="Aptos Display" panose="020F0302020204030204"/>
            </a:rPr>
            <a:t>..</a:t>
          </a:r>
          <a:endParaRPr lang="en-US" sz="3200" kern="1200"/>
        </a:p>
      </dsp:txBody>
      <dsp:txXfrm>
        <a:off x="62141" y="104940"/>
        <a:ext cx="6542551" cy="1148678"/>
      </dsp:txXfrm>
    </dsp:sp>
    <dsp:sp modelId="{7F39FF5C-EA6F-4E7C-9445-3AC561824BE1}">
      <dsp:nvSpPr>
        <dsp:cNvPr id="0" name=""/>
        <dsp:cNvSpPr/>
      </dsp:nvSpPr>
      <dsp:spPr>
        <a:xfrm>
          <a:off x="0" y="1407919"/>
          <a:ext cx="6666833" cy="1272960"/>
        </a:xfrm>
        <a:prstGeom prst="roundRect">
          <a:avLst/>
        </a:prstGeom>
        <a:gradFill rotWithShape="0">
          <a:gsLst>
            <a:gs pos="0">
              <a:schemeClr val="accent5">
                <a:hueOff val="-4050717"/>
                <a:satOff val="-275"/>
                <a:lumOff val="654"/>
                <a:alphaOff val="0"/>
                <a:satMod val="103000"/>
                <a:lumMod val="102000"/>
                <a:tint val="94000"/>
              </a:schemeClr>
            </a:gs>
            <a:gs pos="50000">
              <a:schemeClr val="accent5">
                <a:hueOff val="-4050717"/>
                <a:satOff val="-275"/>
                <a:lumOff val="654"/>
                <a:alphaOff val="0"/>
                <a:satMod val="110000"/>
                <a:lumMod val="100000"/>
                <a:shade val="100000"/>
              </a:schemeClr>
            </a:gs>
            <a:gs pos="100000">
              <a:schemeClr val="accent5">
                <a:hueOff val="-4050717"/>
                <a:satOff val="-275"/>
                <a:lumOff val="65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fr-FR" sz="3200" kern="1200" err="1"/>
            <a:t>Often</a:t>
          </a:r>
          <a:r>
            <a:rPr lang="fr-FR" sz="3200" kern="1200"/>
            <a:t> </a:t>
          </a:r>
          <a:r>
            <a:rPr lang="fr-FR" sz="3200" kern="1200" err="1"/>
            <a:t>asynchronous</a:t>
          </a:r>
          <a:r>
            <a:rPr lang="fr-FR" sz="3200" kern="1200"/>
            <a:t>.</a:t>
          </a:r>
          <a:endParaRPr lang="en-US" sz="3200" kern="1200"/>
        </a:p>
      </dsp:txBody>
      <dsp:txXfrm>
        <a:off x="62141" y="1470060"/>
        <a:ext cx="6542551" cy="1148678"/>
      </dsp:txXfrm>
    </dsp:sp>
    <dsp:sp modelId="{8F5CF502-BB7F-4CF8-A837-8335096FF084}">
      <dsp:nvSpPr>
        <dsp:cNvPr id="0" name=""/>
        <dsp:cNvSpPr/>
      </dsp:nvSpPr>
      <dsp:spPr>
        <a:xfrm>
          <a:off x="0" y="2773040"/>
          <a:ext cx="6666833" cy="1272960"/>
        </a:xfrm>
        <a:prstGeom prst="roundRect">
          <a:avLst/>
        </a:prstGeom>
        <a:gradFill rotWithShape="0">
          <a:gsLst>
            <a:gs pos="0">
              <a:schemeClr val="accent5">
                <a:hueOff val="-8101434"/>
                <a:satOff val="-551"/>
                <a:lumOff val="1307"/>
                <a:alphaOff val="0"/>
                <a:satMod val="103000"/>
                <a:lumMod val="102000"/>
                <a:tint val="94000"/>
              </a:schemeClr>
            </a:gs>
            <a:gs pos="50000">
              <a:schemeClr val="accent5">
                <a:hueOff val="-8101434"/>
                <a:satOff val="-551"/>
                <a:lumOff val="1307"/>
                <a:alphaOff val="0"/>
                <a:satMod val="110000"/>
                <a:lumMod val="100000"/>
                <a:shade val="100000"/>
              </a:schemeClr>
            </a:gs>
            <a:gs pos="100000">
              <a:schemeClr val="accent5">
                <a:hueOff val="-8101434"/>
                <a:satOff val="-551"/>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fr-FR" sz="3200" kern="1200" err="1"/>
            <a:t>Requires</a:t>
          </a:r>
          <a:r>
            <a:rPr lang="fr-FR" sz="3200" kern="1200"/>
            <a:t> </a:t>
          </a:r>
          <a:r>
            <a:rPr lang="fr-FR" sz="3200" kern="1200" err="1"/>
            <a:t>additional</a:t>
          </a:r>
          <a:r>
            <a:rPr lang="fr-FR" sz="3200" kern="1200"/>
            <a:t> </a:t>
          </a:r>
          <a:r>
            <a:rPr lang="fr-FR" sz="3200" kern="1200" err="1"/>
            <a:t>hooks</a:t>
          </a:r>
          <a:r>
            <a:rPr lang="fr-FR" sz="3200" kern="1200"/>
            <a:t> like </a:t>
          </a:r>
          <a:r>
            <a:rPr lang="fr-FR" sz="3200" kern="1200" err="1">
              <a:latin typeface="Consolas"/>
            </a:rPr>
            <a:t>useEffect</a:t>
          </a:r>
          <a:r>
            <a:rPr lang="fr-FR" sz="3200" kern="1200"/>
            <a:t> for </a:t>
          </a:r>
          <a:r>
            <a:rPr lang="fr-FR" sz="3200" kern="1200" err="1"/>
            <a:t>fetching</a:t>
          </a:r>
          <a:r>
            <a:rPr lang="fr-FR" sz="3200" kern="1200"/>
            <a:t>.</a:t>
          </a:r>
          <a:endParaRPr lang="en-US" sz="3200" kern="1200"/>
        </a:p>
      </dsp:txBody>
      <dsp:txXfrm>
        <a:off x="62141" y="2835181"/>
        <a:ext cx="6542551" cy="1148678"/>
      </dsp:txXfrm>
    </dsp:sp>
    <dsp:sp modelId="{B85468EF-36AA-4E17-A719-6D2DE28EE370}">
      <dsp:nvSpPr>
        <dsp:cNvPr id="0" name=""/>
        <dsp:cNvSpPr/>
      </dsp:nvSpPr>
      <dsp:spPr>
        <a:xfrm>
          <a:off x="0" y="4138160"/>
          <a:ext cx="6666833" cy="127296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fr-FR" sz="3200" kern="1200" err="1"/>
            <a:t>Used</a:t>
          </a:r>
          <a:r>
            <a:rPr lang="fr-FR" sz="3200" kern="1200"/>
            <a:t> for </a:t>
          </a:r>
          <a:r>
            <a:rPr lang="fr-FR" sz="3200" kern="1200" err="1"/>
            <a:t>dynamic</a:t>
          </a:r>
          <a:r>
            <a:rPr lang="fr-FR" sz="3200" kern="1200"/>
            <a:t> data like user profiles or </a:t>
          </a:r>
          <a:r>
            <a:rPr lang="fr-FR" sz="3200" kern="1200" err="1"/>
            <a:t>lists</a:t>
          </a:r>
          <a:r>
            <a:rPr lang="fr-FR" sz="3200" kern="1200"/>
            <a:t> </a:t>
          </a:r>
          <a:r>
            <a:rPr lang="fr-FR" sz="3200" kern="1200" err="1"/>
            <a:t>from</a:t>
          </a:r>
          <a:r>
            <a:rPr lang="fr-FR" sz="3200" kern="1200"/>
            <a:t> a server</a:t>
          </a:r>
          <a:r>
            <a:rPr lang="fr-FR" sz="3200" kern="1200">
              <a:latin typeface="Aptos Display" panose="020F0302020204030204"/>
            </a:rPr>
            <a:t>.</a:t>
          </a:r>
          <a:endParaRPr lang="en-US" sz="3200" kern="1200"/>
        </a:p>
      </dsp:txBody>
      <dsp:txXfrm>
        <a:off x="62141" y="4200301"/>
        <a:ext cx="6542551" cy="11486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17BC8-725D-4F58-89C5-CC28CA78BE75}">
      <dsp:nvSpPr>
        <dsp:cNvPr id="0" name=""/>
        <dsp:cNvSpPr/>
      </dsp:nvSpPr>
      <dsp:spPr>
        <a:xfrm>
          <a:off x="0" y="678789"/>
          <a:ext cx="10515600" cy="687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a:t>State stored in localStorage or sessionStorage for persistence.</a:t>
          </a:r>
          <a:endParaRPr lang="en-US" sz="2800" kern="1200"/>
        </a:p>
      </dsp:txBody>
      <dsp:txXfrm>
        <a:off x="33583" y="712372"/>
        <a:ext cx="10448434" cy="620794"/>
      </dsp:txXfrm>
    </dsp:sp>
    <dsp:sp modelId="{BED63B91-E367-442F-88C7-63C2524C764C}">
      <dsp:nvSpPr>
        <dsp:cNvPr id="0" name=""/>
        <dsp:cNvSpPr/>
      </dsp:nvSpPr>
      <dsp:spPr>
        <a:xfrm>
          <a:off x="0" y="1447389"/>
          <a:ext cx="10515600" cy="687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a:t>Persists across page reloads or sessions.</a:t>
          </a:r>
          <a:endParaRPr lang="en-US" sz="2800" kern="1200"/>
        </a:p>
      </dsp:txBody>
      <dsp:txXfrm>
        <a:off x="33583" y="1480972"/>
        <a:ext cx="10448434" cy="620794"/>
      </dsp:txXfrm>
    </dsp:sp>
    <dsp:sp modelId="{2E274077-D651-47CC-8904-3E0EFF5A59D7}">
      <dsp:nvSpPr>
        <dsp:cNvPr id="0" name=""/>
        <dsp:cNvSpPr/>
      </dsp:nvSpPr>
      <dsp:spPr>
        <a:xfrm>
          <a:off x="0" y="2215989"/>
          <a:ext cx="10515600" cy="687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a:t>Stores small amounts of data on the client-side.</a:t>
          </a:r>
          <a:endParaRPr lang="en-US" sz="2800" kern="1200"/>
        </a:p>
      </dsp:txBody>
      <dsp:txXfrm>
        <a:off x="33583" y="2249572"/>
        <a:ext cx="10448434" cy="620794"/>
      </dsp:txXfrm>
    </dsp:sp>
    <dsp:sp modelId="{47669F44-8A8A-4990-88B1-D70141084C5F}">
      <dsp:nvSpPr>
        <dsp:cNvPr id="0" name=""/>
        <dsp:cNvSpPr/>
      </dsp:nvSpPr>
      <dsp:spPr>
        <a:xfrm>
          <a:off x="0" y="2984589"/>
          <a:ext cx="10515600" cy="687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a:t>Commonly used for user preferences (like themes) or auth tokens.</a:t>
          </a:r>
          <a:endParaRPr lang="en-US" sz="2800" kern="1200"/>
        </a:p>
      </dsp:txBody>
      <dsp:txXfrm>
        <a:off x="33583" y="3018172"/>
        <a:ext cx="10448434" cy="6207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584E3-3291-4904-8810-103BD273FE88}">
      <dsp:nvSpPr>
        <dsp:cNvPr id="0" name=""/>
        <dsp:cNvSpPr/>
      </dsp:nvSpPr>
      <dsp:spPr>
        <a:xfrm>
          <a:off x="0" y="192823"/>
          <a:ext cx="5581003" cy="5581003"/>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FE67B8-A834-4939-89AC-8114F8612502}">
      <dsp:nvSpPr>
        <dsp:cNvPr id="0" name=""/>
        <dsp:cNvSpPr/>
      </dsp:nvSpPr>
      <dsp:spPr>
        <a:xfrm>
          <a:off x="530195" y="723019"/>
          <a:ext cx="2176591" cy="217659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FR" sz="2100" kern="1200"/>
            <a:t>State shared across multiple components.</a:t>
          </a:r>
          <a:endParaRPr lang="en-US" sz="2100" kern="1200"/>
        </a:p>
      </dsp:txBody>
      <dsp:txXfrm>
        <a:off x="636447" y="829271"/>
        <a:ext cx="1964087" cy="1964087"/>
      </dsp:txXfrm>
    </dsp:sp>
    <dsp:sp modelId="{AA62E580-D09A-4C3C-A4A9-D5E51F7852DF}">
      <dsp:nvSpPr>
        <dsp:cNvPr id="0" name=""/>
        <dsp:cNvSpPr/>
      </dsp:nvSpPr>
      <dsp:spPr>
        <a:xfrm>
          <a:off x="2874216" y="723019"/>
          <a:ext cx="2176591" cy="2176591"/>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FR" sz="2100" kern="1200"/>
            <a:t>Prop drilling or Context API for sharing state.</a:t>
          </a:r>
          <a:endParaRPr lang="en-US" sz="2100" kern="1200"/>
        </a:p>
      </dsp:txBody>
      <dsp:txXfrm>
        <a:off x="2980468" y="829271"/>
        <a:ext cx="1964087" cy="1964087"/>
      </dsp:txXfrm>
    </dsp:sp>
    <dsp:sp modelId="{9C473CCD-BA6A-41C5-AA0A-A862702062EA}">
      <dsp:nvSpPr>
        <dsp:cNvPr id="0" name=""/>
        <dsp:cNvSpPr/>
      </dsp:nvSpPr>
      <dsp:spPr>
        <a:xfrm>
          <a:off x="530195" y="3067040"/>
          <a:ext cx="2176591" cy="2176591"/>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FR" sz="2100" kern="1200"/>
            <a:t>Important for keeping components in sync.</a:t>
          </a:r>
          <a:endParaRPr lang="en-US" sz="2100" kern="1200"/>
        </a:p>
      </dsp:txBody>
      <dsp:txXfrm>
        <a:off x="636447" y="3173292"/>
        <a:ext cx="1964087" cy="1964087"/>
      </dsp:txXfrm>
    </dsp:sp>
    <dsp:sp modelId="{FDA07D29-AAA0-4869-8F04-4CF88A33CF8D}">
      <dsp:nvSpPr>
        <dsp:cNvPr id="0" name=""/>
        <dsp:cNvSpPr/>
      </dsp:nvSpPr>
      <dsp:spPr>
        <a:xfrm>
          <a:off x="2874216" y="3067040"/>
          <a:ext cx="2176591" cy="2176591"/>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FR" sz="2100" kern="1200"/>
            <a:t>Useful for state that needs to be accessed in different parts of the app.</a:t>
          </a:r>
          <a:endParaRPr lang="en-US" sz="2100" kern="1200"/>
        </a:p>
      </dsp:txBody>
      <dsp:txXfrm>
        <a:off x="2980468" y="3173292"/>
        <a:ext cx="1964087" cy="19640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675B8-CE2D-4774-B16C-AF35C76FCFB9}">
      <dsp:nvSpPr>
        <dsp:cNvPr id="0" name=""/>
        <dsp:cNvSpPr/>
      </dsp:nvSpPr>
      <dsp:spPr>
        <a:xfrm>
          <a:off x="3174494" y="0"/>
          <a:ext cx="4801610" cy="480161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2B9AC9-D953-40E8-AC07-0DB718391C8C}">
      <dsp:nvSpPr>
        <dsp:cNvPr id="0" name=""/>
        <dsp:cNvSpPr/>
      </dsp:nvSpPr>
      <dsp:spPr>
        <a:xfrm>
          <a:off x="3630647" y="456152"/>
          <a:ext cx="1872627" cy="187262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a:t> </a:t>
          </a:r>
          <a:r>
            <a:rPr lang="fr-FR" sz="1800" kern="1200" err="1"/>
            <a:t>managing</a:t>
          </a:r>
          <a:r>
            <a:rPr lang="fr-FR" sz="1800" kern="1200"/>
            <a:t> </a:t>
          </a:r>
          <a:r>
            <a:rPr lang="fr-FR" sz="1800" kern="1200" err="1"/>
            <a:t>complex</a:t>
          </a:r>
          <a:r>
            <a:rPr lang="fr-FR" sz="1800" kern="1200"/>
            <a:t> state transitions.</a:t>
          </a:r>
          <a:endParaRPr lang="en-US" sz="1800" kern="1200"/>
        </a:p>
      </dsp:txBody>
      <dsp:txXfrm>
        <a:off x="3722061" y="547566"/>
        <a:ext cx="1689799" cy="1689799"/>
      </dsp:txXfrm>
    </dsp:sp>
    <dsp:sp modelId="{31622B35-2405-4B96-B37F-593FCFE87636}">
      <dsp:nvSpPr>
        <dsp:cNvPr id="0" name=""/>
        <dsp:cNvSpPr/>
      </dsp:nvSpPr>
      <dsp:spPr>
        <a:xfrm>
          <a:off x="5647324" y="456152"/>
          <a:ext cx="1872627" cy="187262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err="1"/>
            <a:t>Useful</a:t>
          </a:r>
          <a:r>
            <a:rPr lang="fr-FR" sz="1800" kern="1200"/>
            <a:t> for </a:t>
          </a:r>
          <a:r>
            <a:rPr lang="fr-FR" sz="1800" kern="1200" err="1"/>
            <a:t>complex</a:t>
          </a:r>
          <a:r>
            <a:rPr lang="fr-FR" sz="1800" kern="1200"/>
            <a:t> state </a:t>
          </a:r>
          <a:r>
            <a:rPr lang="fr-FR" sz="1800" kern="1200" err="1"/>
            <a:t>logic</a:t>
          </a:r>
          <a:r>
            <a:rPr lang="fr-FR" sz="1800" kern="1200"/>
            <a:t> or multiple </a:t>
          </a:r>
          <a:r>
            <a:rPr lang="fr-FR" sz="1800" kern="1200" err="1"/>
            <a:t>interdependent</a:t>
          </a:r>
          <a:r>
            <a:rPr lang="fr-FR" sz="1800" kern="1200"/>
            <a:t> updates.</a:t>
          </a:r>
          <a:endParaRPr lang="en-US" sz="1800" kern="1200"/>
        </a:p>
      </dsp:txBody>
      <dsp:txXfrm>
        <a:off x="5738738" y="547566"/>
        <a:ext cx="1689799" cy="1689799"/>
      </dsp:txXfrm>
    </dsp:sp>
    <dsp:sp modelId="{9F89047C-E445-4C14-B56B-D1940076CBFF}">
      <dsp:nvSpPr>
        <dsp:cNvPr id="0" name=""/>
        <dsp:cNvSpPr/>
      </dsp:nvSpPr>
      <dsp:spPr>
        <a:xfrm>
          <a:off x="3630647" y="2472829"/>
          <a:ext cx="1872627" cy="187262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a:t>Actions </a:t>
          </a:r>
          <a:r>
            <a:rPr lang="fr-FR" sz="1800" kern="1200" err="1"/>
            <a:t>dispatched</a:t>
          </a:r>
          <a:r>
            <a:rPr lang="fr-FR" sz="1800" kern="1200"/>
            <a:t> to update the state.</a:t>
          </a:r>
          <a:endParaRPr lang="en-US" sz="1800" kern="1200"/>
        </a:p>
      </dsp:txBody>
      <dsp:txXfrm>
        <a:off x="3722061" y="2564243"/>
        <a:ext cx="1689799" cy="1689799"/>
      </dsp:txXfrm>
    </dsp:sp>
    <dsp:sp modelId="{AABECFEA-CA57-4935-9463-C664D7BA29A4}">
      <dsp:nvSpPr>
        <dsp:cNvPr id="0" name=""/>
        <dsp:cNvSpPr/>
      </dsp:nvSpPr>
      <dsp:spPr>
        <a:xfrm>
          <a:off x="5647324" y="2472829"/>
          <a:ext cx="1872627" cy="187262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a:t>Works </a:t>
          </a:r>
          <a:r>
            <a:rPr lang="fr-FR" sz="1800" kern="1200" err="1"/>
            <a:t>well</a:t>
          </a:r>
          <a:r>
            <a:rPr lang="fr-FR" sz="1800" kern="1200"/>
            <a:t> for cases like </a:t>
          </a:r>
          <a:r>
            <a:rPr lang="fr-FR" sz="1800" kern="1200" err="1"/>
            <a:t>managing</a:t>
          </a:r>
          <a:r>
            <a:rPr lang="fr-FR" sz="1800" kern="1200"/>
            <a:t> a shopping </a:t>
          </a:r>
          <a:r>
            <a:rPr lang="fr-FR" sz="1800" kern="1200" err="1"/>
            <a:t>cart</a:t>
          </a:r>
          <a:r>
            <a:rPr lang="fr-FR" sz="1800" kern="1200"/>
            <a:t> or </a:t>
          </a:r>
          <a:r>
            <a:rPr lang="fr-FR" sz="1800" kern="1200" err="1"/>
            <a:t>form</a:t>
          </a:r>
          <a:r>
            <a:rPr lang="fr-FR" sz="1800" kern="1200"/>
            <a:t> </a:t>
          </a:r>
          <a:r>
            <a:rPr lang="fr-FR" sz="1800" kern="1200" err="1"/>
            <a:t>with</a:t>
          </a:r>
          <a:r>
            <a:rPr lang="fr-FR" sz="1800" kern="1200"/>
            <a:t> multiple </a:t>
          </a:r>
          <a:r>
            <a:rPr lang="fr-FR" sz="1800" kern="1200" err="1"/>
            <a:t>steps</a:t>
          </a:r>
          <a:r>
            <a:rPr lang="fr-FR" sz="1800" kern="1200"/>
            <a:t>.</a:t>
          </a:r>
          <a:endParaRPr lang="en-US" sz="1800" kern="1200"/>
        </a:p>
      </dsp:txBody>
      <dsp:txXfrm>
        <a:off x="5738738" y="2564243"/>
        <a:ext cx="1689799" cy="16897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D39FD1-5018-4784-9799-FE5A09C6AF47}" type="datetimeFigureOut">
              <a:t>16/09/2024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17844-8829-4889-8ED5-1AD1DB94310D}" type="slidenum">
              <a:t>‹N°›</a:t>
            </a:fld>
            <a:endParaRPr lang="fr-FR"/>
          </a:p>
        </p:txBody>
      </p:sp>
    </p:spTree>
    <p:extLst>
      <p:ext uri="{BB962C8B-B14F-4D97-AF65-F5344CB8AC3E}">
        <p14:creationId xmlns:p14="http://schemas.microsoft.com/office/powerpoint/2010/main" val="3446900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Welcome to our React State Management workshop! Today, we will explore different types of state in React and practical ways to manage them.</a:t>
            </a:r>
            <a:endParaRPr lang="fr-FR" dirty="0"/>
          </a:p>
        </p:txBody>
      </p:sp>
      <p:sp>
        <p:nvSpPr>
          <p:cNvPr id="4" name="Espace réservé du numéro de diapositive 3"/>
          <p:cNvSpPr>
            <a:spLocks noGrp="1"/>
          </p:cNvSpPr>
          <p:nvPr>
            <p:ph type="sldNum" sz="quarter" idx="5"/>
          </p:nvPr>
        </p:nvSpPr>
        <p:spPr/>
        <p:txBody>
          <a:bodyPr/>
          <a:lstStyle/>
          <a:p>
            <a:fld id="{66817844-8829-4889-8ED5-1AD1DB94310D}" type="slidenum">
              <a:t>1</a:t>
            </a:fld>
            <a:endParaRPr lang="fr-FR"/>
          </a:p>
        </p:txBody>
      </p:sp>
    </p:spTree>
    <p:extLst>
      <p:ext uri="{BB962C8B-B14F-4D97-AF65-F5344CB8AC3E}">
        <p14:creationId xmlns:p14="http://schemas.microsoft.com/office/powerpoint/2010/main" val="1985472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Derived state is computed from existing data rather than being stored separately, which helps avoid duplication and keeps your app logic clean</a:t>
            </a:r>
            <a:endParaRPr lang="fr-FR" dirty="0"/>
          </a:p>
        </p:txBody>
      </p:sp>
      <p:sp>
        <p:nvSpPr>
          <p:cNvPr id="4" name="Espace réservé du numéro de diapositive 3"/>
          <p:cNvSpPr>
            <a:spLocks noGrp="1"/>
          </p:cNvSpPr>
          <p:nvPr>
            <p:ph type="sldNum" sz="quarter" idx="5"/>
          </p:nvPr>
        </p:nvSpPr>
        <p:spPr/>
        <p:txBody>
          <a:bodyPr/>
          <a:lstStyle/>
          <a:p>
            <a:fld id="{66817844-8829-4889-8ED5-1AD1DB94310D}" type="slidenum">
              <a:t>13</a:t>
            </a:fld>
            <a:endParaRPr lang="fr-FR"/>
          </a:p>
        </p:txBody>
      </p:sp>
    </p:spTree>
    <p:extLst>
      <p:ext uri="{BB962C8B-B14F-4D97-AF65-F5344CB8AC3E}">
        <p14:creationId xmlns:p14="http://schemas.microsoft.com/office/powerpoint/2010/main" val="1267126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Immutable state ensures that once state is created, it can’t be modified. This allows for more predictable and safe state updates.</a:t>
            </a:r>
            <a:endParaRPr lang="fr-FR" dirty="0"/>
          </a:p>
        </p:txBody>
      </p:sp>
      <p:sp>
        <p:nvSpPr>
          <p:cNvPr id="4" name="Espace réservé du numéro de diapositive 3"/>
          <p:cNvSpPr>
            <a:spLocks noGrp="1"/>
          </p:cNvSpPr>
          <p:nvPr>
            <p:ph type="sldNum" sz="quarter" idx="5"/>
          </p:nvPr>
        </p:nvSpPr>
        <p:spPr/>
        <p:txBody>
          <a:bodyPr/>
          <a:lstStyle/>
          <a:p>
            <a:fld id="{66817844-8829-4889-8ED5-1AD1DB94310D}" type="slidenum">
              <a:t>15</a:t>
            </a:fld>
            <a:endParaRPr lang="fr-FR"/>
          </a:p>
        </p:txBody>
      </p:sp>
    </p:spTree>
    <p:extLst>
      <p:ext uri="{BB962C8B-B14F-4D97-AF65-F5344CB8AC3E}">
        <p14:creationId xmlns:p14="http://schemas.microsoft.com/office/powerpoint/2010/main" val="537225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Form state tracks user inputs and validation rules, ensuring data is correct before it’s submitted. Managing form state efficiently is key to handling complex forms</a:t>
            </a:r>
            <a:endParaRPr lang="fr-FR" dirty="0"/>
          </a:p>
        </p:txBody>
      </p:sp>
      <p:sp>
        <p:nvSpPr>
          <p:cNvPr id="4" name="Espace réservé du numéro de diapositive 3"/>
          <p:cNvSpPr>
            <a:spLocks noGrp="1"/>
          </p:cNvSpPr>
          <p:nvPr>
            <p:ph type="sldNum" sz="quarter" idx="5"/>
          </p:nvPr>
        </p:nvSpPr>
        <p:spPr/>
        <p:txBody>
          <a:bodyPr/>
          <a:lstStyle/>
          <a:p>
            <a:fld id="{66817844-8829-4889-8ED5-1AD1DB94310D}" type="slidenum">
              <a:t>17</a:t>
            </a:fld>
            <a:endParaRPr lang="fr-FR"/>
          </a:p>
        </p:txBody>
      </p:sp>
    </p:spTree>
    <p:extLst>
      <p:ext uri="{BB962C8B-B14F-4D97-AF65-F5344CB8AC3E}">
        <p14:creationId xmlns:p14="http://schemas.microsoft.com/office/powerpoint/2010/main" val="2395824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useRef</a:t>
            </a:r>
            <a:r>
              <a:rPr lang="en-US" dirty="0"/>
              <a:t> is useful for storing mutable values that don’t affect rendering, like DOM element references or timers. It’s efficient when state updates shouldn’t cause re-renders</a:t>
            </a:r>
            <a:endParaRPr lang="fr-FR" dirty="0"/>
          </a:p>
        </p:txBody>
      </p:sp>
      <p:sp>
        <p:nvSpPr>
          <p:cNvPr id="4" name="Espace réservé du numéro de diapositive 3"/>
          <p:cNvSpPr>
            <a:spLocks noGrp="1"/>
          </p:cNvSpPr>
          <p:nvPr>
            <p:ph type="sldNum" sz="quarter" idx="5"/>
          </p:nvPr>
        </p:nvSpPr>
        <p:spPr/>
        <p:txBody>
          <a:bodyPr/>
          <a:lstStyle/>
          <a:p>
            <a:fld id="{66817844-8829-4889-8ED5-1AD1DB94310D}" type="slidenum">
              <a:t>18</a:t>
            </a:fld>
            <a:endParaRPr lang="fr-FR"/>
          </a:p>
        </p:txBody>
      </p:sp>
    </p:spTree>
    <p:extLst>
      <p:ext uri="{BB962C8B-B14F-4D97-AF65-F5344CB8AC3E}">
        <p14:creationId xmlns:p14="http://schemas.microsoft.com/office/powerpoint/2010/main" val="2861317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useReducer</a:t>
            </a:r>
            <a:r>
              <a:rPr lang="en-US" dirty="0"/>
              <a:t> is a powerful hook that helps manage complex state logic. Instead of using </a:t>
            </a:r>
            <a:r>
              <a:rPr lang="en-US" dirty="0" err="1"/>
              <a:t>useState</a:t>
            </a:r>
            <a:r>
              <a:rPr lang="en-US" dirty="0"/>
              <a:t> for multiple interdependent updates, you dispatch actions to update the state in a more structured way</a:t>
            </a:r>
            <a:endParaRPr lang="fr-FR" dirty="0"/>
          </a:p>
        </p:txBody>
      </p:sp>
      <p:sp>
        <p:nvSpPr>
          <p:cNvPr id="4" name="Espace réservé du numéro de diapositive 3"/>
          <p:cNvSpPr>
            <a:spLocks noGrp="1"/>
          </p:cNvSpPr>
          <p:nvPr>
            <p:ph type="sldNum" sz="quarter" idx="5"/>
          </p:nvPr>
        </p:nvSpPr>
        <p:spPr/>
        <p:txBody>
          <a:bodyPr/>
          <a:lstStyle/>
          <a:p>
            <a:fld id="{66817844-8829-4889-8ED5-1AD1DB94310D}" type="slidenum">
              <a:t>20</a:t>
            </a:fld>
            <a:endParaRPr lang="fr-FR"/>
          </a:p>
        </p:txBody>
      </p:sp>
    </p:spTree>
    <p:extLst>
      <p:ext uri="{BB962C8B-B14F-4D97-AF65-F5344CB8AC3E}">
        <p14:creationId xmlns:p14="http://schemas.microsoft.com/office/powerpoint/2010/main" val="30932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State management is one of the core aspects of React development. We’ll cover various types of state and when to use them</a:t>
            </a:r>
            <a:endParaRPr lang="fr-FR" dirty="0"/>
          </a:p>
        </p:txBody>
      </p:sp>
      <p:sp>
        <p:nvSpPr>
          <p:cNvPr id="4" name="Espace réservé du numéro de diapositive 3"/>
          <p:cNvSpPr>
            <a:spLocks noGrp="1"/>
          </p:cNvSpPr>
          <p:nvPr>
            <p:ph type="sldNum" sz="quarter" idx="5"/>
          </p:nvPr>
        </p:nvSpPr>
        <p:spPr/>
        <p:txBody>
          <a:bodyPr/>
          <a:lstStyle/>
          <a:p>
            <a:fld id="{66817844-8829-4889-8ED5-1AD1DB94310D}" type="slidenum">
              <a:t>2</a:t>
            </a:fld>
            <a:endParaRPr lang="fr-FR"/>
          </a:p>
        </p:txBody>
      </p:sp>
    </p:spTree>
    <p:extLst>
      <p:ext uri="{BB962C8B-B14F-4D97-AF65-F5344CB8AC3E}">
        <p14:creationId xmlns:p14="http://schemas.microsoft.com/office/powerpoint/2010/main" val="1599608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Local state is specific to individual components, such as for managing toggles or form fields. It’s directly controlled with the </a:t>
            </a:r>
            <a:r>
              <a:rPr lang="en-US" dirty="0" err="1"/>
              <a:t>useState</a:t>
            </a:r>
            <a:r>
              <a:rPr lang="en-US" dirty="0"/>
              <a:t> hook.</a:t>
            </a:r>
            <a:endParaRPr lang="fr-FR" dirty="0"/>
          </a:p>
        </p:txBody>
      </p:sp>
      <p:sp>
        <p:nvSpPr>
          <p:cNvPr id="4" name="Espace réservé du numéro de diapositive 3"/>
          <p:cNvSpPr>
            <a:spLocks noGrp="1"/>
          </p:cNvSpPr>
          <p:nvPr>
            <p:ph type="sldNum" sz="quarter" idx="5"/>
          </p:nvPr>
        </p:nvSpPr>
        <p:spPr/>
        <p:txBody>
          <a:bodyPr/>
          <a:lstStyle/>
          <a:p>
            <a:fld id="{66817844-8829-4889-8ED5-1AD1DB94310D}" type="slidenum">
              <a:t>3</a:t>
            </a:fld>
            <a:endParaRPr lang="fr-FR"/>
          </a:p>
        </p:txBody>
      </p:sp>
    </p:spTree>
    <p:extLst>
      <p:ext uri="{BB962C8B-B14F-4D97-AF65-F5344CB8AC3E}">
        <p14:creationId xmlns:p14="http://schemas.microsoft.com/office/powerpoint/2010/main" val="378985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ea typeface="Calibri"/>
              <a:cs typeface="Calibri"/>
            </a:endParaRPr>
          </a:p>
        </p:txBody>
      </p:sp>
      <p:sp>
        <p:nvSpPr>
          <p:cNvPr id="4" name="Espace réservé du numéro de diapositive 3"/>
          <p:cNvSpPr>
            <a:spLocks noGrp="1"/>
          </p:cNvSpPr>
          <p:nvPr>
            <p:ph type="sldNum" sz="quarter" idx="5"/>
          </p:nvPr>
        </p:nvSpPr>
        <p:spPr/>
        <p:txBody>
          <a:bodyPr/>
          <a:lstStyle/>
          <a:p>
            <a:fld id="{66817844-8829-4889-8ED5-1AD1DB94310D}" type="slidenum">
              <a:t>4</a:t>
            </a:fld>
            <a:endParaRPr lang="fr-FR"/>
          </a:p>
        </p:txBody>
      </p:sp>
    </p:spTree>
    <p:extLst>
      <p:ext uri="{BB962C8B-B14F-4D97-AF65-F5344CB8AC3E}">
        <p14:creationId xmlns:p14="http://schemas.microsoft.com/office/powerpoint/2010/main" val="1829652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Remote state comes from external sources like APIs and typically involves asynchronous data fetching, making it crucial for dynamic data in your app</a:t>
            </a:r>
          </a:p>
          <a:p>
            <a:endParaRPr lang="en-US" dirty="0">
              <a:ea typeface="Calibri"/>
              <a:cs typeface="Calibri"/>
            </a:endParaRPr>
          </a:p>
        </p:txBody>
      </p:sp>
      <p:sp>
        <p:nvSpPr>
          <p:cNvPr id="4" name="Espace réservé du numéro de diapositive 3"/>
          <p:cNvSpPr>
            <a:spLocks noGrp="1"/>
          </p:cNvSpPr>
          <p:nvPr>
            <p:ph type="sldNum" sz="quarter" idx="5"/>
          </p:nvPr>
        </p:nvSpPr>
        <p:spPr/>
        <p:txBody>
          <a:bodyPr/>
          <a:lstStyle/>
          <a:p>
            <a:fld id="{66817844-8829-4889-8ED5-1AD1DB94310D}" type="slidenum">
              <a:t>5</a:t>
            </a:fld>
            <a:endParaRPr lang="fr-FR"/>
          </a:p>
        </p:txBody>
      </p:sp>
    </p:spTree>
    <p:extLst>
      <p:ext uri="{BB962C8B-B14F-4D97-AF65-F5344CB8AC3E}">
        <p14:creationId xmlns:p14="http://schemas.microsoft.com/office/powerpoint/2010/main" val="247720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Web storage allows you to persist state even after a page reload. </a:t>
            </a:r>
            <a:r>
              <a:rPr lang="en-US" dirty="0" err="1"/>
              <a:t>localStorage</a:t>
            </a:r>
            <a:r>
              <a:rPr lang="en-US" dirty="0"/>
              <a:t> is useful for saving user preferences, while </a:t>
            </a:r>
            <a:r>
              <a:rPr lang="en-US" dirty="0" err="1"/>
              <a:t>sessionStorage</a:t>
            </a:r>
            <a:r>
              <a:rPr lang="en-US" dirty="0"/>
              <a:t> is limited to the current session.</a:t>
            </a:r>
            <a:endParaRPr lang="fr-FR" dirty="0"/>
          </a:p>
        </p:txBody>
      </p:sp>
      <p:sp>
        <p:nvSpPr>
          <p:cNvPr id="4" name="Espace réservé du numéro de diapositive 3"/>
          <p:cNvSpPr>
            <a:spLocks noGrp="1"/>
          </p:cNvSpPr>
          <p:nvPr>
            <p:ph type="sldNum" sz="quarter" idx="5"/>
          </p:nvPr>
        </p:nvSpPr>
        <p:spPr/>
        <p:txBody>
          <a:bodyPr/>
          <a:lstStyle/>
          <a:p>
            <a:fld id="{66817844-8829-4889-8ED5-1AD1DB94310D}" type="slidenum">
              <a:t>6</a:t>
            </a:fld>
            <a:endParaRPr lang="fr-FR"/>
          </a:p>
        </p:txBody>
      </p:sp>
    </p:spTree>
    <p:extLst>
      <p:ext uri="{BB962C8B-B14F-4D97-AF65-F5344CB8AC3E}">
        <p14:creationId xmlns:p14="http://schemas.microsoft.com/office/powerpoint/2010/main" val="327471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URL state allows your app to store state in the URL, so users can bookmark or share the exact state of the page. This is often useful in search or filter-heavy apps.</a:t>
            </a:r>
            <a:endParaRPr lang="fr-FR" dirty="0"/>
          </a:p>
        </p:txBody>
      </p:sp>
      <p:sp>
        <p:nvSpPr>
          <p:cNvPr id="4" name="Espace réservé du numéro de diapositive 3"/>
          <p:cNvSpPr>
            <a:spLocks noGrp="1"/>
          </p:cNvSpPr>
          <p:nvPr>
            <p:ph type="sldNum" sz="quarter" idx="5"/>
          </p:nvPr>
        </p:nvSpPr>
        <p:spPr/>
        <p:txBody>
          <a:bodyPr/>
          <a:lstStyle/>
          <a:p>
            <a:fld id="{66817844-8829-4889-8ED5-1AD1DB94310D}" type="slidenum">
              <a:t>7</a:t>
            </a:fld>
            <a:endParaRPr lang="fr-FR"/>
          </a:p>
        </p:txBody>
      </p:sp>
    </p:spTree>
    <p:extLst>
      <p:ext uri="{BB962C8B-B14F-4D97-AF65-F5344CB8AC3E}">
        <p14:creationId xmlns:p14="http://schemas.microsoft.com/office/powerpoint/2010/main" val="578023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Web storage allows you to persist state even after a page reload. </a:t>
            </a:r>
            <a:r>
              <a:rPr lang="en-US" dirty="0" err="1"/>
              <a:t>localStorage</a:t>
            </a:r>
            <a:r>
              <a:rPr lang="en-US" dirty="0"/>
              <a:t> is useful for saving user preferences, while </a:t>
            </a:r>
            <a:r>
              <a:rPr lang="en-US" dirty="0" err="1"/>
              <a:t>sessionStorage</a:t>
            </a:r>
            <a:r>
              <a:rPr lang="en-US" dirty="0"/>
              <a:t> is limited to the current session</a:t>
            </a:r>
            <a:endParaRPr lang="fr-FR" dirty="0"/>
          </a:p>
        </p:txBody>
      </p:sp>
      <p:sp>
        <p:nvSpPr>
          <p:cNvPr id="4" name="Espace réservé du numéro de diapositive 3"/>
          <p:cNvSpPr>
            <a:spLocks noGrp="1"/>
          </p:cNvSpPr>
          <p:nvPr>
            <p:ph type="sldNum" sz="quarter" idx="5"/>
          </p:nvPr>
        </p:nvSpPr>
        <p:spPr/>
        <p:txBody>
          <a:bodyPr/>
          <a:lstStyle/>
          <a:p>
            <a:fld id="{66817844-8829-4889-8ED5-1AD1DB94310D}" type="slidenum">
              <a:t>9</a:t>
            </a:fld>
            <a:endParaRPr lang="fr-FR"/>
          </a:p>
        </p:txBody>
      </p:sp>
    </p:spTree>
    <p:extLst>
      <p:ext uri="{BB962C8B-B14F-4D97-AF65-F5344CB8AC3E}">
        <p14:creationId xmlns:p14="http://schemas.microsoft.com/office/powerpoint/2010/main" val="3250322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Shared state is passed between components and helps keep data in sync across your application, often using props or the Context API</a:t>
            </a:r>
            <a:endParaRPr lang="fr-FR" dirty="0"/>
          </a:p>
        </p:txBody>
      </p:sp>
      <p:sp>
        <p:nvSpPr>
          <p:cNvPr id="4" name="Espace réservé du numéro de diapositive 3"/>
          <p:cNvSpPr>
            <a:spLocks noGrp="1"/>
          </p:cNvSpPr>
          <p:nvPr>
            <p:ph type="sldNum" sz="quarter" idx="5"/>
          </p:nvPr>
        </p:nvSpPr>
        <p:spPr/>
        <p:txBody>
          <a:bodyPr/>
          <a:lstStyle/>
          <a:p>
            <a:fld id="{66817844-8829-4889-8ED5-1AD1DB94310D}" type="slidenum">
              <a:t>11</a:t>
            </a:fld>
            <a:endParaRPr lang="fr-FR"/>
          </a:p>
        </p:txBody>
      </p:sp>
    </p:spTree>
    <p:extLst>
      <p:ext uri="{BB962C8B-B14F-4D97-AF65-F5344CB8AC3E}">
        <p14:creationId xmlns:p14="http://schemas.microsoft.com/office/powerpoint/2010/main" val="146061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16/09/2024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16/09/2024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16/09/2024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16/09/2024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16/09/2024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16/09/2024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16/09/2024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16/09/2024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16/09/2024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16/09/2024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16/09/2024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8941B0-F4D5-4460-BCAD-F7E2B41A8257}" type="datetimeFigureOut">
              <a:rPr lang="fr-FR" smtClean="0"/>
              <a:t>16/09/2024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Understanding State Management in React - SolGuruz">
            <a:extLst>
              <a:ext uri="{FF2B5EF4-FFF2-40B4-BE49-F238E27FC236}">
                <a16:creationId xmlns:a16="http://schemas.microsoft.com/office/drawing/2014/main" id="{D644EF29-A519-2F92-A831-D88BC6C56967}"/>
              </a:ext>
            </a:extLst>
          </p:cNvPr>
          <p:cNvPicPr>
            <a:picLocks noChangeAspect="1"/>
          </p:cNvPicPr>
          <p:nvPr/>
        </p:nvPicPr>
        <p:blipFill>
          <a:blip r:embed="rId3"/>
          <a:srcRect l="1753" t="6907" r="23366"/>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477981" y="1122363"/>
            <a:ext cx="4023360" cy="3204134"/>
          </a:xfrm>
        </p:spPr>
        <p:txBody>
          <a:bodyPr anchor="b">
            <a:normAutofit/>
          </a:bodyPr>
          <a:lstStyle/>
          <a:p>
            <a:pPr algn="l"/>
            <a:r>
              <a:rPr lang="fr-FR" sz="4400">
                <a:ea typeface="+mj-lt"/>
                <a:cs typeface="+mj-lt"/>
              </a:rPr>
              <a:t>State Management in React: Local, Remote, and More</a:t>
            </a:r>
            <a:endParaRPr lang="fr-FR" sz="440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CE90AC-E757-9F4C-D4BB-B2144898F4BF}"/>
              </a:ext>
            </a:extLst>
          </p:cNvPr>
          <p:cNvSpPr>
            <a:spLocks noGrp="1"/>
          </p:cNvSpPr>
          <p:nvPr>
            <p:ph type="title"/>
          </p:nvPr>
        </p:nvSpPr>
        <p:spPr/>
        <p:txBody>
          <a:bodyPr/>
          <a:lstStyle/>
          <a:p>
            <a:endParaRPr lang="fr-FR"/>
          </a:p>
        </p:txBody>
      </p:sp>
      <p:pic>
        <p:nvPicPr>
          <p:cNvPr id="4" name="Espace réservé du contenu 3" descr="Une image contenant texte, capture d’écran, affichage, logiciel&#10;&#10;Description générée automatiquement">
            <a:extLst>
              <a:ext uri="{FF2B5EF4-FFF2-40B4-BE49-F238E27FC236}">
                <a16:creationId xmlns:a16="http://schemas.microsoft.com/office/drawing/2014/main" id="{B874858C-9D0B-2EB2-385F-7432EF0785DF}"/>
              </a:ext>
            </a:extLst>
          </p:cNvPr>
          <p:cNvPicPr>
            <a:picLocks noGrp="1" noChangeAspect="1"/>
          </p:cNvPicPr>
          <p:nvPr>
            <p:ph idx="1"/>
          </p:nvPr>
        </p:nvPicPr>
        <p:blipFill>
          <a:blip r:embed="rId2"/>
          <a:stretch>
            <a:fillRect/>
          </a:stretch>
        </p:blipFill>
        <p:spPr>
          <a:xfrm>
            <a:off x="-1012372" y="-726075"/>
            <a:ext cx="14271170" cy="7941622"/>
          </a:xfrm>
        </p:spPr>
      </p:pic>
    </p:spTree>
    <p:extLst>
      <p:ext uri="{BB962C8B-B14F-4D97-AF65-F5344CB8AC3E}">
        <p14:creationId xmlns:p14="http://schemas.microsoft.com/office/powerpoint/2010/main" val="208306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32CA6A-2533-4944-9534-9A87A2EA6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9444CC7-7DA6-566A-A9B8-A5198071F397}"/>
              </a:ext>
            </a:extLst>
          </p:cNvPr>
          <p:cNvSpPr>
            <a:spLocks noGrp="1"/>
          </p:cNvSpPr>
          <p:nvPr>
            <p:ph type="title"/>
          </p:nvPr>
        </p:nvSpPr>
        <p:spPr>
          <a:xfrm>
            <a:off x="731521" y="1170431"/>
            <a:ext cx="4875904" cy="5138923"/>
          </a:xfrm>
        </p:spPr>
        <p:txBody>
          <a:bodyPr anchor="ctr">
            <a:normAutofit/>
          </a:bodyPr>
          <a:lstStyle/>
          <a:p>
            <a:r>
              <a:rPr lang="fr-FR" sz="5400">
                <a:solidFill>
                  <a:schemeClr val="tx2"/>
                </a:solidFill>
              </a:rPr>
              <a:t>SHARED STATE</a:t>
            </a:r>
          </a:p>
        </p:txBody>
      </p:sp>
      <p:cxnSp>
        <p:nvCxnSpPr>
          <p:cNvPr id="11" name="Straight Connector 10">
            <a:extLst>
              <a:ext uri="{FF2B5EF4-FFF2-40B4-BE49-F238E27FC236}">
                <a16:creationId xmlns:a16="http://schemas.microsoft.com/office/drawing/2014/main" id="{4CE44FE1-0DFB-4432-B6F1-7BB653044F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D7C4AD9-61C7-4AB6-AAD1-C303A8BE36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68685BF2-60B4-41A0-9B16-61CD8CC782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6" name="Straight Connector 15">
              <a:extLst>
                <a:ext uri="{FF2B5EF4-FFF2-40B4-BE49-F238E27FC236}">
                  <a16:creationId xmlns:a16="http://schemas.microsoft.com/office/drawing/2014/main" id="{64B9126E-B366-45E7-A556-442F4D1620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B6BA6E-8873-4A6F-9AB0-395D23D7D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Espace réservé du contenu 2">
            <a:extLst>
              <a:ext uri="{FF2B5EF4-FFF2-40B4-BE49-F238E27FC236}">
                <a16:creationId xmlns:a16="http://schemas.microsoft.com/office/drawing/2014/main" id="{4233CC06-FC6B-1BF1-9406-8D10DB432CFE}"/>
              </a:ext>
            </a:extLst>
          </p:cNvPr>
          <p:cNvGraphicFramePr>
            <a:graphicFrameLocks noGrp="1"/>
          </p:cNvGraphicFramePr>
          <p:nvPr>
            <p:ph idx="1"/>
            <p:extLst>
              <p:ext uri="{D42A27DB-BD31-4B8C-83A1-F6EECF244321}">
                <p14:modId xmlns:p14="http://schemas.microsoft.com/office/powerpoint/2010/main" val="3417013015"/>
              </p:ext>
            </p:extLst>
          </p:nvPr>
        </p:nvGraphicFramePr>
        <p:xfrm>
          <a:off x="6361049" y="210312"/>
          <a:ext cx="5581003" cy="5966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617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913998-0A0E-1EDC-6609-441FAAD11033}"/>
              </a:ext>
            </a:extLst>
          </p:cNvPr>
          <p:cNvSpPr>
            <a:spLocks noGrp="1"/>
          </p:cNvSpPr>
          <p:nvPr>
            <p:ph type="title"/>
          </p:nvPr>
        </p:nvSpPr>
        <p:spPr/>
        <p:txBody>
          <a:bodyPr/>
          <a:lstStyle/>
          <a:p>
            <a:endParaRPr lang="fr-FR"/>
          </a:p>
        </p:txBody>
      </p:sp>
      <p:pic>
        <p:nvPicPr>
          <p:cNvPr id="4" name="Espace réservé du contenu 3" descr="Une image contenant texte, capture d’écran, affichage, logiciel&#10;&#10;Description générée automatiquement">
            <a:extLst>
              <a:ext uri="{FF2B5EF4-FFF2-40B4-BE49-F238E27FC236}">
                <a16:creationId xmlns:a16="http://schemas.microsoft.com/office/drawing/2014/main" id="{FEAC0939-7C45-6E91-C21C-1873650E988E}"/>
              </a:ext>
            </a:extLst>
          </p:cNvPr>
          <p:cNvPicPr>
            <a:picLocks noGrp="1" noChangeAspect="1"/>
          </p:cNvPicPr>
          <p:nvPr>
            <p:ph idx="1"/>
          </p:nvPr>
        </p:nvPicPr>
        <p:blipFill>
          <a:blip r:embed="rId2"/>
          <a:stretch>
            <a:fillRect/>
          </a:stretch>
        </p:blipFill>
        <p:spPr>
          <a:xfrm>
            <a:off x="-785091" y="371947"/>
            <a:ext cx="13762180" cy="6485148"/>
          </a:xfrm>
        </p:spPr>
      </p:pic>
    </p:spTree>
    <p:extLst>
      <p:ext uri="{BB962C8B-B14F-4D97-AF65-F5344CB8AC3E}">
        <p14:creationId xmlns:p14="http://schemas.microsoft.com/office/powerpoint/2010/main" val="4191784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DF5A394-B030-77C1-A91E-AAF753B4329A}"/>
              </a:ext>
            </a:extLst>
          </p:cNvPr>
          <p:cNvSpPr>
            <a:spLocks noGrp="1"/>
          </p:cNvSpPr>
          <p:nvPr>
            <p:ph type="title"/>
          </p:nvPr>
        </p:nvSpPr>
        <p:spPr>
          <a:xfrm>
            <a:off x="411480" y="991443"/>
            <a:ext cx="4443154" cy="1087819"/>
          </a:xfrm>
        </p:spPr>
        <p:txBody>
          <a:bodyPr anchor="b">
            <a:normAutofit/>
          </a:bodyPr>
          <a:lstStyle/>
          <a:p>
            <a:r>
              <a:rPr lang="fr-FR" sz="3400"/>
              <a:t>DERIVED STATE</a:t>
            </a:r>
          </a:p>
        </p:txBody>
      </p:sp>
      <p:sp>
        <p:nvSpPr>
          <p:cNvPr id="11"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a:extLst>
              <a:ext uri="{FF2B5EF4-FFF2-40B4-BE49-F238E27FC236}">
                <a16:creationId xmlns:a16="http://schemas.microsoft.com/office/drawing/2014/main" id="{497D4066-7B12-74AB-2A6F-54FF2FA5A6CB}"/>
              </a:ext>
            </a:extLst>
          </p:cNvPr>
          <p:cNvSpPr>
            <a:spLocks noGrp="1"/>
          </p:cNvSpPr>
          <p:nvPr>
            <p:ph idx="1"/>
          </p:nvPr>
        </p:nvSpPr>
        <p:spPr>
          <a:xfrm>
            <a:off x="411480" y="2684095"/>
            <a:ext cx="4443154" cy="3492868"/>
          </a:xfrm>
        </p:spPr>
        <p:txBody>
          <a:bodyPr vert="horz" lIns="91440" tIns="45720" rIns="91440" bIns="45720" rtlCol="0" anchor="t">
            <a:normAutofit lnSpcReduction="10000"/>
          </a:bodyPr>
          <a:lstStyle/>
          <a:p>
            <a:r>
              <a:rPr lang="fr-FR" sz="1800" b="1">
                <a:ea typeface="+mn-lt"/>
                <a:cs typeface="+mn-lt"/>
              </a:rPr>
              <a:t>State </a:t>
            </a:r>
            <a:r>
              <a:rPr lang="fr-FR" sz="1800" b="1" err="1">
                <a:ea typeface="+mn-lt"/>
                <a:cs typeface="+mn-lt"/>
              </a:rPr>
              <a:t>that</a:t>
            </a:r>
            <a:r>
              <a:rPr lang="fr-FR" sz="1800" b="1">
                <a:ea typeface="+mn-lt"/>
                <a:cs typeface="+mn-lt"/>
              </a:rPr>
              <a:t> </a:t>
            </a:r>
            <a:r>
              <a:rPr lang="fr-FR" sz="1800" b="1" err="1">
                <a:ea typeface="+mn-lt"/>
                <a:cs typeface="+mn-lt"/>
              </a:rPr>
              <a:t>is</a:t>
            </a:r>
            <a:r>
              <a:rPr lang="fr-FR" sz="1800" b="1">
                <a:ea typeface="+mn-lt"/>
                <a:cs typeface="+mn-lt"/>
              </a:rPr>
              <a:t> </a:t>
            </a:r>
            <a:r>
              <a:rPr lang="fr-FR" sz="1800" b="1" err="1">
                <a:ea typeface="+mn-lt"/>
                <a:cs typeface="+mn-lt"/>
              </a:rPr>
              <a:t>computed</a:t>
            </a:r>
            <a:r>
              <a:rPr lang="fr-FR" sz="1800" b="1">
                <a:ea typeface="+mn-lt"/>
                <a:cs typeface="+mn-lt"/>
              </a:rPr>
              <a:t> </a:t>
            </a:r>
            <a:r>
              <a:rPr lang="fr-FR" sz="1800" b="1" err="1">
                <a:ea typeface="+mn-lt"/>
                <a:cs typeface="+mn-lt"/>
              </a:rPr>
              <a:t>from</a:t>
            </a:r>
            <a:r>
              <a:rPr lang="fr-FR" sz="1800" b="1">
                <a:ea typeface="+mn-lt"/>
                <a:cs typeface="+mn-lt"/>
              </a:rPr>
              <a:t> </a:t>
            </a:r>
            <a:r>
              <a:rPr lang="fr-FR" sz="1800" b="1" err="1">
                <a:ea typeface="+mn-lt"/>
                <a:cs typeface="+mn-lt"/>
              </a:rPr>
              <a:t>other</a:t>
            </a:r>
            <a:r>
              <a:rPr lang="fr-FR" sz="1800" b="1">
                <a:ea typeface="+mn-lt"/>
                <a:cs typeface="+mn-lt"/>
              </a:rPr>
              <a:t> state.</a:t>
            </a:r>
            <a:endParaRPr lang="fr-FR" sz="1800" b="1"/>
          </a:p>
          <a:p>
            <a:pPr marL="0" indent="0">
              <a:buNone/>
            </a:pPr>
            <a:endParaRPr lang="fr-FR" sz="1800" b="1"/>
          </a:p>
          <a:p>
            <a:r>
              <a:rPr lang="fr-FR" sz="1800" b="1">
                <a:ea typeface="+mn-lt"/>
                <a:cs typeface="+mn-lt"/>
              </a:rPr>
              <a:t>Not </a:t>
            </a:r>
            <a:r>
              <a:rPr lang="fr-FR" sz="1800" b="1" err="1">
                <a:ea typeface="+mn-lt"/>
                <a:cs typeface="+mn-lt"/>
              </a:rPr>
              <a:t>directly</a:t>
            </a:r>
            <a:r>
              <a:rPr lang="fr-FR" sz="1800" b="1">
                <a:ea typeface="+mn-lt"/>
                <a:cs typeface="+mn-lt"/>
              </a:rPr>
              <a:t> </a:t>
            </a:r>
            <a:r>
              <a:rPr lang="fr-FR" sz="1800" b="1" err="1">
                <a:ea typeface="+mn-lt"/>
                <a:cs typeface="+mn-lt"/>
              </a:rPr>
              <a:t>stored</a:t>
            </a:r>
            <a:r>
              <a:rPr lang="fr-FR" sz="1800" b="1">
                <a:ea typeface="+mn-lt"/>
                <a:cs typeface="+mn-lt"/>
              </a:rPr>
              <a:t> but </a:t>
            </a:r>
            <a:r>
              <a:rPr lang="fr-FR" sz="1800" b="1" err="1">
                <a:ea typeface="+mn-lt"/>
                <a:cs typeface="+mn-lt"/>
              </a:rPr>
              <a:t>calculated</a:t>
            </a:r>
            <a:r>
              <a:rPr lang="fr-FR" sz="1800" b="1">
                <a:ea typeface="+mn-lt"/>
                <a:cs typeface="+mn-lt"/>
              </a:rPr>
              <a:t> on the </a:t>
            </a:r>
            <a:r>
              <a:rPr lang="fr-FR" sz="1800" b="1" err="1">
                <a:ea typeface="+mn-lt"/>
                <a:cs typeface="+mn-lt"/>
              </a:rPr>
              <a:t>fly</a:t>
            </a:r>
            <a:r>
              <a:rPr lang="fr-FR" sz="1800" b="1">
                <a:ea typeface="+mn-lt"/>
                <a:cs typeface="+mn-lt"/>
              </a:rPr>
              <a:t>.</a:t>
            </a:r>
            <a:endParaRPr lang="fr-FR" sz="1800" b="1"/>
          </a:p>
          <a:p>
            <a:endParaRPr lang="fr-FR" sz="1800" b="1">
              <a:ea typeface="+mn-lt"/>
              <a:cs typeface="+mn-lt"/>
            </a:endParaRPr>
          </a:p>
          <a:p>
            <a:r>
              <a:rPr lang="fr-FR" sz="1800" b="1" err="1">
                <a:ea typeface="+mn-lt"/>
                <a:cs typeface="+mn-lt"/>
              </a:rPr>
              <a:t>Avoids</a:t>
            </a:r>
            <a:r>
              <a:rPr lang="fr-FR" sz="1800" b="1">
                <a:ea typeface="+mn-lt"/>
                <a:cs typeface="+mn-lt"/>
              </a:rPr>
              <a:t> </a:t>
            </a:r>
            <a:r>
              <a:rPr lang="fr-FR" sz="1800" b="1" err="1">
                <a:ea typeface="+mn-lt"/>
                <a:cs typeface="+mn-lt"/>
              </a:rPr>
              <a:t>unnecessary</a:t>
            </a:r>
            <a:r>
              <a:rPr lang="fr-FR" sz="1800" b="1">
                <a:ea typeface="+mn-lt"/>
                <a:cs typeface="+mn-lt"/>
              </a:rPr>
              <a:t> duplication of data.</a:t>
            </a:r>
            <a:endParaRPr lang="fr-FR" sz="1800" b="1"/>
          </a:p>
          <a:p>
            <a:endParaRPr lang="fr-FR" sz="1800" b="1">
              <a:ea typeface="+mn-lt"/>
              <a:cs typeface="+mn-lt"/>
            </a:endParaRPr>
          </a:p>
          <a:p>
            <a:r>
              <a:rPr lang="fr-FR" sz="1800" b="1" err="1">
                <a:ea typeface="+mn-lt"/>
                <a:cs typeface="+mn-lt"/>
              </a:rPr>
              <a:t>Useful</a:t>
            </a:r>
            <a:r>
              <a:rPr lang="fr-FR" sz="1800" b="1">
                <a:ea typeface="+mn-lt"/>
                <a:cs typeface="+mn-lt"/>
              </a:rPr>
              <a:t> for </a:t>
            </a:r>
            <a:r>
              <a:rPr lang="fr-FR" sz="1800" b="1" err="1">
                <a:ea typeface="+mn-lt"/>
                <a:cs typeface="+mn-lt"/>
              </a:rPr>
              <a:t>filtering</a:t>
            </a:r>
            <a:r>
              <a:rPr lang="fr-FR" sz="1800" b="1">
                <a:ea typeface="+mn-lt"/>
                <a:cs typeface="+mn-lt"/>
              </a:rPr>
              <a:t> </a:t>
            </a:r>
            <a:r>
              <a:rPr lang="fr-FR" sz="1800" b="1" err="1">
                <a:ea typeface="+mn-lt"/>
                <a:cs typeface="+mn-lt"/>
              </a:rPr>
              <a:t>lists</a:t>
            </a:r>
            <a:r>
              <a:rPr lang="fr-FR" sz="1800" b="1">
                <a:ea typeface="+mn-lt"/>
                <a:cs typeface="+mn-lt"/>
              </a:rPr>
              <a:t> or </a:t>
            </a:r>
            <a:r>
              <a:rPr lang="fr-FR" sz="1800" b="1" err="1">
                <a:ea typeface="+mn-lt"/>
                <a:cs typeface="+mn-lt"/>
              </a:rPr>
              <a:t>calculating</a:t>
            </a:r>
            <a:r>
              <a:rPr lang="fr-FR" sz="1800" b="1">
                <a:ea typeface="+mn-lt"/>
                <a:cs typeface="+mn-lt"/>
              </a:rPr>
              <a:t> </a:t>
            </a:r>
            <a:r>
              <a:rPr lang="fr-FR" sz="1800" b="1" err="1">
                <a:ea typeface="+mn-lt"/>
                <a:cs typeface="+mn-lt"/>
              </a:rPr>
              <a:t>totals</a:t>
            </a:r>
            <a:r>
              <a:rPr lang="fr-FR" sz="1800" b="1">
                <a:ea typeface="+mn-lt"/>
                <a:cs typeface="+mn-lt"/>
              </a:rPr>
              <a:t>.</a:t>
            </a:r>
            <a:endParaRPr lang="fr-FR" sz="1800" b="1"/>
          </a:p>
          <a:p>
            <a:endParaRPr lang="fr-FR" sz="1800" b="1"/>
          </a:p>
        </p:txBody>
      </p:sp>
      <p:pic>
        <p:nvPicPr>
          <p:cNvPr id="4" name="Image 3" descr="Calculatrice - Icônes la technologie gratuites">
            <a:extLst>
              <a:ext uri="{FF2B5EF4-FFF2-40B4-BE49-F238E27FC236}">
                <a16:creationId xmlns:a16="http://schemas.microsoft.com/office/drawing/2014/main" id="{8B512753-6CBE-1DFF-5B37-E084D0E277BC}"/>
              </a:ext>
            </a:extLst>
          </p:cNvPr>
          <p:cNvPicPr>
            <a:picLocks noChangeAspect="1"/>
          </p:cNvPicPr>
          <p:nvPr/>
        </p:nvPicPr>
        <p:blipFill>
          <a:blip r:embed="rId3"/>
          <a:stretch>
            <a:fillRect/>
          </a:stretch>
        </p:blipFill>
        <p:spPr>
          <a:xfrm>
            <a:off x="5830388" y="625683"/>
            <a:ext cx="5551280" cy="5551280"/>
          </a:xfrm>
          <a:prstGeom prst="rect">
            <a:avLst/>
          </a:prstGeom>
        </p:spPr>
      </p:pic>
    </p:spTree>
    <p:extLst>
      <p:ext uri="{BB962C8B-B14F-4D97-AF65-F5344CB8AC3E}">
        <p14:creationId xmlns:p14="http://schemas.microsoft.com/office/powerpoint/2010/main" val="4078654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Espace réservé du contenu 3" descr="Une image contenant texte, capture d’écran, logiciel, Police&#10;&#10;Description générée automatiquement">
            <a:extLst>
              <a:ext uri="{FF2B5EF4-FFF2-40B4-BE49-F238E27FC236}">
                <a16:creationId xmlns:a16="http://schemas.microsoft.com/office/drawing/2014/main" id="{383D7E4C-971C-E2F8-48D5-E425050F9EFD}"/>
              </a:ext>
            </a:extLst>
          </p:cNvPr>
          <p:cNvPicPr>
            <a:picLocks noGrp="1" noChangeAspect="1"/>
          </p:cNvPicPr>
          <p:nvPr>
            <p:ph idx="1"/>
          </p:nvPr>
        </p:nvPicPr>
        <p:blipFill>
          <a:blip r:embed="rId2"/>
          <a:srcRect t="1150" b="1886"/>
          <a:stretch/>
        </p:blipFill>
        <p:spPr>
          <a:xfrm>
            <a:off x="20" y="1282"/>
            <a:ext cx="12191980" cy="6856718"/>
          </a:xfrm>
          <a:prstGeom prst="rect">
            <a:avLst/>
          </a:prstGeom>
        </p:spPr>
      </p:pic>
    </p:spTree>
    <p:extLst>
      <p:ext uri="{BB962C8B-B14F-4D97-AF65-F5344CB8AC3E}">
        <p14:creationId xmlns:p14="http://schemas.microsoft.com/office/powerpoint/2010/main" val="3969252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6106E42-025F-15AF-6DC4-5F8E3CD87622}"/>
              </a:ext>
            </a:extLst>
          </p:cNvPr>
          <p:cNvSpPr>
            <a:spLocks noGrp="1"/>
          </p:cNvSpPr>
          <p:nvPr>
            <p:ph type="title"/>
          </p:nvPr>
        </p:nvSpPr>
        <p:spPr>
          <a:xfrm>
            <a:off x="1043631" y="809898"/>
            <a:ext cx="9942716" cy="1554480"/>
          </a:xfrm>
        </p:spPr>
        <p:txBody>
          <a:bodyPr anchor="ctr">
            <a:normAutofit/>
          </a:bodyPr>
          <a:lstStyle/>
          <a:p>
            <a:r>
              <a:rPr lang="fr-FR" sz="4800">
                <a:ea typeface="+mj-lt"/>
                <a:cs typeface="+mj-lt"/>
              </a:rPr>
              <a:t>UMMUTABLE STATE</a:t>
            </a:r>
            <a:endParaRPr lang="fr-FR" sz="4800"/>
          </a:p>
        </p:txBody>
      </p:sp>
      <p:sp>
        <p:nvSpPr>
          <p:cNvPr id="3" name="Espace réservé du contenu 2">
            <a:extLst>
              <a:ext uri="{FF2B5EF4-FFF2-40B4-BE49-F238E27FC236}">
                <a16:creationId xmlns:a16="http://schemas.microsoft.com/office/drawing/2014/main" id="{422C4070-CDA0-D7CE-6017-17E2A4BAB5E7}"/>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fr-FR" sz="2400">
                <a:ea typeface="+mn-lt"/>
                <a:cs typeface="+mn-lt"/>
              </a:rPr>
              <a:t>State that cannot be modified directly.</a:t>
            </a:r>
            <a:endParaRPr lang="fr-FR" sz="2400"/>
          </a:p>
          <a:p>
            <a:r>
              <a:rPr lang="fr-FR" sz="2400">
                <a:ea typeface="+mn-lt"/>
                <a:cs typeface="+mn-lt"/>
              </a:rPr>
              <a:t>New state is created rather than mutating existing state.</a:t>
            </a:r>
            <a:endParaRPr lang="fr-FR" sz="2400"/>
          </a:p>
          <a:p>
            <a:r>
              <a:rPr lang="fr-FR" sz="2400">
                <a:ea typeface="+mn-lt"/>
                <a:cs typeface="+mn-lt"/>
              </a:rPr>
              <a:t>Helps prevent bugs by ensuring data integrity.</a:t>
            </a:r>
            <a:endParaRPr lang="fr-FR" sz="2400"/>
          </a:p>
          <a:p>
            <a:endParaRPr lang="fr-FR"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067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418B6B-5B62-FDE7-9BBE-F35021C95E3E}"/>
              </a:ext>
            </a:extLst>
          </p:cNvPr>
          <p:cNvSpPr>
            <a:spLocks noGrp="1"/>
          </p:cNvSpPr>
          <p:nvPr>
            <p:ph type="title"/>
          </p:nvPr>
        </p:nvSpPr>
        <p:spPr/>
        <p:txBody>
          <a:bodyPr/>
          <a:lstStyle/>
          <a:p>
            <a:endParaRPr lang="fr-FR"/>
          </a:p>
        </p:txBody>
      </p:sp>
      <p:pic>
        <p:nvPicPr>
          <p:cNvPr id="7" name="Espace réservé du contenu 6" descr="Une image contenant texte, capture d’écran, Police&#10;&#10;Description générée automatiquement">
            <a:extLst>
              <a:ext uri="{FF2B5EF4-FFF2-40B4-BE49-F238E27FC236}">
                <a16:creationId xmlns:a16="http://schemas.microsoft.com/office/drawing/2014/main" id="{FE73E18B-CEF9-74E2-EBF9-9453EB999B7B}"/>
              </a:ext>
            </a:extLst>
          </p:cNvPr>
          <p:cNvPicPr>
            <a:picLocks noGrp="1" noChangeAspect="1"/>
          </p:cNvPicPr>
          <p:nvPr>
            <p:ph idx="1"/>
          </p:nvPr>
        </p:nvPicPr>
        <p:blipFill>
          <a:blip r:embed="rId2"/>
          <a:stretch>
            <a:fillRect/>
          </a:stretch>
        </p:blipFill>
        <p:spPr>
          <a:xfrm>
            <a:off x="-446314" y="575802"/>
            <a:ext cx="13084627" cy="5914812"/>
          </a:xfrm>
        </p:spPr>
      </p:pic>
    </p:spTree>
    <p:extLst>
      <p:ext uri="{BB962C8B-B14F-4D97-AF65-F5344CB8AC3E}">
        <p14:creationId xmlns:p14="http://schemas.microsoft.com/office/powerpoint/2010/main" val="416943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3418B6B-5B62-FDE7-9BBE-F35021C95E3E}"/>
              </a:ext>
            </a:extLst>
          </p:cNvPr>
          <p:cNvSpPr>
            <a:spLocks noGrp="1"/>
          </p:cNvSpPr>
          <p:nvPr>
            <p:ph type="title"/>
          </p:nvPr>
        </p:nvSpPr>
        <p:spPr>
          <a:xfrm>
            <a:off x="793662" y="386930"/>
            <a:ext cx="10066122" cy="1298448"/>
          </a:xfrm>
        </p:spPr>
        <p:txBody>
          <a:bodyPr anchor="b">
            <a:normAutofit/>
          </a:bodyPr>
          <a:lstStyle/>
          <a:p>
            <a:r>
              <a:rPr lang="fr-FR" sz="4800">
                <a:ea typeface="+mj-lt"/>
                <a:cs typeface="+mj-lt"/>
              </a:rPr>
              <a:t>FORM STATE AND VALIDATION</a:t>
            </a:r>
            <a:endParaRPr lang="fr-FR"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C17D088D-904F-FB55-89D0-72B6EC59B06E}"/>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fr-FR" sz="2000">
                <a:ea typeface="+mn-lt"/>
                <a:cs typeface="+mn-lt"/>
              </a:rPr>
              <a:t>Managing form state and handling validation.</a:t>
            </a:r>
            <a:endParaRPr lang="fr-FR" sz="2000"/>
          </a:p>
          <a:p>
            <a:r>
              <a:rPr lang="fr-FR" sz="2000">
                <a:ea typeface="+mn-lt"/>
                <a:cs typeface="+mn-lt"/>
              </a:rPr>
              <a:t>Tracks form input values and errors.</a:t>
            </a:r>
            <a:endParaRPr lang="fr-FR" sz="2000"/>
          </a:p>
          <a:p>
            <a:r>
              <a:rPr lang="fr-FR" sz="2000">
                <a:ea typeface="+mn-lt"/>
                <a:cs typeface="+mn-lt"/>
              </a:rPr>
              <a:t>Validates user input before form submission.</a:t>
            </a:r>
            <a:endParaRPr lang="fr-FR" sz="2000"/>
          </a:p>
          <a:p>
            <a:r>
              <a:rPr lang="fr-FR" sz="2000">
                <a:ea typeface="+mn-lt"/>
                <a:cs typeface="+mn-lt"/>
              </a:rPr>
              <a:t>Can get complex with multiple fields or steps.</a:t>
            </a:r>
            <a:endParaRPr lang="fr-FR" sz="2000"/>
          </a:p>
          <a:p>
            <a:endParaRPr lang="fr-FR" sz="2000"/>
          </a:p>
        </p:txBody>
      </p:sp>
      <p:pic>
        <p:nvPicPr>
          <p:cNvPr id="4" name="Image 3" descr="How to Validate Forms with Bootstrap 5 - Designmodo">
            <a:extLst>
              <a:ext uri="{FF2B5EF4-FFF2-40B4-BE49-F238E27FC236}">
                <a16:creationId xmlns:a16="http://schemas.microsoft.com/office/drawing/2014/main" id="{1D35BEA9-9E7B-E69C-72B4-9955C1D94E9A}"/>
              </a:ext>
            </a:extLst>
          </p:cNvPr>
          <p:cNvPicPr>
            <a:picLocks noChangeAspect="1"/>
          </p:cNvPicPr>
          <p:nvPr/>
        </p:nvPicPr>
        <p:blipFill>
          <a:blip r:embed="rId3"/>
          <a:stretch>
            <a:fillRect/>
          </a:stretch>
        </p:blipFill>
        <p:spPr>
          <a:xfrm>
            <a:off x="5911532" y="2879425"/>
            <a:ext cx="5150277" cy="292390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8027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BE727D5-DE29-1A76-91EF-54955B848305}"/>
              </a:ext>
            </a:extLst>
          </p:cNvPr>
          <p:cNvSpPr>
            <a:spLocks noGrp="1"/>
          </p:cNvSpPr>
          <p:nvPr>
            <p:ph type="title"/>
          </p:nvPr>
        </p:nvSpPr>
        <p:spPr>
          <a:xfrm>
            <a:off x="1043631" y="809898"/>
            <a:ext cx="9942716" cy="1554480"/>
          </a:xfrm>
        </p:spPr>
        <p:txBody>
          <a:bodyPr anchor="ctr">
            <a:normAutofit/>
          </a:bodyPr>
          <a:lstStyle/>
          <a:p>
            <a:r>
              <a:rPr lang="fr-FR" sz="4800">
                <a:ea typeface="+mj-lt"/>
                <a:cs typeface="+mj-lt"/>
              </a:rPr>
              <a:t>STATE VIA REFS</a:t>
            </a:r>
            <a:endParaRPr lang="fr-FR" sz="4800"/>
          </a:p>
        </p:txBody>
      </p:sp>
      <p:sp>
        <p:nvSpPr>
          <p:cNvPr id="3" name="Espace réservé du contenu 2">
            <a:extLst>
              <a:ext uri="{FF2B5EF4-FFF2-40B4-BE49-F238E27FC236}">
                <a16:creationId xmlns:a16="http://schemas.microsoft.com/office/drawing/2014/main" id="{DFD9CF2D-1AA4-6623-6762-519E442AB3F0}"/>
              </a:ext>
            </a:extLst>
          </p:cNvPr>
          <p:cNvSpPr>
            <a:spLocks noGrp="1"/>
          </p:cNvSpPr>
          <p:nvPr>
            <p:ph idx="1"/>
          </p:nvPr>
        </p:nvSpPr>
        <p:spPr>
          <a:xfrm>
            <a:off x="1045028" y="3017522"/>
            <a:ext cx="9941319" cy="3124658"/>
          </a:xfrm>
        </p:spPr>
        <p:txBody>
          <a:bodyPr vert="horz" lIns="91440" tIns="45720" rIns="91440" bIns="45720" rtlCol="0" anchor="ctr">
            <a:normAutofit/>
          </a:bodyPr>
          <a:lstStyle/>
          <a:p>
            <a:endParaRPr lang="fr-FR" sz="2400"/>
          </a:p>
          <a:p>
            <a:r>
              <a:rPr lang="fr-FR" sz="2400" err="1">
                <a:ea typeface="+mn-lt"/>
                <a:cs typeface="+mn-lt"/>
              </a:rPr>
              <a:t>Using</a:t>
            </a:r>
            <a:r>
              <a:rPr lang="fr-FR" sz="2400">
                <a:ea typeface="+mn-lt"/>
                <a:cs typeface="+mn-lt"/>
              </a:rPr>
              <a:t> </a:t>
            </a:r>
            <a:r>
              <a:rPr lang="fr-FR" sz="2400" err="1">
                <a:latin typeface="Consolas"/>
              </a:rPr>
              <a:t>useRef</a:t>
            </a:r>
            <a:r>
              <a:rPr lang="fr-FR" sz="2400">
                <a:ea typeface="+mn-lt"/>
                <a:cs typeface="+mn-lt"/>
              </a:rPr>
              <a:t> to store non-rendering state.</a:t>
            </a:r>
          </a:p>
          <a:p>
            <a:endParaRPr lang="fr-FR" sz="2400">
              <a:ea typeface="+mn-lt"/>
              <a:cs typeface="+mn-lt"/>
            </a:endParaRPr>
          </a:p>
          <a:p>
            <a:r>
              <a:rPr lang="fr-FR" sz="2400" err="1">
                <a:ea typeface="+mn-lt"/>
                <a:cs typeface="+mn-lt"/>
              </a:rPr>
              <a:t>Used</a:t>
            </a:r>
            <a:r>
              <a:rPr lang="fr-FR" sz="2400">
                <a:ea typeface="+mn-lt"/>
                <a:cs typeface="+mn-lt"/>
              </a:rPr>
              <a:t> to store mutable values </a:t>
            </a:r>
            <a:r>
              <a:rPr lang="fr-FR" sz="2400" err="1">
                <a:ea typeface="+mn-lt"/>
                <a:cs typeface="+mn-lt"/>
              </a:rPr>
              <a:t>that</a:t>
            </a:r>
            <a:r>
              <a:rPr lang="fr-FR" sz="2400">
                <a:ea typeface="+mn-lt"/>
                <a:cs typeface="+mn-lt"/>
              </a:rPr>
              <a:t> do not trigger re-</a:t>
            </a:r>
            <a:r>
              <a:rPr lang="fr-FR" sz="2400" err="1">
                <a:ea typeface="+mn-lt"/>
                <a:cs typeface="+mn-lt"/>
              </a:rPr>
              <a:t>renders</a:t>
            </a:r>
            <a:r>
              <a:rPr lang="fr-FR" sz="2400">
                <a:ea typeface="+mn-lt"/>
                <a:cs typeface="+mn-lt"/>
              </a:rPr>
              <a:t>.</a:t>
            </a:r>
            <a:endParaRPr lang="fr-FR" sz="2400"/>
          </a:p>
          <a:p>
            <a:endParaRPr lang="fr-FR" sz="2400">
              <a:ea typeface="+mn-lt"/>
              <a:cs typeface="+mn-lt"/>
            </a:endParaRPr>
          </a:p>
          <a:p>
            <a:r>
              <a:rPr lang="fr-FR" sz="2400">
                <a:ea typeface="+mn-lt"/>
                <a:cs typeface="+mn-lt"/>
              </a:rPr>
              <a:t>Great for </a:t>
            </a:r>
            <a:r>
              <a:rPr lang="fr-FR" sz="2400" err="1">
                <a:ea typeface="+mn-lt"/>
                <a:cs typeface="+mn-lt"/>
              </a:rPr>
              <a:t>referencing</a:t>
            </a:r>
            <a:r>
              <a:rPr lang="fr-FR" sz="2400">
                <a:ea typeface="+mn-lt"/>
                <a:cs typeface="+mn-lt"/>
              </a:rPr>
              <a:t> DOM </a:t>
            </a:r>
            <a:r>
              <a:rPr lang="fr-FR" sz="2400" err="1">
                <a:ea typeface="+mn-lt"/>
                <a:cs typeface="+mn-lt"/>
              </a:rPr>
              <a:t>elements</a:t>
            </a:r>
            <a:r>
              <a:rPr lang="fr-FR" sz="2400">
                <a:ea typeface="+mn-lt"/>
                <a:cs typeface="+mn-lt"/>
              </a:rPr>
              <a:t> or </a:t>
            </a:r>
            <a:r>
              <a:rPr lang="fr-FR" sz="2400" err="1">
                <a:ea typeface="+mn-lt"/>
                <a:cs typeface="+mn-lt"/>
              </a:rPr>
              <a:t>timers</a:t>
            </a:r>
            <a:r>
              <a:rPr lang="fr-FR" sz="2400">
                <a:ea typeface="+mn-lt"/>
                <a:cs typeface="+mn-lt"/>
              </a:rPr>
              <a:t>.</a:t>
            </a:r>
            <a:endParaRPr lang="fr-FR" sz="2400"/>
          </a:p>
          <a:p>
            <a:endParaRPr lang="fr-FR"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572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Espace réservé du contenu 6" descr="Une image contenant texte, capture d’écran, Police&#10;&#10;Description générée automatiquement">
            <a:extLst>
              <a:ext uri="{FF2B5EF4-FFF2-40B4-BE49-F238E27FC236}">
                <a16:creationId xmlns:a16="http://schemas.microsoft.com/office/drawing/2014/main" id="{C97F8D3D-63E4-19AF-910B-47AB891CBFA8}"/>
              </a:ext>
            </a:extLst>
          </p:cNvPr>
          <p:cNvPicPr>
            <a:picLocks noGrp="1" noChangeAspect="1"/>
          </p:cNvPicPr>
          <p:nvPr>
            <p:ph idx="1"/>
          </p:nvPr>
        </p:nvPicPr>
        <p:blipFill>
          <a:blip r:embed="rId2"/>
          <a:stretch>
            <a:fillRect/>
          </a:stretch>
        </p:blipFill>
        <p:spPr>
          <a:xfrm>
            <a:off x="800609" y="-619197"/>
            <a:ext cx="11387419" cy="8086436"/>
          </a:xfrm>
        </p:spPr>
      </p:pic>
    </p:spTree>
    <p:extLst>
      <p:ext uri="{BB962C8B-B14F-4D97-AF65-F5344CB8AC3E}">
        <p14:creationId xmlns:p14="http://schemas.microsoft.com/office/powerpoint/2010/main" val="3331763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7FD7AA3-84A5-DBCC-3C1F-5C3FE1E3D5A1}"/>
              </a:ext>
            </a:extLst>
          </p:cNvPr>
          <p:cNvSpPr>
            <a:spLocks noGrp="1"/>
          </p:cNvSpPr>
          <p:nvPr>
            <p:ph type="title"/>
          </p:nvPr>
        </p:nvSpPr>
        <p:spPr>
          <a:xfrm>
            <a:off x="1153618" y="1239927"/>
            <a:ext cx="4008586" cy="4680583"/>
          </a:xfrm>
        </p:spPr>
        <p:txBody>
          <a:bodyPr anchor="ctr">
            <a:normAutofit/>
          </a:bodyPr>
          <a:lstStyle/>
          <a:p>
            <a:r>
              <a:rPr lang="fr-FR">
                <a:ea typeface="+mj-lt"/>
                <a:cs typeface="+mj-lt"/>
              </a:rPr>
              <a:t>INTRODUCTION</a:t>
            </a:r>
            <a:endParaRPr lang="fr-FR"/>
          </a:p>
        </p:txBody>
      </p:sp>
      <p:sp>
        <p:nvSpPr>
          <p:cNvPr id="3" name="Espace réservé du contenu 2">
            <a:extLst>
              <a:ext uri="{FF2B5EF4-FFF2-40B4-BE49-F238E27FC236}">
                <a16:creationId xmlns:a16="http://schemas.microsoft.com/office/drawing/2014/main" id="{CA28D367-EB15-F2D0-D730-828BB91BA315}"/>
              </a:ext>
            </a:extLst>
          </p:cNvPr>
          <p:cNvSpPr>
            <a:spLocks noGrp="1"/>
          </p:cNvSpPr>
          <p:nvPr>
            <p:ph idx="1"/>
          </p:nvPr>
        </p:nvSpPr>
        <p:spPr>
          <a:xfrm>
            <a:off x="6291923" y="1239927"/>
            <a:ext cx="4971824" cy="4680583"/>
          </a:xfrm>
        </p:spPr>
        <p:txBody>
          <a:bodyPr vert="horz" lIns="91440" tIns="45720" rIns="91440" bIns="45720" rtlCol="0" anchor="ctr">
            <a:normAutofit/>
          </a:bodyPr>
          <a:lstStyle/>
          <a:p>
            <a:r>
              <a:rPr lang="fr-FR" sz="2000">
                <a:ea typeface="+mn-lt"/>
                <a:cs typeface="+mn-lt"/>
              </a:rPr>
              <a:t>Overview of state management in React</a:t>
            </a:r>
            <a:endParaRPr lang="fr-FR" sz="2000"/>
          </a:p>
          <a:p>
            <a:r>
              <a:rPr lang="fr-FR" sz="2000">
                <a:ea typeface="+mn-lt"/>
                <a:cs typeface="+mn-lt"/>
              </a:rPr>
              <a:t>Importance and applications of different state types</a:t>
            </a:r>
            <a:endParaRPr lang="fr-FR" sz="2000"/>
          </a:p>
          <a:p>
            <a:endParaRPr lang="fr-FR" sz="2000"/>
          </a:p>
          <a:p>
            <a:endParaRPr lang="fr-FR" sz="2000"/>
          </a:p>
        </p:txBody>
      </p:sp>
    </p:spTree>
    <p:extLst>
      <p:ext uri="{BB962C8B-B14F-4D97-AF65-F5344CB8AC3E}">
        <p14:creationId xmlns:p14="http://schemas.microsoft.com/office/powerpoint/2010/main" val="3628790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AB0353-CD0B-A86F-844E-DAC3C551ADCE}"/>
              </a:ext>
            </a:extLst>
          </p:cNvPr>
          <p:cNvSpPr>
            <a:spLocks noGrp="1"/>
          </p:cNvSpPr>
          <p:nvPr>
            <p:ph type="title"/>
          </p:nvPr>
        </p:nvSpPr>
        <p:spPr/>
        <p:txBody>
          <a:bodyPr/>
          <a:lstStyle/>
          <a:p>
            <a:pPr algn="ctr"/>
            <a:r>
              <a:rPr lang="fr-FR" err="1">
                <a:ea typeface="+mj-lt"/>
                <a:cs typeface="+mj-lt"/>
              </a:rPr>
              <a:t>Managing</a:t>
            </a:r>
            <a:r>
              <a:rPr lang="fr-FR">
                <a:ea typeface="+mj-lt"/>
                <a:cs typeface="+mj-lt"/>
              </a:rPr>
              <a:t> </a:t>
            </a:r>
            <a:r>
              <a:rPr lang="fr-FR" err="1">
                <a:ea typeface="+mj-lt"/>
                <a:cs typeface="+mj-lt"/>
              </a:rPr>
              <a:t>Complex</a:t>
            </a:r>
            <a:r>
              <a:rPr lang="fr-FR">
                <a:ea typeface="+mj-lt"/>
                <a:cs typeface="+mj-lt"/>
              </a:rPr>
              <a:t> State </a:t>
            </a:r>
            <a:r>
              <a:rPr lang="fr-FR" err="1">
                <a:ea typeface="+mj-lt"/>
                <a:cs typeface="+mj-lt"/>
              </a:rPr>
              <a:t>with</a:t>
            </a:r>
            <a:r>
              <a:rPr lang="fr-FR">
                <a:ea typeface="+mj-lt"/>
                <a:cs typeface="+mj-lt"/>
              </a:rPr>
              <a:t> </a:t>
            </a:r>
            <a:r>
              <a:rPr lang="fr-FR" err="1">
                <a:latin typeface="Consolas"/>
              </a:rPr>
              <a:t>useReducer</a:t>
            </a:r>
            <a:endParaRPr lang="fr-FR" err="1"/>
          </a:p>
        </p:txBody>
      </p:sp>
      <p:graphicFrame>
        <p:nvGraphicFramePr>
          <p:cNvPr id="5" name="Espace réservé du contenu 2">
            <a:extLst>
              <a:ext uri="{FF2B5EF4-FFF2-40B4-BE49-F238E27FC236}">
                <a16:creationId xmlns:a16="http://schemas.microsoft.com/office/drawing/2014/main" id="{0F8D5104-91FA-A748-4B7D-52FC5E3DBC6A}"/>
              </a:ext>
            </a:extLst>
          </p:cNvPr>
          <p:cNvGraphicFramePr>
            <a:graphicFrameLocks noGrp="1"/>
          </p:cNvGraphicFramePr>
          <p:nvPr>
            <p:ph idx="1"/>
            <p:extLst>
              <p:ext uri="{D42A27DB-BD31-4B8C-83A1-F6EECF244321}">
                <p14:modId xmlns:p14="http://schemas.microsoft.com/office/powerpoint/2010/main" val="3286073761"/>
              </p:ext>
            </p:extLst>
          </p:nvPr>
        </p:nvGraphicFramePr>
        <p:xfrm>
          <a:off x="526473" y="1560080"/>
          <a:ext cx="11150600" cy="48016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9813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Espace réservé du contenu 3" descr="React useReducer with TypeScript | JSTopics">
            <a:extLst>
              <a:ext uri="{FF2B5EF4-FFF2-40B4-BE49-F238E27FC236}">
                <a16:creationId xmlns:a16="http://schemas.microsoft.com/office/drawing/2014/main" id="{35206D52-CCC5-0F0B-D97A-FD72D02424E2}"/>
              </a:ext>
            </a:extLst>
          </p:cNvPr>
          <p:cNvPicPr>
            <a:picLocks noGrp="1" noChangeAspect="1"/>
          </p:cNvPicPr>
          <p:nvPr>
            <p:ph idx="1"/>
          </p:nvPr>
        </p:nvPicPr>
        <p:blipFill>
          <a:blip r:embed="rId2"/>
          <a:stretch>
            <a:fillRect/>
          </a:stretch>
        </p:blipFill>
        <p:spPr>
          <a:xfrm>
            <a:off x="643467" y="811784"/>
            <a:ext cx="10905066" cy="5234431"/>
          </a:xfrm>
          <a:prstGeom prst="rect">
            <a:avLst/>
          </a:prstGeom>
        </p:spPr>
      </p:pic>
    </p:spTree>
    <p:extLst>
      <p:ext uri="{BB962C8B-B14F-4D97-AF65-F5344CB8AC3E}">
        <p14:creationId xmlns:p14="http://schemas.microsoft.com/office/powerpoint/2010/main" val="2511915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7297115-AA16-F381-F3A8-DE60EA64D2F0}"/>
              </a:ext>
            </a:extLst>
          </p:cNvPr>
          <p:cNvSpPr>
            <a:spLocks noGrp="1"/>
          </p:cNvSpPr>
          <p:nvPr>
            <p:ph type="title"/>
          </p:nvPr>
        </p:nvSpPr>
        <p:spPr>
          <a:xfrm>
            <a:off x="808638" y="386930"/>
            <a:ext cx="9236700" cy="1188950"/>
          </a:xfrm>
        </p:spPr>
        <p:txBody>
          <a:bodyPr anchor="b">
            <a:normAutofit/>
          </a:bodyPr>
          <a:lstStyle/>
          <a:p>
            <a:r>
              <a:rPr lang="fr-FR" sz="5400" dirty="0" err="1"/>
              <a:t>useState</a:t>
            </a:r>
            <a:r>
              <a:rPr lang="fr-FR" sz="5400" dirty="0"/>
              <a:t> VS </a:t>
            </a:r>
            <a:r>
              <a:rPr lang="fr-FR" sz="5400" dirty="0" err="1"/>
              <a:t>useReducer</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4">
            <a:extLst>
              <a:ext uri="{FF2B5EF4-FFF2-40B4-BE49-F238E27FC236}">
                <a16:creationId xmlns:a16="http://schemas.microsoft.com/office/drawing/2014/main" id="{D3354B35-EB35-0FC0-9420-E8734F8618B7}"/>
              </a:ext>
            </a:extLst>
          </p:cNvPr>
          <p:cNvGraphicFramePr>
            <a:graphicFrameLocks noGrp="1"/>
          </p:cNvGraphicFramePr>
          <p:nvPr>
            <p:ph idx="1"/>
            <p:extLst>
              <p:ext uri="{D42A27DB-BD31-4B8C-83A1-F6EECF244321}">
                <p14:modId xmlns:p14="http://schemas.microsoft.com/office/powerpoint/2010/main" val="830619748"/>
              </p:ext>
            </p:extLst>
          </p:nvPr>
        </p:nvGraphicFramePr>
        <p:xfrm>
          <a:off x="825264" y="2753773"/>
          <a:ext cx="10039474" cy="3128020"/>
        </p:xfrm>
        <a:graphic>
          <a:graphicData uri="http://schemas.openxmlformats.org/drawingml/2006/table">
            <a:tbl>
              <a:tblPr firstRow="1" bandRow="1">
                <a:tableStyleId>{5C22544A-7EE6-4342-B048-85BDC9FD1C3A}</a:tableStyleId>
              </a:tblPr>
              <a:tblGrid>
                <a:gridCol w="3343300">
                  <a:extLst>
                    <a:ext uri="{9D8B030D-6E8A-4147-A177-3AD203B41FA5}">
                      <a16:colId xmlns:a16="http://schemas.microsoft.com/office/drawing/2014/main" val="3584317949"/>
                    </a:ext>
                  </a:extLst>
                </a:gridCol>
                <a:gridCol w="3343300">
                  <a:extLst>
                    <a:ext uri="{9D8B030D-6E8A-4147-A177-3AD203B41FA5}">
                      <a16:colId xmlns:a16="http://schemas.microsoft.com/office/drawing/2014/main" val="3528504938"/>
                    </a:ext>
                  </a:extLst>
                </a:gridCol>
                <a:gridCol w="3352874">
                  <a:extLst>
                    <a:ext uri="{9D8B030D-6E8A-4147-A177-3AD203B41FA5}">
                      <a16:colId xmlns:a16="http://schemas.microsoft.com/office/drawing/2014/main" val="3447211453"/>
                    </a:ext>
                  </a:extLst>
                </a:gridCol>
              </a:tblGrid>
              <a:tr h="371981">
                <a:tc>
                  <a:txBody>
                    <a:bodyPr/>
                    <a:lstStyle/>
                    <a:p>
                      <a:r>
                        <a:rPr lang="fr-FR" sz="1700"/>
                        <a:t>Hook</a:t>
                      </a:r>
                    </a:p>
                  </a:txBody>
                  <a:tcPr marL="84541" marR="84541" marT="42271" marB="42271"/>
                </a:tc>
                <a:tc>
                  <a:txBody>
                    <a:bodyPr/>
                    <a:lstStyle/>
                    <a:p>
                      <a:r>
                        <a:rPr lang="fr-FR" sz="1700" err="1"/>
                        <a:t>useState</a:t>
                      </a:r>
                    </a:p>
                  </a:txBody>
                  <a:tcPr marL="84541" marR="84541" marT="42271" marB="42271"/>
                </a:tc>
                <a:tc>
                  <a:txBody>
                    <a:bodyPr/>
                    <a:lstStyle/>
                    <a:p>
                      <a:r>
                        <a:rPr lang="fr-FR" sz="1700" err="1"/>
                        <a:t>useReducer</a:t>
                      </a:r>
                    </a:p>
                  </a:txBody>
                  <a:tcPr marL="84541" marR="84541" marT="42271" marB="42271"/>
                </a:tc>
                <a:extLst>
                  <a:ext uri="{0D108BD9-81ED-4DB2-BD59-A6C34878D82A}">
                    <a16:rowId xmlns:a16="http://schemas.microsoft.com/office/drawing/2014/main" val="2587711302"/>
                  </a:ext>
                </a:extLst>
              </a:tr>
              <a:tr h="625604">
                <a:tc>
                  <a:txBody>
                    <a:bodyPr/>
                    <a:lstStyle/>
                    <a:p>
                      <a:pPr lvl="0" algn="l">
                        <a:lnSpc>
                          <a:spcPct val="100000"/>
                        </a:lnSpc>
                        <a:spcBef>
                          <a:spcPts val="0"/>
                        </a:spcBef>
                        <a:spcAft>
                          <a:spcPts val="0"/>
                        </a:spcAft>
                        <a:buNone/>
                      </a:pPr>
                      <a:r>
                        <a:rPr lang="fr-FR" sz="1700" b="1"/>
                        <a:t>State </a:t>
                      </a:r>
                      <a:r>
                        <a:rPr lang="fr-FR" sz="1700" b="1" err="1"/>
                        <a:t>Complexity</a:t>
                      </a:r>
                      <a:endParaRPr lang="fr-FR" sz="1700" err="1"/>
                    </a:p>
                    <a:p>
                      <a:pPr lvl="0">
                        <a:buNone/>
                      </a:pPr>
                      <a:endParaRPr lang="fr-FR" sz="1700"/>
                    </a:p>
                  </a:txBody>
                  <a:tcPr marL="84541" marR="84541" marT="42271" marB="42271"/>
                </a:tc>
                <a:tc>
                  <a:txBody>
                    <a:bodyPr/>
                    <a:lstStyle/>
                    <a:p>
                      <a:pPr lvl="0">
                        <a:buNone/>
                      </a:pPr>
                      <a:r>
                        <a:rPr lang="fr-FR" sz="1700" b="0" i="0" u="none" strike="noStrike" noProof="0">
                          <a:latin typeface="Aptos"/>
                        </a:rPr>
                        <a:t>⭐️ Simple state (e.g., </a:t>
                      </a:r>
                      <a:r>
                        <a:rPr lang="fr-FR" sz="1700" b="0" i="0" u="none" strike="noStrike" noProof="0" err="1">
                          <a:latin typeface="Aptos"/>
                        </a:rPr>
                        <a:t>toggles</a:t>
                      </a:r>
                      <a:r>
                        <a:rPr lang="fr-FR" sz="1700" b="0" i="0" u="none" strike="noStrike" noProof="0">
                          <a:latin typeface="Aptos"/>
                        </a:rPr>
                        <a:t>, </a:t>
                      </a:r>
                      <a:r>
                        <a:rPr lang="fr-FR" sz="1700" b="0" i="0" u="none" strike="noStrike" noProof="0" err="1">
                          <a:latin typeface="Aptos"/>
                        </a:rPr>
                        <a:t>counters</a:t>
                      </a:r>
                      <a:r>
                        <a:rPr lang="fr-FR" sz="1700" b="0" i="0" u="none" strike="noStrike" noProof="0">
                          <a:latin typeface="Aptos"/>
                        </a:rPr>
                        <a:t>)</a:t>
                      </a:r>
                      <a:endParaRPr lang="fr-FR" sz="1700"/>
                    </a:p>
                  </a:txBody>
                  <a:tcPr marL="84541" marR="84541" marT="42271" marB="42271"/>
                </a:tc>
                <a:tc>
                  <a:txBody>
                    <a:bodyPr/>
                    <a:lstStyle/>
                    <a:p>
                      <a:pPr lvl="0">
                        <a:buNone/>
                      </a:pPr>
                      <a:r>
                        <a:rPr lang="fr-FR" sz="1700" b="0" i="0" u="none" strike="noStrike" noProof="0">
                          <a:latin typeface="Aptos"/>
                        </a:rPr>
                        <a:t>🌐 </a:t>
                      </a:r>
                      <a:r>
                        <a:rPr lang="fr-FR" sz="1700" b="0" i="0" u="none" strike="noStrike" noProof="0" err="1">
                          <a:latin typeface="Aptos"/>
                        </a:rPr>
                        <a:t>Complex</a:t>
                      </a:r>
                      <a:r>
                        <a:rPr lang="fr-FR" sz="1700" b="0" i="0" u="none" strike="noStrike" noProof="0">
                          <a:latin typeface="Aptos"/>
                        </a:rPr>
                        <a:t> state </a:t>
                      </a:r>
                      <a:r>
                        <a:rPr lang="fr-FR" sz="1700" b="0" i="0" u="none" strike="noStrike" noProof="0" err="1">
                          <a:latin typeface="Aptos"/>
                        </a:rPr>
                        <a:t>logic</a:t>
                      </a:r>
                      <a:r>
                        <a:rPr lang="fr-FR" sz="1700" b="0" i="0" u="none" strike="noStrike" noProof="0">
                          <a:latin typeface="Aptos"/>
                        </a:rPr>
                        <a:t> (e.g., </a:t>
                      </a:r>
                      <a:r>
                        <a:rPr lang="fr-FR" sz="1700" b="0" i="0" u="none" strike="noStrike" noProof="0" err="1">
                          <a:latin typeface="Aptos"/>
                        </a:rPr>
                        <a:t>forms</a:t>
                      </a:r>
                      <a:r>
                        <a:rPr lang="fr-FR" sz="1700" b="0" i="0" u="none" strike="noStrike" noProof="0">
                          <a:latin typeface="Aptos"/>
                        </a:rPr>
                        <a:t>, multiple actions)</a:t>
                      </a:r>
                      <a:endParaRPr lang="fr-FR" sz="1700"/>
                    </a:p>
                  </a:txBody>
                  <a:tcPr marL="84541" marR="84541" marT="42271" marB="42271"/>
                </a:tc>
                <a:extLst>
                  <a:ext uri="{0D108BD9-81ED-4DB2-BD59-A6C34878D82A}">
                    <a16:rowId xmlns:a16="http://schemas.microsoft.com/office/drawing/2014/main" val="2308499717"/>
                  </a:ext>
                </a:extLst>
              </a:tr>
              <a:tr h="625604">
                <a:tc>
                  <a:txBody>
                    <a:bodyPr/>
                    <a:lstStyle/>
                    <a:p>
                      <a:pPr lvl="0" algn="l">
                        <a:lnSpc>
                          <a:spcPct val="100000"/>
                        </a:lnSpc>
                        <a:spcBef>
                          <a:spcPts val="0"/>
                        </a:spcBef>
                        <a:spcAft>
                          <a:spcPts val="0"/>
                        </a:spcAft>
                        <a:buNone/>
                      </a:pPr>
                      <a:r>
                        <a:rPr lang="fr-FR" sz="1700" b="1"/>
                        <a:t>Action Handling</a:t>
                      </a:r>
                      <a:endParaRPr lang="fr-FR" sz="1700"/>
                    </a:p>
                    <a:p>
                      <a:pPr lvl="0">
                        <a:buNone/>
                      </a:pPr>
                      <a:endParaRPr lang="fr-FR" sz="1700"/>
                    </a:p>
                  </a:txBody>
                  <a:tcPr marL="84541" marR="84541" marT="42271" marB="42271"/>
                </a:tc>
                <a:tc>
                  <a:txBody>
                    <a:bodyPr/>
                    <a:lstStyle/>
                    <a:p>
                      <a:pPr lvl="0">
                        <a:buNone/>
                      </a:pPr>
                      <a:r>
                        <a:rPr lang="fr-FR" sz="1700" b="0" i="0" u="none" strike="noStrike" noProof="0">
                          <a:latin typeface="Aptos"/>
                        </a:rPr>
                        <a:t>💡 Direct update </a:t>
                      </a:r>
                      <a:r>
                        <a:rPr lang="fr-FR" sz="1700" b="0" i="0" u="none" strike="noStrike" noProof="0" err="1">
                          <a:latin typeface="Aptos"/>
                        </a:rPr>
                        <a:t>with</a:t>
                      </a:r>
                      <a:r>
                        <a:rPr lang="fr-FR" sz="1700" b="0" i="0" u="none" strike="noStrike" noProof="0">
                          <a:latin typeface="Aptos"/>
                        </a:rPr>
                        <a:t> a setter </a:t>
                      </a:r>
                      <a:r>
                        <a:rPr lang="fr-FR" sz="1700" b="0" i="0" u="none" strike="noStrike" noProof="0" err="1">
                          <a:latin typeface="Aptos"/>
                        </a:rPr>
                        <a:t>function</a:t>
                      </a:r>
                      <a:endParaRPr lang="fr-FR" sz="1700" err="1"/>
                    </a:p>
                  </a:txBody>
                  <a:tcPr marL="84541" marR="84541" marT="42271" marB="42271"/>
                </a:tc>
                <a:tc>
                  <a:txBody>
                    <a:bodyPr/>
                    <a:lstStyle/>
                    <a:p>
                      <a:pPr lvl="0">
                        <a:buNone/>
                      </a:pPr>
                      <a:r>
                        <a:rPr lang="fr-FR" sz="1700" b="0" i="0" u="none" strike="noStrike" noProof="0">
                          <a:latin typeface="Aptos"/>
                        </a:rPr>
                        <a:t>🚦 Action-</a:t>
                      </a:r>
                      <a:r>
                        <a:rPr lang="fr-FR" sz="1700" b="0" i="0" u="none" strike="noStrike" noProof="0" err="1">
                          <a:latin typeface="Aptos"/>
                        </a:rPr>
                        <a:t>based</a:t>
                      </a:r>
                      <a:r>
                        <a:rPr lang="fr-FR" sz="1700" b="0" i="0" u="none" strike="noStrike" noProof="0">
                          <a:latin typeface="Aptos"/>
                        </a:rPr>
                        <a:t> dispatch for state transitions</a:t>
                      </a:r>
                      <a:endParaRPr lang="fr-FR" sz="1700"/>
                    </a:p>
                  </a:txBody>
                  <a:tcPr marL="84541" marR="84541" marT="42271" marB="42271"/>
                </a:tc>
                <a:extLst>
                  <a:ext uri="{0D108BD9-81ED-4DB2-BD59-A6C34878D82A}">
                    <a16:rowId xmlns:a16="http://schemas.microsoft.com/office/drawing/2014/main" val="1760933212"/>
                  </a:ext>
                </a:extLst>
              </a:tr>
              <a:tr h="879227">
                <a:tc>
                  <a:txBody>
                    <a:bodyPr/>
                    <a:lstStyle/>
                    <a:p>
                      <a:pPr lvl="0" algn="l">
                        <a:lnSpc>
                          <a:spcPct val="100000"/>
                        </a:lnSpc>
                        <a:spcBef>
                          <a:spcPts val="0"/>
                        </a:spcBef>
                        <a:spcAft>
                          <a:spcPts val="0"/>
                        </a:spcAft>
                        <a:buNone/>
                      </a:pPr>
                      <a:r>
                        <a:rPr lang="fr-FR" sz="1700" b="1"/>
                        <a:t>State Update Logic</a:t>
                      </a:r>
                      <a:endParaRPr lang="fr-FR" sz="1700"/>
                    </a:p>
                    <a:p>
                      <a:pPr lvl="0">
                        <a:buNone/>
                      </a:pPr>
                      <a:endParaRPr lang="fr-FR" sz="1700"/>
                    </a:p>
                  </a:txBody>
                  <a:tcPr marL="84541" marR="84541" marT="42271" marB="42271"/>
                </a:tc>
                <a:tc>
                  <a:txBody>
                    <a:bodyPr/>
                    <a:lstStyle/>
                    <a:p>
                      <a:pPr lvl="0" algn="l">
                        <a:lnSpc>
                          <a:spcPct val="100000"/>
                        </a:lnSpc>
                        <a:spcBef>
                          <a:spcPts val="0"/>
                        </a:spcBef>
                        <a:spcAft>
                          <a:spcPts val="0"/>
                        </a:spcAft>
                        <a:buNone/>
                      </a:pPr>
                      <a:r>
                        <a:rPr lang="fr-FR" sz="1700"/>
                        <a:t>📝 </a:t>
                      </a:r>
                      <a:r>
                        <a:rPr lang="fr-FR" sz="1700" err="1"/>
                        <a:t>Defined</a:t>
                      </a:r>
                      <a:r>
                        <a:rPr lang="fr-FR" sz="1700"/>
                        <a:t> </a:t>
                      </a:r>
                      <a:r>
                        <a:rPr lang="fr-FR" sz="1700" err="1"/>
                        <a:t>inline</a:t>
                      </a:r>
                      <a:r>
                        <a:rPr lang="fr-FR" sz="1700"/>
                        <a:t> </a:t>
                      </a:r>
                      <a:r>
                        <a:rPr lang="fr-FR" sz="1700" err="1"/>
                        <a:t>within</a:t>
                      </a:r>
                      <a:r>
                        <a:rPr lang="fr-FR" sz="1700"/>
                        <a:t> the component</a:t>
                      </a:r>
                    </a:p>
                    <a:p>
                      <a:pPr lvl="0">
                        <a:buNone/>
                      </a:pPr>
                      <a:endParaRPr lang="fr-FR" sz="1700"/>
                    </a:p>
                  </a:txBody>
                  <a:tcPr marL="84541" marR="84541" marT="42271" marB="42271"/>
                </a:tc>
                <a:tc>
                  <a:txBody>
                    <a:bodyPr/>
                    <a:lstStyle/>
                    <a:p>
                      <a:pPr lvl="0" algn="l">
                        <a:lnSpc>
                          <a:spcPct val="100000"/>
                        </a:lnSpc>
                        <a:spcBef>
                          <a:spcPts val="0"/>
                        </a:spcBef>
                        <a:spcAft>
                          <a:spcPts val="0"/>
                        </a:spcAft>
                        <a:buNone/>
                      </a:pPr>
                      <a:r>
                        <a:rPr lang="fr-FR" sz="1700"/>
                        <a:t>📚 </a:t>
                      </a:r>
                      <a:r>
                        <a:rPr lang="fr-FR" sz="1700" err="1"/>
                        <a:t>Centralized</a:t>
                      </a:r>
                      <a:r>
                        <a:rPr lang="fr-FR" sz="1700"/>
                        <a:t> in a pure </a:t>
                      </a:r>
                      <a:r>
                        <a:rPr lang="fr-FR" sz="1700" err="1"/>
                        <a:t>reducer</a:t>
                      </a:r>
                      <a:r>
                        <a:rPr lang="fr-FR" sz="1700"/>
                        <a:t> </a:t>
                      </a:r>
                      <a:r>
                        <a:rPr lang="fr-FR" sz="1700" err="1"/>
                        <a:t>function</a:t>
                      </a:r>
                    </a:p>
                    <a:p>
                      <a:pPr lvl="0">
                        <a:buNone/>
                      </a:pPr>
                      <a:endParaRPr lang="fr-FR" sz="1700"/>
                    </a:p>
                  </a:txBody>
                  <a:tcPr marL="84541" marR="84541" marT="42271" marB="42271"/>
                </a:tc>
                <a:extLst>
                  <a:ext uri="{0D108BD9-81ED-4DB2-BD59-A6C34878D82A}">
                    <a16:rowId xmlns:a16="http://schemas.microsoft.com/office/drawing/2014/main" val="3673116429"/>
                  </a:ext>
                </a:extLst>
              </a:tr>
              <a:tr h="625604">
                <a:tc>
                  <a:txBody>
                    <a:bodyPr/>
                    <a:lstStyle/>
                    <a:p>
                      <a:pPr lvl="0" algn="l">
                        <a:lnSpc>
                          <a:spcPct val="100000"/>
                        </a:lnSpc>
                        <a:spcBef>
                          <a:spcPts val="0"/>
                        </a:spcBef>
                        <a:spcAft>
                          <a:spcPts val="0"/>
                        </a:spcAft>
                        <a:buNone/>
                      </a:pPr>
                      <a:r>
                        <a:rPr lang="fr-FR" sz="1700" b="1"/>
                        <a:t>Best for...</a:t>
                      </a:r>
                      <a:endParaRPr lang="fr-FR" sz="1700"/>
                    </a:p>
                    <a:p>
                      <a:pPr lvl="0">
                        <a:buNone/>
                      </a:pPr>
                      <a:endParaRPr lang="fr-FR" sz="1700"/>
                    </a:p>
                  </a:txBody>
                  <a:tcPr marL="84541" marR="84541" marT="42271" marB="42271"/>
                </a:tc>
                <a:tc>
                  <a:txBody>
                    <a:bodyPr/>
                    <a:lstStyle/>
                    <a:p>
                      <a:pPr lvl="0">
                        <a:buNone/>
                      </a:pPr>
                      <a:r>
                        <a:rPr lang="fr-FR" sz="1700" b="0" i="0" u="none" strike="noStrike" noProof="0">
                          <a:latin typeface="Aptos"/>
                        </a:rPr>
                        <a:t>Small, </a:t>
                      </a:r>
                      <a:r>
                        <a:rPr lang="fr-FR" sz="1700" b="0" i="0" u="none" strike="noStrike" noProof="0" err="1">
                          <a:latin typeface="Aptos"/>
                        </a:rPr>
                        <a:t>isolated</a:t>
                      </a:r>
                      <a:r>
                        <a:rPr lang="fr-FR" sz="1700" b="0" i="0" u="none" strike="noStrike" noProof="0">
                          <a:latin typeface="Aptos"/>
                        </a:rPr>
                        <a:t> state changes</a:t>
                      </a:r>
                      <a:endParaRPr lang="fr-FR" sz="1700"/>
                    </a:p>
                  </a:txBody>
                  <a:tcPr marL="84541" marR="84541" marT="42271" marB="42271"/>
                </a:tc>
                <a:tc>
                  <a:txBody>
                    <a:bodyPr/>
                    <a:lstStyle/>
                    <a:p>
                      <a:pPr lvl="0">
                        <a:buNone/>
                      </a:pPr>
                      <a:r>
                        <a:rPr lang="fr-FR" sz="1700" b="0" i="0" u="none" strike="noStrike" noProof="0">
                          <a:latin typeface="Aptos"/>
                        </a:rPr>
                        <a:t>⚙️ Large components </a:t>
                      </a:r>
                      <a:r>
                        <a:rPr lang="fr-FR" sz="1700" b="0" i="0" u="none" strike="noStrike" noProof="0" err="1">
                          <a:latin typeface="Aptos"/>
                        </a:rPr>
                        <a:t>with</a:t>
                      </a:r>
                      <a:r>
                        <a:rPr lang="fr-FR" sz="1700" b="0" i="0" u="none" strike="noStrike" noProof="0">
                          <a:latin typeface="Aptos"/>
                        </a:rPr>
                        <a:t> </a:t>
                      </a:r>
                      <a:r>
                        <a:rPr lang="fr-FR" sz="1700" b="0" i="0" u="none" strike="noStrike" noProof="0" err="1">
                          <a:latin typeface="Aptos"/>
                        </a:rPr>
                        <a:t>complex</a:t>
                      </a:r>
                      <a:r>
                        <a:rPr lang="fr-FR" sz="1700" b="0" i="0" u="none" strike="noStrike" noProof="0">
                          <a:latin typeface="Aptos"/>
                        </a:rPr>
                        <a:t> state </a:t>
                      </a:r>
                      <a:r>
                        <a:rPr lang="fr-FR" sz="1700" b="0" i="0" u="none" strike="noStrike" noProof="0" err="1">
                          <a:latin typeface="Aptos"/>
                        </a:rPr>
                        <a:t>requirements</a:t>
                      </a:r>
                      <a:endParaRPr lang="fr-FR" sz="1700" err="1"/>
                    </a:p>
                  </a:txBody>
                  <a:tcPr marL="84541" marR="84541" marT="42271" marB="42271"/>
                </a:tc>
                <a:extLst>
                  <a:ext uri="{0D108BD9-81ED-4DB2-BD59-A6C34878D82A}">
                    <a16:rowId xmlns:a16="http://schemas.microsoft.com/office/drawing/2014/main" val="2767363341"/>
                  </a:ext>
                </a:extLst>
              </a:tr>
            </a:tbl>
          </a:graphicData>
        </a:graphic>
      </p:graphicFrame>
    </p:spTree>
    <p:extLst>
      <p:ext uri="{BB962C8B-B14F-4D97-AF65-F5344CB8AC3E}">
        <p14:creationId xmlns:p14="http://schemas.microsoft.com/office/powerpoint/2010/main" val="3293502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B2C433-89EB-4741-EBBE-0AA8CB7424C0}"/>
              </a:ext>
            </a:extLst>
          </p:cNvPr>
          <p:cNvSpPr>
            <a:spLocks noGrp="1"/>
          </p:cNvSpPr>
          <p:nvPr>
            <p:ph type="title"/>
          </p:nvPr>
        </p:nvSpPr>
        <p:spPr>
          <a:xfrm>
            <a:off x="718457" y="2770868"/>
            <a:ext cx="10515600" cy="1325563"/>
          </a:xfrm>
        </p:spPr>
        <p:txBody>
          <a:bodyPr>
            <a:normAutofit/>
          </a:bodyPr>
          <a:lstStyle/>
          <a:p>
            <a:pPr algn="ctr"/>
            <a:r>
              <a:rPr lang="fr-FR" sz="8000" b="1"/>
              <a:t>DEMO</a:t>
            </a:r>
          </a:p>
        </p:txBody>
      </p:sp>
    </p:spTree>
    <p:extLst>
      <p:ext uri="{BB962C8B-B14F-4D97-AF65-F5344CB8AC3E}">
        <p14:creationId xmlns:p14="http://schemas.microsoft.com/office/powerpoint/2010/main" val="3875629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38A0A85-54E2-DDCE-E3EE-344C4DE2230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LOCAL STATE</a:t>
            </a:r>
          </a:p>
        </p:txBody>
      </p:sp>
      <p:graphicFrame>
        <p:nvGraphicFramePr>
          <p:cNvPr id="5" name="Espace réservé du contenu 2">
            <a:extLst>
              <a:ext uri="{FF2B5EF4-FFF2-40B4-BE49-F238E27FC236}">
                <a16:creationId xmlns:a16="http://schemas.microsoft.com/office/drawing/2014/main" id="{C6C3F1F1-B6E1-24A3-0F65-A7ACF2116694}"/>
              </a:ext>
            </a:extLst>
          </p:cNvPr>
          <p:cNvGraphicFramePr>
            <a:graphicFrameLocks noGrp="1"/>
          </p:cNvGraphicFramePr>
          <p:nvPr>
            <p:ph idx="1"/>
            <p:extLst>
              <p:ext uri="{D42A27DB-BD31-4B8C-83A1-F6EECF244321}">
                <p14:modId xmlns:p14="http://schemas.microsoft.com/office/powerpoint/2010/main" val="388237387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4324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Espace réservé du contenu 9" descr="Une image contenant texte, capture d’écran, affichage, logiciel&#10;&#10;Description générée automatiquement">
            <a:extLst>
              <a:ext uri="{FF2B5EF4-FFF2-40B4-BE49-F238E27FC236}">
                <a16:creationId xmlns:a16="http://schemas.microsoft.com/office/drawing/2014/main" id="{055D373E-3161-ED72-6D23-A9E8D6205825}"/>
              </a:ext>
            </a:extLst>
          </p:cNvPr>
          <p:cNvPicPr>
            <a:picLocks noGrp="1" noChangeAspect="1"/>
          </p:cNvPicPr>
          <p:nvPr>
            <p:ph idx="1"/>
          </p:nvPr>
        </p:nvPicPr>
        <p:blipFill>
          <a:blip r:embed="rId3"/>
          <a:stretch>
            <a:fillRect/>
          </a:stretch>
        </p:blipFill>
        <p:spPr>
          <a:xfrm>
            <a:off x="-868987" y="-5711"/>
            <a:ext cx="13941520" cy="6996421"/>
          </a:xfrm>
          <a:prstGeom prst="rect">
            <a:avLst/>
          </a:prstGeom>
        </p:spPr>
      </p:pic>
    </p:spTree>
    <p:extLst>
      <p:ext uri="{BB962C8B-B14F-4D97-AF65-F5344CB8AC3E}">
        <p14:creationId xmlns:p14="http://schemas.microsoft.com/office/powerpoint/2010/main" val="214041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38A0A85-54E2-DDCE-E3EE-344C4DE2230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a:solidFill>
                  <a:srgbClr val="FFFFFF"/>
                </a:solidFill>
              </a:rPr>
              <a:t>REMOTE</a:t>
            </a:r>
            <a:r>
              <a:rPr lang="en-US" sz="3600" kern="1200">
                <a:solidFill>
                  <a:srgbClr val="FFFFFF"/>
                </a:solidFill>
                <a:latin typeface="+mj-lt"/>
                <a:ea typeface="+mj-ea"/>
                <a:cs typeface="+mj-cs"/>
              </a:rPr>
              <a:t> STATE</a:t>
            </a:r>
          </a:p>
        </p:txBody>
      </p:sp>
      <p:graphicFrame>
        <p:nvGraphicFramePr>
          <p:cNvPr id="5" name="Espace réservé du contenu 2">
            <a:extLst>
              <a:ext uri="{FF2B5EF4-FFF2-40B4-BE49-F238E27FC236}">
                <a16:creationId xmlns:a16="http://schemas.microsoft.com/office/drawing/2014/main" id="{C6C3F1F1-B6E1-24A3-0F65-A7ACF2116694}"/>
              </a:ext>
            </a:extLst>
          </p:cNvPr>
          <p:cNvGraphicFramePr>
            <a:graphicFrameLocks noGrp="1"/>
          </p:cNvGraphicFramePr>
          <p:nvPr>
            <p:ph idx="1"/>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1531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1F9AE0-686C-888E-158D-23071EF68504}"/>
              </a:ext>
            </a:extLst>
          </p:cNvPr>
          <p:cNvSpPr>
            <a:spLocks noGrp="1"/>
          </p:cNvSpPr>
          <p:nvPr>
            <p:ph type="title"/>
          </p:nvPr>
        </p:nvSpPr>
        <p:spPr/>
        <p:txBody>
          <a:bodyPr/>
          <a:lstStyle/>
          <a:p>
            <a:endParaRPr lang="fr-FR"/>
          </a:p>
        </p:txBody>
      </p:sp>
      <p:pic>
        <p:nvPicPr>
          <p:cNvPr id="7" name="Espace réservé du contenu 6" descr="Une image contenant texte, capture d’écran, affichage, logiciel&#10;&#10;Description générée automatiquement">
            <a:extLst>
              <a:ext uri="{FF2B5EF4-FFF2-40B4-BE49-F238E27FC236}">
                <a16:creationId xmlns:a16="http://schemas.microsoft.com/office/drawing/2014/main" id="{BF672B16-DF98-7495-13B0-6E32AAD28D89}"/>
              </a:ext>
            </a:extLst>
          </p:cNvPr>
          <p:cNvPicPr>
            <a:picLocks noGrp="1" noChangeAspect="1"/>
          </p:cNvPicPr>
          <p:nvPr>
            <p:ph idx="1"/>
          </p:nvPr>
        </p:nvPicPr>
        <p:blipFill>
          <a:blip r:embed="rId3"/>
          <a:stretch>
            <a:fillRect/>
          </a:stretch>
        </p:blipFill>
        <p:spPr>
          <a:xfrm>
            <a:off x="-576943" y="-634099"/>
            <a:ext cx="13345884" cy="8127784"/>
          </a:xfrm>
        </p:spPr>
      </p:pic>
    </p:spTree>
    <p:extLst>
      <p:ext uri="{BB962C8B-B14F-4D97-AF65-F5344CB8AC3E}">
        <p14:creationId xmlns:p14="http://schemas.microsoft.com/office/powerpoint/2010/main" val="3825018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24786EB-3B61-26A0-54EE-AE6A2E1835FB}"/>
              </a:ext>
            </a:extLst>
          </p:cNvPr>
          <p:cNvSpPr>
            <a:spLocks noGrp="1"/>
          </p:cNvSpPr>
          <p:nvPr>
            <p:ph type="title"/>
          </p:nvPr>
        </p:nvSpPr>
        <p:spPr>
          <a:xfrm>
            <a:off x="1153618" y="1239927"/>
            <a:ext cx="4008586" cy="4680583"/>
          </a:xfrm>
        </p:spPr>
        <p:txBody>
          <a:bodyPr anchor="ctr">
            <a:normAutofit/>
          </a:bodyPr>
          <a:lstStyle/>
          <a:p>
            <a:r>
              <a:rPr lang="fr-FR" sz="5200"/>
              <a:t>URL STATE</a:t>
            </a:r>
          </a:p>
        </p:txBody>
      </p:sp>
      <p:sp>
        <p:nvSpPr>
          <p:cNvPr id="3" name="Espace réservé du contenu 2">
            <a:extLst>
              <a:ext uri="{FF2B5EF4-FFF2-40B4-BE49-F238E27FC236}">
                <a16:creationId xmlns:a16="http://schemas.microsoft.com/office/drawing/2014/main" id="{87221B65-9EB3-6D90-7978-5B3F0826364D}"/>
              </a:ext>
            </a:extLst>
          </p:cNvPr>
          <p:cNvSpPr>
            <a:spLocks noGrp="1"/>
          </p:cNvSpPr>
          <p:nvPr>
            <p:ph idx="1"/>
          </p:nvPr>
        </p:nvSpPr>
        <p:spPr>
          <a:xfrm>
            <a:off x="6291923" y="1239927"/>
            <a:ext cx="4971824" cy="4680583"/>
          </a:xfrm>
        </p:spPr>
        <p:txBody>
          <a:bodyPr anchor="ctr">
            <a:normAutofit/>
          </a:bodyPr>
          <a:lstStyle/>
          <a:p>
            <a:pPr>
              <a:buFont typeface=""/>
              <a:buChar char="•"/>
            </a:pPr>
            <a:r>
              <a:rPr lang="fr-FR" sz="2000"/>
              <a:t>State </a:t>
            </a:r>
            <a:r>
              <a:rPr lang="fr-FR" sz="2000" err="1"/>
              <a:t>stored</a:t>
            </a:r>
            <a:r>
              <a:rPr lang="fr-FR" sz="2000"/>
              <a:t> in the </a:t>
            </a:r>
            <a:r>
              <a:rPr lang="fr-FR" sz="2000" err="1"/>
              <a:t>browser’s</a:t>
            </a:r>
            <a:r>
              <a:rPr lang="fr-FR" sz="2000"/>
              <a:t> URL</a:t>
            </a:r>
          </a:p>
          <a:p>
            <a:pPr marL="0" indent="0">
              <a:buNone/>
            </a:pPr>
            <a:endParaRPr lang="fr-FR" sz="2000"/>
          </a:p>
          <a:p>
            <a:pPr marL="228600" lvl="1" indent="-228600">
              <a:buFont typeface=""/>
              <a:buChar char="•"/>
            </a:pPr>
            <a:r>
              <a:rPr lang="fr-FR" sz="2000"/>
              <a:t>Can </a:t>
            </a:r>
            <a:r>
              <a:rPr lang="fr-FR" sz="2000" err="1"/>
              <a:t>be</a:t>
            </a:r>
            <a:r>
              <a:rPr lang="fr-FR" sz="2000"/>
              <a:t> </a:t>
            </a:r>
            <a:r>
              <a:rPr lang="fr-FR" sz="2000" err="1"/>
              <a:t>persisted</a:t>
            </a:r>
            <a:r>
              <a:rPr lang="fr-FR" sz="2000"/>
              <a:t> in the URL for </a:t>
            </a:r>
            <a:r>
              <a:rPr lang="fr-FR" sz="2000" err="1"/>
              <a:t>bookmarking</a:t>
            </a:r>
            <a:r>
              <a:rPr lang="fr-FR" sz="2000"/>
              <a:t> or sharing.</a:t>
            </a:r>
          </a:p>
          <a:p>
            <a:pPr marL="228600" lvl="1">
              <a:buFont typeface=""/>
              <a:buChar char="•"/>
            </a:pPr>
            <a:endParaRPr lang="fr-FR" sz="2000"/>
          </a:p>
          <a:p>
            <a:pPr marL="228600" lvl="1" indent="-228600">
              <a:buFont typeface=""/>
              <a:buChar char="•"/>
            </a:pPr>
            <a:r>
              <a:rPr lang="fr-FR" sz="2000" err="1"/>
              <a:t>Used</a:t>
            </a:r>
            <a:r>
              <a:rPr lang="fr-FR" sz="2000"/>
              <a:t> in combination </a:t>
            </a:r>
            <a:r>
              <a:rPr lang="fr-FR" sz="2000" err="1"/>
              <a:t>with</a:t>
            </a:r>
            <a:r>
              <a:rPr lang="fr-FR" sz="2000"/>
              <a:t> </a:t>
            </a:r>
            <a:r>
              <a:rPr lang="fr-FR" sz="2000" err="1"/>
              <a:t>routing</a:t>
            </a:r>
            <a:r>
              <a:rPr lang="fr-FR" sz="2000"/>
              <a:t>.</a:t>
            </a:r>
          </a:p>
          <a:p>
            <a:pPr marL="228600" lvl="1">
              <a:buFont typeface=""/>
              <a:buChar char="•"/>
            </a:pPr>
            <a:endParaRPr lang="fr-FR" sz="2000"/>
          </a:p>
          <a:p>
            <a:pPr marL="228600" lvl="1" indent="-228600">
              <a:buFont typeface=""/>
              <a:buChar char="•"/>
            </a:pPr>
            <a:r>
              <a:rPr lang="fr-FR" sz="2000"/>
              <a:t>Great for </a:t>
            </a:r>
            <a:r>
              <a:rPr lang="fr-FR" sz="2000" err="1"/>
              <a:t>search</a:t>
            </a:r>
            <a:r>
              <a:rPr lang="fr-FR" sz="2000"/>
              <a:t> </a:t>
            </a:r>
            <a:r>
              <a:rPr lang="fr-FR" sz="2000" err="1"/>
              <a:t>terms</a:t>
            </a:r>
            <a:r>
              <a:rPr lang="fr-FR" sz="2000"/>
              <a:t>, pagination, or </a:t>
            </a:r>
            <a:r>
              <a:rPr lang="fr-FR" sz="2000" err="1"/>
              <a:t>filter</a:t>
            </a:r>
            <a:r>
              <a:rPr lang="fr-FR" sz="2000"/>
              <a:t> </a:t>
            </a:r>
            <a:r>
              <a:rPr lang="fr-FR" sz="2000" err="1"/>
              <a:t>selections</a:t>
            </a:r>
            <a:r>
              <a:rPr lang="fr-FR" sz="2000"/>
              <a:t>.</a:t>
            </a:r>
          </a:p>
        </p:txBody>
      </p:sp>
    </p:spTree>
    <p:extLst>
      <p:ext uri="{BB962C8B-B14F-4D97-AF65-F5344CB8AC3E}">
        <p14:creationId xmlns:p14="http://schemas.microsoft.com/office/powerpoint/2010/main" val="3516780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DA11CE-5AD0-F294-8C34-11D6147153BE}"/>
              </a:ext>
            </a:extLst>
          </p:cNvPr>
          <p:cNvSpPr>
            <a:spLocks noGrp="1"/>
          </p:cNvSpPr>
          <p:nvPr>
            <p:ph type="title"/>
          </p:nvPr>
        </p:nvSpPr>
        <p:spPr/>
        <p:txBody>
          <a:bodyPr/>
          <a:lstStyle/>
          <a:p>
            <a:endParaRPr lang="fr-FR"/>
          </a:p>
        </p:txBody>
      </p:sp>
      <p:pic>
        <p:nvPicPr>
          <p:cNvPr id="4" name="Espace réservé du contenu 3" descr="Une image contenant texte, capture d’écran, affichage, Police&#10;&#10;Description générée automatiquement">
            <a:extLst>
              <a:ext uri="{FF2B5EF4-FFF2-40B4-BE49-F238E27FC236}">
                <a16:creationId xmlns:a16="http://schemas.microsoft.com/office/drawing/2014/main" id="{271BACF7-0988-057D-05EB-D611E490BC8C}"/>
              </a:ext>
            </a:extLst>
          </p:cNvPr>
          <p:cNvPicPr>
            <a:picLocks noGrp="1" noChangeAspect="1"/>
          </p:cNvPicPr>
          <p:nvPr>
            <p:ph idx="1"/>
          </p:nvPr>
        </p:nvPicPr>
        <p:blipFill>
          <a:blip r:embed="rId2"/>
          <a:stretch>
            <a:fillRect/>
          </a:stretch>
        </p:blipFill>
        <p:spPr>
          <a:xfrm>
            <a:off x="97971" y="2691633"/>
            <a:ext cx="12268199" cy="4665837"/>
          </a:xfrm>
        </p:spPr>
      </p:pic>
      <p:pic>
        <p:nvPicPr>
          <p:cNvPr id="5" name="Image 4" descr="Une image contenant texte, capture d’écran, affichage, Police&#10;&#10;Description générée automatiquement">
            <a:extLst>
              <a:ext uri="{FF2B5EF4-FFF2-40B4-BE49-F238E27FC236}">
                <a16:creationId xmlns:a16="http://schemas.microsoft.com/office/drawing/2014/main" id="{0C3E3B3B-9B84-831C-5094-824A79B68DB3}"/>
              </a:ext>
            </a:extLst>
          </p:cNvPr>
          <p:cNvPicPr>
            <a:picLocks noChangeAspect="1"/>
          </p:cNvPicPr>
          <p:nvPr/>
        </p:nvPicPr>
        <p:blipFill>
          <a:blip r:embed="rId3"/>
          <a:stretch>
            <a:fillRect/>
          </a:stretch>
        </p:blipFill>
        <p:spPr>
          <a:xfrm>
            <a:off x="97899" y="-904609"/>
            <a:ext cx="12268199" cy="4954046"/>
          </a:xfrm>
          <a:prstGeom prst="rect">
            <a:avLst/>
          </a:prstGeom>
        </p:spPr>
      </p:pic>
    </p:spTree>
    <p:extLst>
      <p:ext uri="{BB962C8B-B14F-4D97-AF65-F5344CB8AC3E}">
        <p14:creationId xmlns:p14="http://schemas.microsoft.com/office/powerpoint/2010/main" val="956827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46560B-2057-E669-D5D5-2C5EA1BB7230}"/>
              </a:ext>
            </a:extLst>
          </p:cNvPr>
          <p:cNvSpPr>
            <a:spLocks noGrp="1"/>
          </p:cNvSpPr>
          <p:nvPr>
            <p:ph type="title"/>
          </p:nvPr>
        </p:nvSpPr>
        <p:spPr/>
        <p:txBody>
          <a:bodyPr/>
          <a:lstStyle/>
          <a:p>
            <a:pPr algn="ctr"/>
            <a:r>
              <a:rPr lang="fr-FR">
                <a:ea typeface="+mj-lt"/>
                <a:cs typeface="+mj-lt"/>
              </a:rPr>
              <a:t>WEB STORAGE</a:t>
            </a:r>
            <a:endParaRPr lang="fr-FR"/>
          </a:p>
        </p:txBody>
      </p:sp>
      <p:graphicFrame>
        <p:nvGraphicFramePr>
          <p:cNvPr id="5" name="Espace réservé du contenu 2">
            <a:extLst>
              <a:ext uri="{FF2B5EF4-FFF2-40B4-BE49-F238E27FC236}">
                <a16:creationId xmlns:a16="http://schemas.microsoft.com/office/drawing/2014/main" id="{1E03220B-3AC6-B224-3C0B-D7999E7A962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33521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23</Slides>
  <Notes>14</Notes>
  <HiddenSlides>0</HiddenSlide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Thème Office</vt:lpstr>
      <vt:lpstr>State Management in React: Local, Remote, and More</vt:lpstr>
      <vt:lpstr>INTRODUCTION</vt:lpstr>
      <vt:lpstr>LOCAL STATE</vt:lpstr>
      <vt:lpstr>Présentation PowerPoint</vt:lpstr>
      <vt:lpstr>REMOTE STATE</vt:lpstr>
      <vt:lpstr>Présentation PowerPoint</vt:lpstr>
      <vt:lpstr>URL STATE</vt:lpstr>
      <vt:lpstr>Présentation PowerPoint</vt:lpstr>
      <vt:lpstr>WEB STORAGE</vt:lpstr>
      <vt:lpstr>Présentation PowerPoint</vt:lpstr>
      <vt:lpstr>SHARED STATE</vt:lpstr>
      <vt:lpstr>Présentation PowerPoint</vt:lpstr>
      <vt:lpstr>DERIVED STATE</vt:lpstr>
      <vt:lpstr>Présentation PowerPoint</vt:lpstr>
      <vt:lpstr>UMMUTABLE STATE</vt:lpstr>
      <vt:lpstr>Présentation PowerPoint</vt:lpstr>
      <vt:lpstr>FORM STATE AND VALIDATION</vt:lpstr>
      <vt:lpstr>STATE VIA REFS</vt:lpstr>
      <vt:lpstr>Présentation PowerPoint</vt:lpstr>
      <vt:lpstr>Managing Complex State with useReducer</vt:lpstr>
      <vt:lpstr>Présentation PowerPoint</vt:lpstr>
      <vt:lpstr>useState VS useReducer</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70</cp:revision>
  <dcterms:created xsi:type="dcterms:W3CDTF">2024-09-16T21:23:23Z</dcterms:created>
  <dcterms:modified xsi:type="dcterms:W3CDTF">2024-09-17T06:39:49Z</dcterms:modified>
</cp:coreProperties>
</file>