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9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6.png"/><Relationship Id="rId6" Type="http://schemas.openxmlformats.org/officeDocument/2006/relationships/image" Target="../media/image7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2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33DC3-EBB9-486D-AEA6-80B8156334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4F06C4-7AD9-499A-81AA-9655AD2FB7C6}">
      <dgm:prSet/>
      <dgm:spPr/>
      <dgm:t>
        <a:bodyPr/>
        <a:lstStyle/>
        <a:p>
          <a:r>
            <a:rPr lang="en-US"/>
            <a:t>Lights</a:t>
          </a:r>
        </a:p>
      </dgm:t>
    </dgm:pt>
    <dgm:pt modelId="{572570E2-034C-4D1D-8EB5-E5EA18D344F1}" type="parTrans" cxnId="{6D442BF2-91D2-40E5-9AC2-580C2E0D4692}">
      <dgm:prSet/>
      <dgm:spPr/>
      <dgm:t>
        <a:bodyPr/>
        <a:lstStyle/>
        <a:p>
          <a:endParaRPr lang="en-US"/>
        </a:p>
      </dgm:t>
    </dgm:pt>
    <dgm:pt modelId="{7F4B4E3C-9CA5-49C9-8097-9476F21A5EEE}" type="sibTrans" cxnId="{6D442BF2-91D2-40E5-9AC2-580C2E0D4692}">
      <dgm:prSet/>
      <dgm:spPr/>
      <dgm:t>
        <a:bodyPr/>
        <a:lstStyle/>
        <a:p>
          <a:endParaRPr lang="en-US"/>
        </a:p>
      </dgm:t>
    </dgm:pt>
    <dgm:pt modelId="{C28C7EA3-1B84-4123-B1EE-55CE006D150E}">
      <dgm:prSet/>
      <dgm:spPr/>
      <dgm:t>
        <a:bodyPr/>
        <a:lstStyle/>
        <a:p>
          <a:r>
            <a:rPr lang="en-US"/>
            <a:t>Cameras</a:t>
          </a:r>
        </a:p>
      </dgm:t>
    </dgm:pt>
    <dgm:pt modelId="{2D9460AD-D78B-4009-8B24-B58E30313DC5}" type="parTrans" cxnId="{CD076184-4493-4876-A497-6539B7F4B118}">
      <dgm:prSet/>
      <dgm:spPr/>
      <dgm:t>
        <a:bodyPr/>
        <a:lstStyle/>
        <a:p>
          <a:endParaRPr lang="en-US"/>
        </a:p>
      </dgm:t>
    </dgm:pt>
    <dgm:pt modelId="{37FED716-9E90-47D0-97F5-417A7584D419}" type="sibTrans" cxnId="{CD076184-4493-4876-A497-6539B7F4B118}">
      <dgm:prSet/>
      <dgm:spPr/>
      <dgm:t>
        <a:bodyPr/>
        <a:lstStyle/>
        <a:p>
          <a:endParaRPr lang="en-US"/>
        </a:p>
      </dgm:t>
    </dgm:pt>
    <dgm:pt modelId="{345AF26A-1325-4812-890D-A065E2FDD7A6}">
      <dgm:prSet/>
      <dgm:spPr/>
      <dgm:t>
        <a:bodyPr/>
        <a:lstStyle/>
        <a:p>
          <a:r>
            <a:rPr lang="en-US" dirty="0" err="1"/>
            <a:t>AR_Manager</a:t>
          </a:r>
          <a:endParaRPr lang="en-US" dirty="0"/>
        </a:p>
      </dgm:t>
    </dgm:pt>
    <dgm:pt modelId="{BCA68B93-116B-4408-BE98-07B35C334C87}" type="parTrans" cxnId="{E1034A4E-CBA7-42C9-9CD4-0CBE7BB24453}">
      <dgm:prSet/>
      <dgm:spPr/>
      <dgm:t>
        <a:bodyPr/>
        <a:lstStyle/>
        <a:p>
          <a:endParaRPr lang="en-US"/>
        </a:p>
      </dgm:t>
    </dgm:pt>
    <dgm:pt modelId="{F0A28BE1-1B70-4FA0-A9A7-E03F902AE295}" type="sibTrans" cxnId="{E1034A4E-CBA7-42C9-9CD4-0CBE7BB24453}">
      <dgm:prSet/>
      <dgm:spPr/>
      <dgm:t>
        <a:bodyPr/>
        <a:lstStyle/>
        <a:p>
          <a:endParaRPr lang="en-US"/>
        </a:p>
      </dgm:t>
    </dgm:pt>
    <dgm:pt modelId="{35EC480E-F103-472A-9B92-948DE36D882B}">
      <dgm:prSet/>
      <dgm:spPr/>
      <dgm:t>
        <a:bodyPr/>
        <a:lstStyle/>
        <a:p>
          <a:r>
            <a:rPr lang="en-US"/>
            <a:t>World</a:t>
          </a:r>
        </a:p>
      </dgm:t>
    </dgm:pt>
    <dgm:pt modelId="{48BA35D0-B996-4307-A965-76E866D94461}" type="parTrans" cxnId="{FB78264D-A456-45A3-8F27-23AFBF66E0EB}">
      <dgm:prSet/>
      <dgm:spPr/>
      <dgm:t>
        <a:bodyPr/>
        <a:lstStyle/>
        <a:p>
          <a:endParaRPr lang="en-US"/>
        </a:p>
      </dgm:t>
    </dgm:pt>
    <dgm:pt modelId="{2C26F8DA-B4E6-42C5-8A34-B5DA152E2497}" type="sibTrans" cxnId="{FB78264D-A456-45A3-8F27-23AFBF66E0EB}">
      <dgm:prSet/>
      <dgm:spPr/>
      <dgm:t>
        <a:bodyPr/>
        <a:lstStyle/>
        <a:p>
          <a:endParaRPr lang="en-US"/>
        </a:p>
      </dgm:t>
    </dgm:pt>
    <dgm:pt modelId="{52597FF8-81AD-468E-A35C-8A838BCA796A}">
      <dgm:prSet/>
      <dgm:spPr/>
      <dgm:t>
        <a:bodyPr/>
        <a:lstStyle/>
        <a:p>
          <a:r>
            <a:rPr lang="en-US"/>
            <a:t>GUI</a:t>
          </a:r>
        </a:p>
      </dgm:t>
    </dgm:pt>
    <dgm:pt modelId="{CD26F689-64EF-4380-B72C-754B60B241E1}" type="parTrans" cxnId="{D734ACC6-BE70-44D6-8DBC-00AE5F6F72FC}">
      <dgm:prSet/>
      <dgm:spPr/>
      <dgm:t>
        <a:bodyPr/>
        <a:lstStyle/>
        <a:p>
          <a:endParaRPr lang="en-US"/>
        </a:p>
      </dgm:t>
    </dgm:pt>
    <dgm:pt modelId="{A7F1347B-5E04-4A55-AB79-74D762FB6051}" type="sibTrans" cxnId="{D734ACC6-BE70-44D6-8DBC-00AE5F6F72FC}">
      <dgm:prSet/>
      <dgm:spPr/>
      <dgm:t>
        <a:bodyPr/>
        <a:lstStyle/>
        <a:p>
          <a:endParaRPr lang="en-US"/>
        </a:p>
      </dgm:t>
    </dgm:pt>
    <dgm:pt modelId="{0EFBACA3-0389-49DC-B506-3EA085DF3A0E}">
      <dgm:prSet/>
      <dgm:spPr/>
      <dgm:t>
        <a:bodyPr/>
        <a:lstStyle/>
        <a:p>
          <a:r>
            <a:rPr lang="en-US"/>
            <a:t>Scene_Manager</a:t>
          </a:r>
        </a:p>
      </dgm:t>
    </dgm:pt>
    <dgm:pt modelId="{F961741D-B865-4C7D-8049-7E703260F9F8}" type="parTrans" cxnId="{5A9FF7EC-11B4-4D73-BBC4-D396381F258E}">
      <dgm:prSet/>
      <dgm:spPr/>
      <dgm:t>
        <a:bodyPr/>
        <a:lstStyle/>
        <a:p>
          <a:endParaRPr lang="en-US"/>
        </a:p>
      </dgm:t>
    </dgm:pt>
    <dgm:pt modelId="{7591B16F-6A35-4117-9A70-557C4AE908EC}" type="sibTrans" cxnId="{5A9FF7EC-11B4-4D73-BBC4-D396381F258E}">
      <dgm:prSet/>
      <dgm:spPr/>
      <dgm:t>
        <a:bodyPr/>
        <a:lstStyle/>
        <a:p>
          <a:endParaRPr lang="en-US"/>
        </a:p>
      </dgm:t>
    </dgm:pt>
    <dgm:pt modelId="{2BEB362D-A1F8-486A-9BCC-813DAF54D631}">
      <dgm:prSet/>
      <dgm:spPr/>
      <dgm:t>
        <a:bodyPr/>
        <a:lstStyle/>
        <a:p>
          <a:r>
            <a:rPr lang="en-US" dirty="0"/>
            <a:t>_Dynamic</a:t>
          </a:r>
        </a:p>
      </dgm:t>
    </dgm:pt>
    <dgm:pt modelId="{9B288090-F16C-487B-8543-56E87A9945C2}" type="parTrans" cxnId="{0FB1B80E-4CDF-4188-8FE2-86E6C60C98CA}">
      <dgm:prSet/>
      <dgm:spPr/>
      <dgm:t>
        <a:bodyPr/>
        <a:lstStyle/>
        <a:p>
          <a:endParaRPr lang="en-US"/>
        </a:p>
      </dgm:t>
    </dgm:pt>
    <dgm:pt modelId="{2EDE54B7-A217-404F-A203-B46C9DE361B8}" type="sibTrans" cxnId="{0FB1B80E-4CDF-4188-8FE2-86E6C60C98CA}">
      <dgm:prSet/>
      <dgm:spPr/>
      <dgm:t>
        <a:bodyPr/>
        <a:lstStyle/>
        <a:p>
          <a:endParaRPr lang="en-US"/>
        </a:p>
      </dgm:t>
    </dgm:pt>
    <dgm:pt modelId="{6A32DB4B-F638-46D7-82BC-A6CFE0DAB010}" type="pres">
      <dgm:prSet presAssocID="{99933DC3-EBB9-486D-AEA6-80B8156334CE}" presName="root" presStyleCnt="0">
        <dgm:presLayoutVars>
          <dgm:dir/>
          <dgm:resizeHandles val="exact"/>
        </dgm:presLayoutVars>
      </dgm:prSet>
      <dgm:spPr/>
    </dgm:pt>
    <dgm:pt modelId="{9CB3E189-A1A2-4959-A798-296B6EFD2677}" type="pres">
      <dgm:prSet presAssocID="{164F06C4-7AD9-499A-81AA-9655AD2FB7C6}" presName="compNode" presStyleCnt="0"/>
      <dgm:spPr/>
    </dgm:pt>
    <dgm:pt modelId="{27E4090E-F789-4503-B483-BFEB9836BA43}" type="pres">
      <dgm:prSet presAssocID="{164F06C4-7AD9-499A-81AA-9655AD2FB7C6}" presName="bgRect" presStyleLbl="bgShp" presStyleIdx="0" presStyleCnt="7"/>
      <dgm:spPr/>
    </dgm:pt>
    <dgm:pt modelId="{C38D8D96-809F-4C14-9C3B-984A092B6D8E}" type="pres">
      <dgm:prSet presAssocID="{164F06C4-7AD9-499A-81AA-9655AD2FB7C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0BBDEDDA-D4ED-408C-95C0-897A641512DE}" type="pres">
      <dgm:prSet presAssocID="{164F06C4-7AD9-499A-81AA-9655AD2FB7C6}" presName="spaceRect" presStyleCnt="0"/>
      <dgm:spPr/>
    </dgm:pt>
    <dgm:pt modelId="{B0074542-4E38-4A22-B19E-DE3F57B63600}" type="pres">
      <dgm:prSet presAssocID="{164F06C4-7AD9-499A-81AA-9655AD2FB7C6}" presName="parTx" presStyleLbl="revTx" presStyleIdx="0" presStyleCnt="7">
        <dgm:presLayoutVars>
          <dgm:chMax val="0"/>
          <dgm:chPref val="0"/>
        </dgm:presLayoutVars>
      </dgm:prSet>
      <dgm:spPr/>
    </dgm:pt>
    <dgm:pt modelId="{336F08E9-BD5E-40EE-96BD-3A93B9554A12}" type="pres">
      <dgm:prSet presAssocID="{7F4B4E3C-9CA5-49C9-8097-9476F21A5EEE}" presName="sibTrans" presStyleCnt="0"/>
      <dgm:spPr/>
    </dgm:pt>
    <dgm:pt modelId="{5FF928BA-08D2-4C99-98A7-B399B9C514F5}" type="pres">
      <dgm:prSet presAssocID="{C28C7EA3-1B84-4123-B1EE-55CE006D150E}" presName="compNode" presStyleCnt="0"/>
      <dgm:spPr/>
    </dgm:pt>
    <dgm:pt modelId="{13860827-3162-410C-8B55-97BF66A812C9}" type="pres">
      <dgm:prSet presAssocID="{C28C7EA3-1B84-4123-B1EE-55CE006D150E}" presName="bgRect" presStyleLbl="bgShp" presStyleIdx="1" presStyleCnt="7"/>
      <dgm:spPr/>
    </dgm:pt>
    <dgm:pt modelId="{C3823F62-A5FC-45BB-B16D-2003B54DDA9E}" type="pres">
      <dgm:prSet presAssocID="{C28C7EA3-1B84-4123-B1EE-55CE006D150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4AD0B4B-F440-4CCA-9E2E-A2E8B2CE0AFF}" type="pres">
      <dgm:prSet presAssocID="{C28C7EA3-1B84-4123-B1EE-55CE006D150E}" presName="spaceRect" presStyleCnt="0"/>
      <dgm:spPr/>
    </dgm:pt>
    <dgm:pt modelId="{6712D131-4FD6-4103-A780-EBE711D53F48}" type="pres">
      <dgm:prSet presAssocID="{C28C7EA3-1B84-4123-B1EE-55CE006D150E}" presName="parTx" presStyleLbl="revTx" presStyleIdx="1" presStyleCnt="7">
        <dgm:presLayoutVars>
          <dgm:chMax val="0"/>
          <dgm:chPref val="0"/>
        </dgm:presLayoutVars>
      </dgm:prSet>
      <dgm:spPr/>
    </dgm:pt>
    <dgm:pt modelId="{102257DB-38F6-43C1-A7E9-EC145973A5C6}" type="pres">
      <dgm:prSet presAssocID="{37FED716-9E90-47D0-97F5-417A7584D419}" presName="sibTrans" presStyleCnt="0"/>
      <dgm:spPr/>
    </dgm:pt>
    <dgm:pt modelId="{90AB3C74-020B-44A0-AD99-4CFA3EEBB06C}" type="pres">
      <dgm:prSet presAssocID="{345AF26A-1325-4812-890D-A065E2FDD7A6}" presName="compNode" presStyleCnt="0"/>
      <dgm:spPr/>
    </dgm:pt>
    <dgm:pt modelId="{F8DC2C0E-B307-4E99-9804-B53A71C02551}" type="pres">
      <dgm:prSet presAssocID="{345AF26A-1325-4812-890D-A065E2FDD7A6}" presName="bgRect" presStyleLbl="bgShp" presStyleIdx="2" presStyleCnt="7"/>
      <dgm:spPr/>
    </dgm:pt>
    <dgm:pt modelId="{BC8F8C44-A33A-44D8-9604-6E93AAA928B8}" type="pres">
      <dgm:prSet presAssocID="{345AF26A-1325-4812-890D-A065E2FDD7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D5202AC-9FE5-4084-8726-80DEC6E15445}" type="pres">
      <dgm:prSet presAssocID="{345AF26A-1325-4812-890D-A065E2FDD7A6}" presName="spaceRect" presStyleCnt="0"/>
      <dgm:spPr/>
    </dgm:pt>
    <dgm:pt modelId="{AC6CA826-3AB5-42B9-8E5B-33A3E3CA555F}" type="pres">
      <dgm:prSet presAssocID="{345AF26A-1325-4812-890D-A065E2FDD7A6}" presName="parTx" presStyleLbl="revTx" presStyleIdx="2" presStyleCnt="7">
        <dgm:presLayoutVars>
          <dgm:chMax val="0"/>
          <dgm:chPref val="0"/>
        </dgm:presLayoutVars>
      </dgm:prSet>
      <dgm:spPr/>
    </dgm:pt>
    <dgm:pt modelId="{F68AE226-6E13-470D-A972-E1F04D021D83}" type="pres">
      <dgm:prSet presAssocID="{F0A28BE1-1B70-4FA0-A9A7-E03F902AE295}" presName="sibTrans" presStyleCnt="0"/>
      <dgm:spPr/>
    </dgm:pt>
    <dgm:pt modelId="{3C24CF20-41D0-4CAD-A078-25398A293363}" type="pres">
      <dgm:prSet presAssocID="{35EC480E-F103-472A-9B92-948DE36D882B}" presName="compNode" presStyleCnt="0"/>
      <dgm:spPr/>
    </dgm:pt>
    <dgm:pt modelId="{69B59D33-BEF3-408D-8343-654067DBAF4D}" type="pres">
      <dgm:prSet presAssocID="{35EC480E-F103-472A-9B92-948DE36D882B}" presName="bgRect" presStyleLbl="bgShp" presStyleIdx="3" presStyleCnt="7"/>
      <dgm:spPr/>
    </dgm:pt>
    <dgm:pt modelId="{3C1EBDEE-C6CE-43CC-A290-D4EE87C2DDCB}" type="pres">
      <dgm:prSet presAssocID="{35EC480E-F103-472A-9B92-948DE36D882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BC973B6-4F64-406E-A44B-A097DF1F09E5}" type="pres">
      <dgm:prSet presAssocID="{35EC480E-F103-472A-9B92-948DE36D882B}" presName="spaceRect" presStyleCnt="0"/>
      <dgm:spPr/>
    </dgm:pt>
    <dgm:pt modelId="{7737B9B4-30BE-4997-A660-80F9C38E4F0B}" type="pres">
      <dgm:prSet presAssocID="{35EC480E-F103-472A-9B92-948DE36D882B}" presName="parTx" presStyleLbl="revTx" presStyleIdx="3" presStyleCnt="7">
        <dgm:presLayoutVars>
          <dgm:chMax val="0"/>
          <dgm:chPref val="0"/>
        </dgm:presLayoutVars>
      </dgm:prSet>
      <dgm:spPr/>
    </dgm:pt>
    <dgm:pt modelId="{AD9A54EE-FB1D-4394-A46B-67291599CAA1}" type="pres">
      <dgm:prSet presAssocID="{2C26F8DA-B4E6-42C5-8A34-B5DA152E2497}" presName="sibTrans" presStyleCnt="0"/>
      <dgm:spPr/>
    </dgm:pt>
    <dgm:pt modelId="{EA9AEA3A-8F3F-4555-96D5-37D6A7B3A85E}" type="pres">
      <dgm:prSet presAssocID="{52597FF8-81AD-468E-A35C-8A838BCA796A}" presName="compNode" presStyleCnt="0"/>
      <dgm:spPr/>
    </dgm:pt>
    <dgm:pt modelId="{2E972D28-1F9F-44E3-BC29-4C6C77A62C67}" type="pres">
      <dgm:prSet presAssocID="{52597FF8-81AD-468E-A35C-8A838BCA796A}" presName="bgRect" presStyleLbl="bgShp" presStyleIdx="4" presStyleCnt="7"/>
      <dgm:spPr/>
    </dgm:pt>
    <dgm:pt modelId="{7C9268A6-CF44-4D81-B679-572DC431D922}" type="pres">
      <dgm:prSet presAssocID="{52597FF8-81AD-468E-A35C-8A838BCA796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9FBE726-3E56-43D2-A320-F99FD73FE1F3}" type="pres">
      <dgm:prSet presAssocID="{52597FF8-81AD-468E-A35C-8A838BCA796A}" presName="spaceRect" presStyleCnt="0"/>
      <dgm:spPr/>
    </dgm:pt>
    <dgm:pt modelId="{2393FF9A-39EF-4B96-ABFF-2E97737C2D4F}" type="pres">
      <dgm:prSet presAssocID="{52597FF8-81AD-468E-A35C-8A838BCA796A}" presName="parTx" presStyleLbl="revTx" presStyleIdx="4" presStyleCnt="7">
        <dgm:presLayoutVars>
          <dgm:chMax val="0"/>
          <dgm:chPref val="0"/>
        </dgm:presLayoutVars>
      </dgm:prSet>
      <dgm:spPr/>
    </dgm:pt>
    <dgm:pt modelId="{AD8AE88B-D0ED-47B2-9F8F-42B044116DC5}" type="pres">
      <dgm:prSet presAssocID="{A7F1347B-5E04-4A55-AB79-74D762FB6051}" presName="sibTrans" presStyleCnt="0"/>
      <dgm:spPr/>
    </dgm:pt>
    <dgm:pt modelId="{4F05740F-EF34-484E-85B2-281CC9346CF4}" type="pres">
      <dgm:prSet presAssocID="{0EFBACA3-0389-49DC-B506-3EA085DF3A0E}" presName="compNode" presStyleCnt="0"/>
      <dgm:spPr/>
    </dgm:pt>
    <dgm:pt modelId="{B9ACC49C-3501-403C-8246-3FE7926BE101}" type="pres">
      <dgm:prSet presAssocID="{0EFBACA3-0389-49DC-B506-3EA085DF3A0E}" presName="bgRect" presStyleLbl="bgShp" presStyleIdx="5" presStyleCnt="7"/>
      <dgm:spPr/>
    </dgm:pt>
    <dgm:pt modelId="{393802C0-8BDD-4233-8F4F-3E2EE688E961}" type="pres">
      <dgm:prSet presAssocID="{0EFBACA3-0389-49DC-B506-3EA085DF3A0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9C233A6-2459-43FA-923E-C449082DF56D}" type="pres">
      <dgm:prSet presAssocID="{0EFBACA3-0389-49DC-B506-3EA085DF3A0E}" presName="spaceRect" presStyleCnt="0"/>
      <dgm:spPr/>
    </dgm:pt>
    <dgm:pt modelId="{E82601E8-14CC-4522-9738-BCBD94A4572F}" type="pres">
      <dgm:prSet presAssocID="{0EFBACA3-0389-49DC-B506-3EA085DF3A0E}" presName="parTx" presStyleLbl="revTx" presStyleIdx="5" presStyleCnt="7">
        <dgm:presLayoutVars>
          <dgm:chMax val="0"/>
          <dgm:chPref val="0"/>
        </dgm:presLayoutVars>
      </dgm:prSet>
      <dgm:spPr/>
    </dgm:pt>
    <dgm:pt modelId="{DCCF364C-15D7-4A08-AA5A-F795A26C6A81}" type="pres">
      <dgm:prSet presAssocID="{7591B16F-6A35-4117-9A70-557C4AE908EC}" presName="sibTrans" presStyleCnt="0"/>
      <dgm:spPr/>
    </dgm:pt>
    <dgm:pt modelId="{3992A2BC-F054-4D65-8368-453D9D6EBBAB}" type="pres">
      <dgm:prSet presAssocID="{2BEB362D-A1F8-486A-9BCC-813DAF54D631}" presName="compNode" presStyleCnt="0"/>
      <dgm:spPr/>
    </dgm:pt>
    <dgm:pt modelId="{7745E696-9A08-4DFB-8050-4598D25E0C0C}" type="pres">
      <dgm:prSet presAssocID="{2BEB362D-A1F8-486A-9BCC-813DAF54D631}" presName="bgRect" presStyleLbl="bgShp" presStyleIdx="6" presStyleCnt="7"/>
      <dgm:spPr/>
    </dgm:pt>
    <dgm:pt modelId="{D3428805-836C-4F3B-8146-218A61C007D9}" type="pres">
      <dgm:prSet presAssocID="{2BEB362D-A1F8-486A-9BCC-813DAF54D63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A56B200-557D-4B7C-98ED-B7A93CDDD6F5}" type="pres">
      <dgm:prSet presAssocID="{2BEB362D-A1F8-486A-9BCC-813DAF54D631}" presName="spaceRect" presStyleCnt="0"/>
      <dgm:spPr/>
    </dgm:pt>
    <dgm:pt modelId="{34BCC32A-F9CA-4711-8B71-55B69A7CE776}" type="pres">
      <dgm:prSet presAssocID="{2BEB362D-A1F8-486A-9BCC-813DAF54D63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FB1B80E-4CDF-4188-8FE2-86E6C60C98CA}" srcId="{99933DC3-EBB9-486D-AEA6-80B8156334CE}" destId="{2BEB362D-A1F8-486A-9BCC-813DAF54D631}" srcOrd="6" destOrd="0" parTransId="{9B288090-F16C-487B-8543-56E87A9945C2}" sibTransId="{2EDE54B7-A217-404F-A203-B46C9DE361B8}"/>
    <dgm:cxn modelId="{B576CA69-10FC-48D9-85D4-5A01C4C2F5AA}" type="presOf" srcId="{C28C7EA3-1B84-4123-B1EE-55CE006D150E}" destId="{6712D131-4FD6-4103-A780-EBE711D53F48}" srcOrd="0" destOrd="0" presId="urn:microsoft.com/office/officeart/2018/2/layout/IconVerticalSolidList"/>
    <dgm:cxn modelId="{FB78264D-A456-45A3-8F27-23AFBF66E0EB}" srcId="{99933DC3-EBB9-486D-AEA6-80B8156334CE}" destId="{35EC480E-F103-472A-9B92-948DE36D882B}" srcOrd="3" destOrd="0" parTransId="{48BA35D0-B996-4307-A965-76E866D94461}" sibTransId="{2C26F8DA-B4E6-42C5-8A34-B5DA152E2497}"/>
    <dgm:cxn modelId="{E1034A4E-CBA7-42C9-9CD4-0CBE7BB24453}" srcId="{99933DC3-EBB9-486D-AEA6-80B8156334CE}" destId="{345AF26A-1325-4812-890D-A065E2FDD7A6}" srcOrd="2" destOrd="0" parTransId="{BCA68B93-116B-4408-BE98-07B35C334C87}" sibTransId="{F0A28BE1-1B70-4FA0-A9A7-E03F902AE295}"/>
    <dgm:cxn modelId="{D26D5E55-9D79-4F16-9CDC-16725BE20DD8}" type="presOf" srcId="{52597FF8-81AD-468E-A35C-8A838BCA796A}" destId="{2393FF9A-39EF-4B96-ABFF-2E97737C2D4F}" srcOrd="0" destOrd="0" presId="urn:microsoft.com/office/officeart/2018/2/layout/IconVerticalSolidList"/>
    <dgm:cxn modelId="{CD076184-4493-4876-A497-6539B7F4B118}" srcId="{99933DC3-EBB9-486D-AEA6-80B8156334CE}" destId="{C28C7EA3-1B84-4123-B1EE-55CE006D150E}" srcOrd="1" destOrd="0" parTransId="{2D9460AD-D78B-4009-8B24-B58E30313DC5}" sibTransId="{37FED716-9E90-47D0-97F5-417A7584D419}"/>
    <dgm:cxn modelId="{1921238E-D620-40D8-91E8-E1E3CC64C7FB}" type="presOf" srcId="{35EC480E-F103-472A-9B92-948DE36D882B}" destId="{7737B9B4-30BE-4997-A660-80F9C38E4F0B}" srcOrd="0" destOrd="0" presId="urn:microsoft.com/office/officeart/2018/2/layout/IconVerticalSolidList"/>
    <dgm:cxn modelId="{A817FA9A-F9B6-4449-933D-275A55993EF7}" type="presOf" srcId="{0EFBACA3-0389-49DC-B506-3EA085DF3A0E}" destId="{E82601E8-14CC-4522-9738-BCBD94A4572F}" srcOrd="0" destOrd="0" presId="urn:microsoft.com/office/officeart/2018/2/layout/IconVerticalSolidList"/>
    <dgm:cxn modelId="{87AF25A7-6152-49E9-B165-27768BB8DE2F}" type="presOf" srcId="{164F06C4-7AD9-499A-81AA-9655AD2FB7C6}" destId="{B0074542-4E38-4A22-B19E-DE3F57B63600}" srcOrd="0" destOrd="0" presId="urn:microsoft.com/office/officeart/2018/2/layout/IconVerticalSolidList"/>
    <dgm:cxn modelId="{4D4C57A7-798B-405E-B928-640E2ED425B7}" type="presOf" srcId="{345AF26A-1325-4812-890D-A065E2FDD7A6}" destId="{AC6CA826-3AB5-42B9-8E5B-33A3E3CA555F}" srcOrd="0" destOrd="0" presId="urn:microsoft.com/office/officeart/2018/2/layout/IconVerticalSolidList"/>
    <dgm:cxn modelId="{D734ACC6-BE70-44D6-8DBC-00AE5F6F72FC}" srcId="{99933DC3-EBB9-486D-AEA6-80B8156334CE}" destId="{52597FF8-81AD-468E-A35C-8A838BCA796A}" srcOrd="4" destOrd="0" parTransId="{CD26F689-64EF-4380-B72C-754B60B241E1}" sibTransId="{A7F1347B-5E04-4A55-AB79-74D762FB6051}"/>
    <dgm:cxn modelId="{3925C2E1-BA14-40BB-9B2C-67A7C76FAF40}" type="presOf" srcId="{2BEB362D-A1F8-486A-9BCC-813DAF54D631}" destId="{34BCC32A-F9CA-4711-8B71-55B69A7CE776}" srcOrd="0" destOrd="0" presId="urn:microsoft.com/office/officeart/2018/2/layout/IconVerticalSolidList"/>
    <dgm:cxn modelId="{5A9FF7EC-11B4-4D73-BBC4-D396381F258E}" srcId="{99933DC3-EBB9-486D-AEA6-80B8156334CE}" destId="{0EFBACA3-0389-49DC-B506-3EA085DF3A0E}" srcOrd="5" destOrd="0" parTransId="{F961741D-B865-4C7D-8049-7E703260F9F8}" sibTransId="{7591B16F-6A35-4117-9A70-557C4AE908EC}"/>
    <dgm:cxn modelId="{6D442BF2-91D2-40E5-9AC2-580C2E0D4692}" srcId="{99933DC3-EBB9-486D-AEA6-80B8156334CE}" destId="{164F06C4-7AD9-499A-81AA-9655AD2FB7C6}" srcOrd="0" destOrd="0" parTransId="{572570E2-034C-4D1D-8EB5-E5EA18D344F1}" sibTransId="{7F4B4E3C-9CA5-49C9-8097-9476F21A5EEE}"/>
    <dgm:cxn modelId="{1F72B6FE-E0A3-446B-B5D7-0500FC6321FC}" type="presOf" srcId="{99933DC3-EBB9-486D-AEA6-80B8156334CE}" destId="{6A32DB4B-F638-46D7-82BC-A6CFE0DAB010}" srcOrd="0" destOrd="0" presId="urn:microsoft.com/office/officeart/2018/2/layout/IconVerticalSolidList"/>
    <dgm:cxn modelId="{A1ECD513-6C49-419D-8BDC-A2576B74DA9E}" type="presParOf" srcId="{6A32DB4B-F638-46D7-82BC-A6CFE0DAB010}" destId="{9CB3E189-A1A2-4959-A798-296B6EFD2677}" srcOrd="0" destOrd="0" presId="urn:microsoft.com/office/officeart/2018/2/layout/IconVerticalSolidList"/>
    <dgm:cxn modelId="{2911BCC5-7484-4862-84B8-3888242C9AF5}" type="presParOf" srcId="{9CB3E189-A1A2-4959-A798-296B6EFD2677}" destId="{27E4090E-F789-4503-B483-BFEB9836BA43}" srcOrd="0" destOrd="0" presId="urn:microsoft.com/office/officeart/2018/2/layout/IconVerticalSolidList"/>
    <dgm:cxn modelId="{EF286958-9CC9-455C-8544-A93DFDC4B78E}" type="presParOf" srcId="{9CB3E189-A1A2-4959-A798-296B6EFD2677}" destId="{C38D8D96-809F-4C14-9C3B-984A092B6D8E}" srcOrd="1" destOrd="0" presId="urn:microsoft.com/office/officeart/2018/2/layout/IconVerticalSolidList"/>
    <dgm:cxn modelId="{03214FEC-D83C-4867-B83E-F28E15DA066D}" type="presParOf" srcId="{9CB3E189-A1A2-4959-A798-296B6EFD2677}" destId="{0BBDEDDA-D4ED-408C-95C0-897A641512DE}" srcOrd="2" destOrd="0" presId="urn:microsoft.com/office/officeart/2018/2/layout/IconVerticalSolidList"/>
    <dgm:cxn modelId="{55407BDE-8640-4D2E-A2E6-5E2830E9EE98}" type="presParOf" srcId="{9CB3E189-A1A2-4959-A798-296B6EFD2677}" destId="{B0074542-4E38-4A22-B19E-DE3F57B63600}" srcOrd="3" destOrd="0" presId="urn:microsoft.com/office/officeart/2018/2/layout/IconVerticalSolidList"/>
    <dgm:cxn modelId="{774CBFA7-A441-4560-B634-F04141AB688E}" type="presParOf" srcId="{6A32DB4B-F638-46D7-82BC-A6CFE0DAB010}" destId="{336F08E9-BD5E-40EE-96BD-3A93B9554A12}" srcOrd="1" destOrd="0" presId="urn:microsoft.com/office/officeart/2018/2/layout/IconVerticalSolidList"/>
    <dgm:cxn modelId="{D092940A-3465-4084-9EEA-EECE4A726EC7}" type="presParOf" srcId="{6A32DB4B-F638-46D7-82BC-A6CFE0DAB010}" destId="{5FF928BA-08D2-4C99-98A7-B399B9C514F5}" srcOrd="2" destOrd="0" presId="urn:microsoft.com/office/officeart/2018/2/layout/IconVerticalSolidList"/>
    <dgm:cxn modelId="{C5BD6878-2A23-490B-98D6-A20920C37142}" type="presParOf" srcId="{5FF928BA-08D2-4C99-98A7-B399B9C514F5}" destId="{13860827-3162-410C-8B55-97BF66A812C9}" srcOrd="0" destOrd="0" presId="urn:microsoft.com/office/officeart/2018/2/layout/IconVerticalSolidList"/>
    <dgm:cxn modelId="{6FEAFC88-D94C-4C39-9964-B676AC73D151}" type="presParOf" srcId="{5FF928BA-08D2-4C99-98A7-B399B9C514F5}" destId="{C3823F62-A5FC-45BB-B16D-2003B54DDA9E}" srcOrd="1" destOrd="0" presId="urn:microsoft.com/office/officeart/2018/2/layout/IconVerticalSolidList"/>
    <dgm:cxn modelId="{B28E0854-E2EF-4A0A-903D-FB60CAEFD66B}" type="presParOf" srcId="{5FF928BA-08D2-4C99-98A7-B399B9C514F5}" destId="{74AD0B4B-F440-4CCA-9E2E-A2E8B2CE0AFF}" srcOrd="2" destOrd="0" presId="urn:microsoft.com/office/officeart/2018/2/layout/IconVerticalSolidList"/>
    <dgm:cxn modelId="{B13C5868-9BE9-487B-8ACA-DC3719688CF1}" type="presParOf" srcId="{5FF928BA-08D2-4C99-98A7-B399B9C514F5}" destId="{6712D131-4FD6-4103-A780-EBE711D53F48}" srcOrd="3" destOrd="0" presId="urn:microsoft.com/office/officeart/2018/2/layout/IconVerticalSolidList"/>
    <dgm:cxn modelId="{2E64DA85-624A-454A-BDEB-E3B7AC9F5B05}" type="presParOf" srcId="{6A32DB4B-F638-46D7-82BC-A6CFE0DAB010}" destId="{102257DB-38F6-43C1-A7E9-EC145973A5C6}" srcOrd="3" destOrd="0" presId="urn:microsoft.com/office/officeart/2018/2/layout/IconVerticalSolidList"/>
    <dgm:cxn modelId="{78A021F5-9D6A-4F52-93D7-D8F9754FF93F}" type="presParOf" srcId="{6A32DB4B-F638-46D7-82BC-A6CFE0DAB010}" destId="{90AB3C74-020B-44A0-AD99-4CFA3EEBB06C}" srcOrd="4" destOrd="0" presId="urn:microsoft.com/office/officeart/2018/2/layout/IconVerticalSolidList"/>
    <dgm:cxn modelId="{8730448C-AD68-4824-A27A-FF497B9A48C1}" type="presParOf" srcId="{90AB3C74-020B-44A0-AD99-4CFA3EEBB06C}" destId="{F8DC2C0E-B307-4E99-9804-B53A71C02551}" srcOrd="0" destOrd="0" presId="urn:microsoft.com/office/officeart/2018/2/layout/IconVerticalSolidList"/>
    <dgm:cxn modelId="{51181B3D-106A-4132-BAC0-1131C1C78F46}" type="presParOf" srcId="{90AB3C74-020B-44A0-AD99-4CFA3EEBB06C}" destId="{BC8F8C44-A33A-44D8-9604-6E93AAA928B8}" srcOrd="1" destOrd="0" presId="urn:microsoft.com/office/officeart/2018/2/layout/IconVerticalSolidList"/>
    <dgm:cxn modelId="{C359FA10-1BB6-48D9-820B-C309C0E61470}" type="presParOf" srcId="{90AB3C74-020B-44A0-AD99-4CFA3EEBB06C}" destId="{1D5202AC-9FE5-4084-8726-80DEC6E15445}" srcOrd="2" destOrd="0" presId="urn:microsoft.com/office/officeart/2018/2/layout/IconVerticalSolidList"/>
    <dgm:cxn modelId="{B069803D-8A05-40E3-BDBE-5C56E884A63C}" type="presParOf" srcId="{90AB3C74-020B-44A0-AD99-4CFA3EEBB06C}" destId="{AC6CA826-3AB5-42B9-8E5B-33A3E3CA555F}" srcOrd="3" destOrd="0" presId="urn:microsoft.com/office/officeart/2018/2/layout/IconVerticalSolidList"/>
    <dgm:cxn modelId="{9560AC91-5B49-4CD9-8AB4-516AA540B2C5}" type="presParOf" srcId="{6A32DB4B-F638-46D7-82BC-A6CFE0DAB010}" destId="{F68AE226-6E13-470D-A972-E1F04D021D83}" srcOrd="5" destOrd="0" presId="urn:microsoft.com/office/officeart/2018/2/layout/IconVerticalSolidList"/>
    <dgm:cxn modelId="{0AD812A9-F47C-4EDC-9613-B7E5EBE743B0}" type="presParOf" srcId="{6A32DB4B-F638-46D7-82BC-A6CFE0DAB010}" destId="{3C24CF20-41D0-4CAD-A078-25398A293363}" srcOrd="6" destOrd="0" presId="urn:microsoft.com/office/officeart/2018/2/layout/IconVerticalSolidList"/>
    <dgm:cxn modelId="{D4C1B3BD-64DB-4158-804C-AFB70208F7FA}" type="presParOf" srcId="{3C24CF20-41D0-4CAD-A078-25398A293363}" destId="{69B59D33-BEF3-408D-8343-654067DBAF4D}" srcOrd="0" destOrd="0" presId="urn:microsoft.com/office/officeart/2018/2/layout/IconVerticalSolidList"/>
    <dgm:cxn modelId="{ABC4052F-6977-4EB1-9601-C3F0CAEC79BB}" type="presParOf" srcId="{3C24CF20-41D0-4CAD-A078-25398A293363}" destId="{3C1EBDEE-C6CE-43CC-A290-D4EE87C2DDCB}" srcOrd="1" destOrd="0" presId="urn:microsoft.com/office/officeart/2018/2/layout/IconVerticalSolidList"/>
    <dgm:cxn modelId="{C249E317-105B-4065-BB98-9C376E5F8E5A}" type="presParOf" srcId="{3C24CF20-41D0-4CAD-A078-25398A293363}" destId="{2BC973B6-4F64-406E-A44B-A097DF1F09E5}" srcOrd="2" destOrd="0" presId="urn:microsoft.com/office/officeart/2018/2/layout/IconVerticalSolidList"/>
    <dgm:cxn modelId="{98F5A48B-F5F2-4239-8D70-01A221DA930E}" type="presParOf" srcId="{3C24CF20-41D0-4CAD-A078-25398A293363}" destId="{7737B9B4-30BE-4997-A660-80F9C38E4F0B}" srcOrd="3" destOrd="0" presId="urn:microsoft.com/office/officeart/2018/2/layout/IconVerticalSolidList"/>
    <dgm:cxn modelId="{0555AFAE-8A02-49AE-958D-9A058477200F}" type="presParOf" srcId="{6A32DB4B-F638-46D7-82BC-A6CFE0DAB010}" destId="{AD9A54EE-FB1D-4394-A46B-67291599CAA1}" srcOrd="7" destOrd="0" presId="urn:microsoft.com/office/officeart/2018/2/layout/IconVerticalSolidList"/>
    <dgm:cxn modelId="{5067B9C7-C36F-4521-A047-E4CE6D658360}" type="presParOf" srcId="{6A32DB4B-F638-46D7-82BC-A6CFE0DAB010}" destId="{EA9AEA3A-8F3F-4555-96D5-37D6A7B3A85E}" srcOrd="8" destOrd="0" presId="urn:microsoft.com/office/officeart/2018/2/layout/IconVerticalSolidList"/>
    <dgm:cxn modelId="{FA2CD2D8-FB96-4CAE-8513-94129FBB42C4}" type="presParOf" srcId="{EA9AEA3A-8F3F-4555-96D5-37D6A7B3A85E}" destId="{2E972D28-1F9F-44E3-BC29-4C6C77A62C67}" srcOrd="0" destOrd="0" presId="urn:microsoft.com/office/officeart/2018/2/layout/IconVerticalSolidList"/>
    <dgm:cxn modelId="{F8C40A41-64AA-417F-9A33-EBEC4F52DD49}" type="presParOf" srcId="{EA9AEA3A-8F3F-4555-96D5-37D6A7B3A85E}" destId="{7C9268A6-CF44-4D81-B679-572DC431D922}" srcOrd="1" destOrd="0" presId="urn:microsoft.com/office/officeart/2018/2/layout/IconVerticalSolidList"/>
    <dgm:cxn modelId="{550A06AC-03DD-4FC7-8BC8-65E5F5EA2D05}" type="presParOf" srcId="{EA9AEA3A-8F3F-4555-96D5-37D6A7B3A85E}" destId="{D9FBE726-3E56-43D2-A320-F99FD73FE1F3}" srcOrd="2" destOrd="0" presId="urn:microsoft.com/office/officeart/2018/2/layout/IconVerticalSolidList"/>
    <dgm:cxn modelId="{6E63BCDC-2F4F-4C42-A698-648F434DE9F1}" type="presParOf" srcId="{EA9AEA3A-8F3F-4555-96D5-37D6A7B3A85E}" destId="{2393FF9A-39EF-4B96-ABFF-2E97737C2D4F}" srcOrd="3" destOrd="0" presId="urn:microsoft.com/office/officeart/2018/2/layout/IconVerticalSolidList"/>
    <dgm:cxn modelId="{3F96B32E-00D7-4288-9437-AD7763874E51}" type="presParOf" srcId="{6A32DB4B-F638-46D7-82BC-A6CFE0DAB010}" destId="{AD8AE88B-D0ED-47B2-9F8F-42B044116DC5}" srcOrd="9" destOrd="0" presId="urn:microsoft.com/office/officeart/2018/2/layout/IconVerticalSolidList"/>
    <dgm:cxn modelId="{CE83BB56-6039-4A2B-B632-2BA52F9FE3C5}" type="presParOf" srcId="{6A32DB4B-F638-46D7-82BC-A6CFE0DAB010}" destId="{4F05740F-EF34-484E-85B2-281CC9346CF4}" srcOrd="10" destOrd="0" presId="urn:microsoft.com/office/officeart/2018/2/layout/IconVerticalSolidList"/>
    <dgm:cxn modelId="{DAF2ACAA-C743-4A5B-AC93-0258E08C8C86}" type="presParOf" srcId="{4F05740F-EF34-484E-85B2-281CC9346CF4}" destId="{B9ACC49C-3501-403C-8246-3FE7926BE101}" srcOrd="0" destOrd="0" presId="urn:microsoft.com/office/officeart/2018/2/layout/IconVerticalSolidList"/>
    <dgm:cxn modelId="{A950A15D-A5FE-4E8D-97FC-910ED869C4FB}" type="presParOf" srcId="{4F05740F-EF34-484E-85B2-281CC9346CF4}" destId="{393802C0-8BDD-4233-8F4F-3E2EE688E961}" srcOrd="1" destOrd="0" presId="urn:microsoft.com/office/officeart/2018/2/layout/IconVerticalSolidList"/>
    <dgm:cxn modelId="{5EC2A95C-07E3-4FD7-84CD-CFCE0FB9EF13}" type="presParOf" srcId="{4F05740F-EF34-484E-85B2-281CC9346CF4}" destId="{E9C233A6-2459-43FA-923E-C449082DF56D}" srcOrd="2" destOrd="0" presId="urn:microsoft.com/office/officeart/2018/2/layout/IconVerticalSolidList"/>
    <dgm:cxn modelId="{A70A0122-EEC8-4CDE-8005-3683156DAD17}" type="presParOf" srcId="{4F05740F-EF34-484E-85B2-281CC9346CF4}" destId="{E82601E8-14CC-4522-9738-BCBD94A4572F}" srcOrd="3" destOrd="0" presId="urn:microsoft.com/office/officeart/2018/2/layout/IconVerticalSolidList"/>
    <dgm:cxn modelId="{173A22A3-9515-4687-A978-7067AE1DC649}" type="presParOf" srcId="{6A32DB4B-F638-46D7-82BC-A6CFE0DAB010}" destId="{DCCF364C-15D7-4A08-AA5A-F795A26C6A81}" srcOrd="11" destOrd="0" presId="urn:microsoft.com/office/officeart/2018/2/layout/IconVerticalSolidList"/>
    <dgm:cxn modelId="{4641870F-3A57-43B0-9240-80D85439BF07}" type="presParOf" srcId="{6A32DB4B-F638-46D7-82BC-A6CFE0DAB010}" destId="{3992A2BC-F054-4D65-8368-453D9D6EBBAB}" srcOrd="12" destOrd="0" presId="urn:microsoft.com/office/officeart/2018/2/layout/IconVerticalSolidList"/>
    <dgm:cxn modelId="{15599AF5-2C7C-45B4-A430-137463462774}" type="presParOf" srcId="{3992A2BC-F054-4D65-8368-453D9D6EBBAB}" destId="{7745E696-9A08-4DFB-8050-4598D25E0C0C}" srcOrd="0" destOrd="0" presId="urn:microsoft.com/office/officeart/2018/2/layout/IconVerticalSolidList"/>
    <dgm:cxn modelId="{FE9AEE30-A973-4DFB-81B8-E67EC440BB3B}" type="presParOf" srcId="{3992A2BC-F054-4D65-8368-453D9D6EBBAB}" destId="{D3428805-836C-4F3B-8146-218A61C007D9}" srcOrd="1" destOrd="0" presId="urn:microsoft.com/office/officeart/2018/2/layout/IconVerticalSolidList"/>
    <dgm:cxn modelId="{45740FBC-09EE-4339-886A-131FDED5D332}" type="presParOf" srcId="{3992A2BC-F054-4D65-8368-453D9D6EBBAB}" destId="{4A56B200-557D-4B7C-98ED-B7A93CDDD6F5}" srcOrd="2" destOrd="0" presId="urn:microsoft.com/office/officeart/2018/2/layout/IconVerticalSolidList"/>
    <dgm:cxn modelId="{DE49E863-E4AA-41C9-ACE5-F248712D163D}" type="presParOf" srcId="{3992A2BC-F054-4D65-8368-453D9D6EBBAB}" destId="{34BCC32A-F9CA-4711-8B71-55B69A7CE7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090E-F789-4503-B483-BFEB9836BA43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D8D96-809F-4C14-9C3B-984A092B6D8E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4542-4E38-4A22-B19E-DE3F57B63600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Lights</a:t>
          </a:r>
        </a:p>
      </dsp:txBody>
      <dsp:txXfrm>
        <a:off x="799588" y="502"/>
        <a:ext cx="5714015" cy="692284"/>
      </dsp:txXfrm>
    </dsp:sp>
    <dsp:sp modelId="{13860827-3162-410C-8B55-97BF66A812C9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3F62-A5FC-45BB-B16D-2003B54DDA9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2D131-4FD6-4103-A780-EBE711D53F48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Cameras</a:t>
          </a:r>
        </a:p>
      </dsp:txBody>
      <dsp:txXfrm>
        <a:off x="799588" y="865858"/>
        <a:ext cx="5714015" cy="692284"/>
      </dsp:txXfrm>
    </dsp:sp>
    <dsp:sp modelId="{F8DC2C0E-B307-4E99-9804-B53A71C02551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F8C44-A33A-44D8-9604-6E93AAA928B8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CA826-3AB5-42B9-8E5B-33A3E3CA555F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AR_Manager</a:t>
          </a:r>
          <a:endParaRPr lang="en-US" sz="1600" kern="1200" dirty="0"/>
        </a:p>
      </dsp:txBody>
      <dsp:txXfrm>
        <a:off x="799588" y="1731214"/>
        <a:ext cx="5714015" cy="692284"/>
      </dsp:txXfrm>
    </dsp:sp>
    <dsp:sp modelId="{69B59D33-BEF3-408D-8343-654067DBAF4D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EBDEE-C6CE-43CC-A290-D4EE87C2DDCB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7B9B4-30BE-4997-A660-80F9C38E4F0B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World</a:t>
          </a:r>
        </a:p>
      </dsp:txBody>
      <dsp:txXfrm>
        <a:off x="799588" y="2596570"/>
        <a:ext cx="5714015" cy="692284"/>
      </dsp:txXfrm>
    </dsp:sp>
    <dsp:sp modelId="{2E972D28-1F9F-44E3-BC29-4C6C77A62C67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268A6-CF44-4D81-B679-572DC431D92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3FF9A-39EF-4B96-ABFF-2E97737C2D4F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GUI</a:t>
          </a:r>
        </a:p>
      </dsp:txBody>
      <dsp:txXfrm>
        <a:off x="799588" y="3461926"/>
        <a:ext cx="5714015" cy="692284"/>
      </dsp:txXfrm>
    </dsp:sp>
    <dsp:sp modelId="{B9ACC49C-3501-403C-8246-3FE7926BE101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802C0-8BDD-4233-8F4F-3E2EE688E961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601E8-14CC-4522-9738-BCBD94A4572F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Scene_Manager</a:t>
          </a:r>
        </a:p>
      </dsp:txBody>
      <dsp:txXfrm>
        <a:off x="799588" y="4327282"/>
        <a:ext cx="5714015" cy="692284"/>
      </dsp:txXfrm>
    </dsp:sp>
    <dsp:sp modelId="{7745E696-9A08-4DFB-8050-4598D25E0C0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28805-836C-4F3B-8146-218A61C007D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C32A-F9CA-4711-8B71-55B69A7CE776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_Dynamic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609-0C9D-4B15-9DEC-EF4FBDDCA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8405-BAA4-478A-A85C-79C96E5C6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82D3-518D-4EB6-BACD-78066DAD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29D3-925E-4A86-82AB-4B6430F3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CABE-A813-491E-85CB-A5F28426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4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A4D-0824-4ED3-887D-B97BCCA0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FC527-9B97-4328-90E7-10A59FB6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1893-933F-483F-A1C4-17F43FEF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5393-9325-4C4A-8CCE-D724C426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B75F-4CA0-489B-9CEF-30E18ECE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41198-E444-4EDB-8263-FE581F674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F904F-D85B-4626-B6BF-B11281155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1580-8302-4814-9A85-ECC5A357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276A-7684-4DDD-92FE-ADD00C74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0EE2-213A-4B42-84F7-7F769E7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8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8E30-2569-48F2-97FD-04859AAB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89F0-2EDB-4EBC-833D-2A81B387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0601-99D6-4A44-ADDB-743E72D9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D264-6898-4249-A3E0-1544D2AF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F79C-A26D-4279-B1CA-9DCFD91D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DC2D-8591-4DDC-BB49-2B5BEB21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60DA-B466-4DB2-B247-194D9B2B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0D22-B72B-4BE3-8B65-E9F4B693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BC90-8A39-493F-BE5A-FB5B4E74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97AA-5F8D-4D65-9609-C298E9D1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10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BF5C-B81E-4236-9B7E-B85C4502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78A1-B6F6-4C23-BD3C-183237216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D747B-3870-4708-89C5-E26C0D63F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0E14C-9EA3-41E9-915B-88167678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6208A-432C-406A-A6A4-DD7A08A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6D70-892D-4E2C-8846-D242C1DC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5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0E9D-1900-42C1-AB6D-201F0681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7565-AB77-49FB-9232-E59D8167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5F02-6BEC-4773-964C-8EE3EC86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E034-2041-4E88-8E4D-E355D0FA8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2CEDC-7B5C-42FE-B6B4-CA2898F1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A248D-FA2F-4DE1-9F81-CD805D2E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29509-3198-4BD6-94E8-D72E8FEB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EDA7C-6BA6-4649-A30E-197FA902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B94B-1AEF-481D-A5A0-4D0B87B5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FDADE-B537-4513-9AB6-E8820E2C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308AA-2B2D-48F0-A130-312A9968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D160E-9576-4BA5-991F-92EB3D22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7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EE294-C873-4597-AB3B-106903C8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79465-114F-498F-ACBC-6972F368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98ECB-D9CE-431F-9121-9AD5BBC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4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8C43-1769-43BF-9259-958718B0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F6D3-909D-4F12-AE1B-2F674D95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97EE0-97EF-4795-BBA5-5B33A2F1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E2BD-B903-4AB1-B288-586BC467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0EA6D-688E-4E58-BBEF-4FDA4A9C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5295-DAA7-4F2F-AF74-2E323461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3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B49B-BC2C-4027-8E42-13730136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5B738-1E41-4856-A1B2-2B70E851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C686-4C48-4526-97CE-217AA4C1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C71C6-F67A-43AC-B7E7-21A7361A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8FD1A-6B9F-47A7-B8D9-16CCFF2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1C01-00DC-4DC1-83E8-434EBE00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1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94F86-670C-47E8-B2E8-37234689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23D4-5866-4A43-A67C-C48EEE90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25C9-177C-4C31-8959-254A2CE0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9CF0-E8FB-46C9-9795-8E3E6F672D69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C036-898C-4299-8077-5B527FCE3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469D-94AA-43CF-9628-1B7ED9A14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65F7-8BD6-4A29-AA1D-C748C7D2E0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18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reverie.com/blogs/unity3d-best-practices-folder-structure-source-control/" TargetMode="External"/><Relationship Id="rId7" Type="http://schemas.openxmlformats.org/officeDocument/2006/relationships/hyperlink" Target="https://www.kinematicsoup.com/scene-fusion/about" TargetMode="External"/><Relationship Id="rId2" Type="http://schemas.openxmlformats.org/officeDocument/2006/relationships/hyperlink" Target="https://blog.theknightsofunity.com/7-ways-keep-unity-project-organiz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ScriptCompilationAssemblyDefinitionFiles.html" TargetMode="External"/><Relationship Id="rId5" Type="http://schemas.openxmlformats.org/officeDocument/2006/relationships/hyperlink" Target="https://www.gamasutra.com/blogs/CharlesHinshaw/20180611/319682/My_Top_3_Tips_for_Starting_a_New_UnityProject.php" TargetMode="External"/><Relationship Id="rId4" Type="http://schemas.openxmlformats.org/officeDocument/2006/relationships/hyperlink" Target="https://www.kinematicsoup.com/news/how-to-effectively-collaborate-in-un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2C60-0289-4A18-8F35-419FDA2D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Project Organization</a:t>
            </a:r>
            <a:endParaRPr lang="en-CA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AB2F-2C80-4934-819F-3ED98B2B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Beautify and Organize Your Projects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(Do It)</a:t>
            </a:r>
            <a:endParaRPr lang="en-CA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3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8AFE-FC86-4303-AEFA-14EB7EE7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Resources</a:t>
            </a:r>
            <a:endParaRPr lang="en-CA" sz="360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93EE-61AD-40DC-8102-AABCFDFF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en-CA" sz="2000">
                <a:hlinkClick r:id="rId2"/>
              </a:rPr>
              <a:t>https://blog.theknightsofunity.com/7-ways-keep-unity-project-organized/</a:t>
            </a:r>
            <a:endParaRPr lang="en-CA" sz="2000"/>
          </a:p>
          <a:p>
            <a:r>
              <a:rPr lang="en-CA" sz="2000">
                <a:hlinkClick r:id="rId3"/>
              </a:rPr>
              <a:t>http://www.arreverie.com/blogs/unity3d-best-practices-folder-structure-source-control/</a:t>
            </a:r>
            <a:endParaRPr lang="en-CA" sz="2000"/>
          </a:p>
          <a:p>
            <a:r>
              <a:rPr lang="en-CA" sz="2000">
                <a:hlinkClick r:id="rId4"/>
              </a:rPr>
              <a:t>https://www.kinematicsoup.com/news/how-to-effectively-collaborate-in-unity</a:t>
            </a:r>
            <a:endParaRPr lang="en-CA" sz="2000"/>
          </a:p>
          <a:p>
            <a:r>
              <a:rPr lang="en-CA" sz="2000">
                <a:hlinkClick r:id="rId5"/>
              </a:rPr>
              <a:t>https://www.gamasutra.com/blogs/CharlesHinshaw/20180611/319682/My_Top_3_Tips_for_Starting_a_New_UnityProject.php</a:t>
            </a:r>
            <a:endParaRPr lang="en-CA" sz="2000"/>
          </a:p>
          <a:p>
            <a:r>
              <a:rPr lang="en-CA" sz="2000"/>
              <a:t>Assembly Definition Files: </a:t>
            </a:r>
            <a:r>
              <a:rPr lang="en-CA" sz="2000">
                <a:hlinkClick r:id="rId6"/>
              </a:rPr>
              <a:t>https://docs.unity3d.com/Manual/ScriptCompilationAssemblyDefinitionFiles.html</a:t>
            </a:r>
            <a:endParaRPr lang="en-CA" sz="2000"/>
          </a:p>
          <a:p>
            <a:r>
              <a:rPr lang="en-US" sz="2000"/>
              <a:t>Scene Fusion: </a:t>
            </a:r>
            <a:r>
              <a:rPr lang="en-CA" sz="2000">
                <a:hlinkClick r:id="rId7"/>
              </a:rPr>
              <a:t>https://www.kinematicsoup.com/scene-fusion/about</a:t>
            </a:r>
            <a:endParaRPr lang="en-CA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24E14-D069-43E1-A4AB-AB863208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7B1F4-9388-4024-AEBD-45659D18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For You &amp; Your Team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414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D6408-FE9D-4E01-9235-75C74457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Directory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96E102-F009-4A56-BF02-7ADB0A58B9C2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Have an order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Don’t have folders outside of these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Place specialty folders in as sub-folders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BD320-CCFE-4D78-8115-86BD692C8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4684" y="640080"/>
            <a:ext cx="13665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6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831D6-87EB-4DB5-85F7-5F710206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Scene Hierarchy Structure</a:t>
            </a:r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E518F-74BF-4140-9E2D-7097AEDF0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3268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2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DA3B3-BD9A-4F9A-BEFA-3714CB22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Script Organization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D62B041-CEC8-4A62-B842-0FB46A32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Public variables (Alphabetical/Importance)</a:t>
            </a:r>
          </a:p>
          <a:p>
            <a:r>
              <a:rPr lang="en-CA" sz="2000">
                <a:solidFill>
                  <a:srgbClr val="FFFFFF"/>
                </a:solidFill>
              </a:rPr>
              <a:t>Private variables ‘’</a:t>
            </a:r>
          </a:p>
          <a:p>
            <a:r>
              <a:rPr lang="en-CA" sz="2000">
                <a:solidFill>
                  <a:srgbClr val="FFFFFF"/>
                </a:solidFill>
              </a:rPr>
              <a:t>Public Properties</a:t>
            </a:r>
          </a:p>
          <a:p>
            <a:r>
              <a:rPr lang="en-CA" sz="2000">
                <a:solidFill>
                  <a:srgbClr val="FFFFFF"/>
                </a:solidFill>
              </a:rPr>
              <a:t>Private Properties</a:t>
            </a:r>
          </a:p>
          <a:p>
            <a:r>
              <a:rPr lang="en-CA" sz="2000">
                <a:solidFill>
                  <a:srgbClr val="FFFFFF"/>
                </a:solidFill>
              </a:rPr>
              <a:t>Sub Class/Struct/Enum Definitions</a:t>
            </a:r>
          </a:p>
          <a:p>
            <a:r>
              <a:rPr lang="en-CA" sz="2000">
                <a:solidFill>
                  <a:srgbClr val="FFFFFF"/>
                </a:solidFill>
              </a:rPr>
              <a:t>Public Methods</a:t>
            </a:r>
          </a:p>
          <a:p>
            <a:r>
              <a:rPr lang="en-CA" sz="2000">
                <a:solidFill>
                  <a:srgbClr val="FFFFFF"/>
                </a:solidFill>
              </a:rPr>
              <a:t>Private Methods</a:t>
            </a:r>
          </a:p>
        </p:txBody>
      </p:sp>
    </p:spTree>
    <p:extLst>
      <p:ext uri="{BB962C8B-B14F-4D97-AF65-F5344CB8AC3E}">
        <p14:creationId xmlns:p14="http://schemas.microsoft.com/office/powerpoint/2010/main" val="399283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6A260-4E4B-4D54-AFD8-DD925C48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Namespaces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A7AECFF-626F-42CC-9F52-FFC663AD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Helps to differentiate classes when there may be duplicates. (Protects your code from other people’s code.)</a:t>
            </a:r>
          </a:p>
          <a:p>
            <a:r>
              <a:rPr lang="en-US" sz="2400">
                <a:solidFill>
                  <a:schemeClr val="bg1"/>
                </a:solidFill>
              </a:rPr>
              <a:t>C# Convention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&lt;Company&gt;.(&lt;Product&gt;|&lt;Technology&gt;)[.&lt;Feature&gt;][.&lt;Subnamespace&gt;]</a:t>
            </a:r>
          </a:p>
          <a:p>
            <a:r>
              <a:rPr lang="en-CA" sz="2400">
                <a:solidFill>
                  <a:schemeClr val="bg1"/>
                </a:solidFill>
              </a:rPr>
              <a:t>My convention</a:t>
            </a:r>
          </a:p>
          <a:p>
            <a:pPr lvl="1"/>
            <a:r>
              <a:rPr lang="en-CA">
                <a:solidFill>
                  <a:schemeClr val="bg1"/>
                </a:solidFill>
              </a:rPr>
              <a:t>&lt;ProjectName&gt;[.&lt;SubType&gt;]</a:t>
            </a:r>
          </a:p>
        </p:txBody>
      </p:sp>
    </p:spTree>
    <p:extLst>
      <p:ext uri="{BB962C8B-B14F-4D97-AF65-F5344CB8AC3E}">
        <p14:creationId xmlns:p14="http://schemas.microsoft.com/office/powerpoint/2010/main" val="270970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49A2-BB6D-4AB0-B673-FF5F8CE8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Assembly Definition Files (Multiple Projects)</a:t>
            </a:r>
            <a:endParaRPr lang="en-CA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D604-EF6C-4416-B8F4-9C46086E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Use for compilation of multiple dll’s</a:t>
            </a:r>
          </a:p>
          <a:p>
            <a:r>
              <a:rPr lang="en-US" sz="2000"/>
              <a:t>Include in each sub folder that has scripts</a:t>
            </a:r>
          </a:p>
        </p:txBody>
      </p:sp>
      <p:pic>
        <p:nvPicPr>
          <p:cNvPr id="1026" name="Picture 2" descr="Predefined versus manually defined assemblies">
            <a:extLst>
              <a:ext uri="{FF2B5EF4-FFF2-40B4-BE49-F238E27FC236}">
                <a16:creationId xmlns:a16="http://schemas.microsoft.com/office/drawing/2014/main" id="{CD9760CF-5795-4BFB-A9C9-01FDEEEE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2082786"/>
            <a:ext cx="6250769" cy="253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7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40CF-E618-4627-9801-B6E106B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Other </a:t>
            </a:r>
            <a:r>
              <a:rPr lang="en-US" b="1" dirty="0">
                <a:solidFill>
                  <a:schemeClr val="accent1"/>
                </a:solidFill>
              </a:rPr>
              <a:t>Personal</a:t>
            </a:r>
            <a:r>
              <a:rPr lang="en-US" dirty="0">
                <a:solidFill>
                  <a:schemeClr val="accent1"/>
                </a:solidFill>
              </a:rPr>
              <a:t> Tips &amp; Tricks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54C6-D5F7-47ED-8B7D-3AA8B8DD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Use prefabs for everything</a:t>
            </a:r>
          </a:p>
          <a:p>
            <a:r>
              <a:rPr lang="en-US" sz="2400"/>
              <a:t>Split up classes</a:t>
            </a:r>
          </a:p>
          <a:p>
            <a:r>
              <a:rPr lang="en-US" sz="2400"/>
              <a:t>Use Version Control</a:t>
            </a:r>
          </a:p>
          <a:p>
            <a:pPr lvl="1"/>
            <a:r>
              <a:rPr lang="en-US"/>
              <a:t>Not commented code blocks</a:t>
            </a:r>
          </a:p>
          <a:p>
            <a:r>
              <a:rPr lang="en-US" sz="2400"/>
              <a:t>Learn Editor Scripts</a:t>
            </a:r>
          </a:p>
          <a:p>
            <a:pPr lvl="1"/>
            <a:r>
              <a:rPr lang="en-US"/>
              <a:t>Editor Cheats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881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5727-337F-4352-8F07-853AAF29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Other </a:t>
            </a:r>
            <a:r>
              <a:rPr lang="en-US" b="1" dirty="0">
                <a:solidFill>
                  <a:schemeClr val="accent1"/>
                </a:solidFill>
              </a:rPr>
              <a:t>Team</a:t>
            </a:r>
            <a:r>
              <a:rPr lang="en-US" dirty="0">
                <a:solidFill>
                  <a:schemeClr val="accent1"/>
                </a:solidFill>
              </a:rPr>
              <a:t> Tips &amp; Tricks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1B65-A919-46F5-B8E9-3CB17E1B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Version Control</a:t>
            </a:r>
          </a:p>
          <a:p>
            <a:pPr lvl="1"/>
            <a:r>
              <a:rPr lang="en-US" dirty="0"/>
              <a:t>I own the scene</a:t>
            </a:r>
          </a:p>
          <a:p>
            <a:pPr lvl="1"/>
            <a:r>
              <a:rPr lang="en-US" dirty="0"/>
              <a:t>Multi-scene editing</a:t>
            </a:r>
          </a:p>
          <a:p>
            <a:pPr lvl="2"/>
            <a:r>
              <a:rPr lang="en-US" sz="2400"/>
              <a:t>Scene Fusion</a:t>
            </a:r>
          </a:p>
          <a:p>
            <a:pPr lvl="1"/>
            <a:r>
              <a:rPr lang="en-US" dirty="0"/>
              <a:t>Before branch merges have someone else check the merge</a:t>
            </a:r>
          </a:p>
          <a:p>
            <a:r>
              <a:rPr lang="en-US" sz="2400"/>
              <a:t>Sandbox Folder</a:t>
            </a:r>
          </a:p>
          <a:p>
            <a:pPr lvl="1"/>
            <a:r>
              <a:rPr lang="en-US" dirty="0"/>
              <a:t>Use same structure as usual</a:t>
            </a:r>
          </a:p>
          <a:p>
            <a:r>
              <a:rPr lang="en-US" sz="2400"/>
              <a:t>Communicate Structure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60259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Organization</vt:lpstr>
      <vt:lpstr>Conventions</vt:lpstr>
      <vt:lpstr>Directory Structure</vt:lpstr>
      <vt:lpstr>Scene Hierarchy Structure</vt:lpstr>
      <vt:lpstr>Script Organization</vt:lpstr>
      <vt:lpstr>Namespaces</vt:lpstr>
      <vt:lpstr>Assembly Definition Files (Multiple Projects)</vt:lpstr>
      <vt:lpstr>Other Personal Tips &amp; Tricks</vt:lpstr>
      <vt:lpstr>Other Team Tips &amp; Tricks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TJ Helm</dc:creator>
  <cp:lastModifiedBy>TJ Helm</cp:lastModifiedBy>
  <cp:revision>1</cp:revision>
  <dcterms:created xsi:type="dcterms:W3CDTF">2020-03-09T01:30:09Z</dcterms:created>
  <dcterms:modified xsi:type="dcterms:W3CDTF">2020-03-13T19:20:24Z</dcterms:modified>
</cp:coreProperties>
</file>