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2" r:id="rId4"/>
    <p:sldId id="263" r:id="rId5"/>
    <p:sldId id="259" r:id="rId6"/>
    <p:sldId id="276" r:id="rId7"/>
    <p:sldId id="275" r:id="rId8"/>
    <p:sldId id="274" r:id="rId9"/>
    <p:sldId id="273" r:id="rId10"/>
    <p:sldId id="272" r:id="rId11"/>
    <p:sldId id="27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9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2079FF6-13E9-4EF3-87FC-4AD56B6CF9E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4039738-42E3-4318-A42F-DF5A0EFF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6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9FF6-13E9-4EF3-87FC-4AD56B6CF9E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9738-42E3-4318-A42F-DF5A0EFF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5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9FF6-13E9-4EF3-87FC-4AD56B6CF9E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9738-42E3-4318-A42F-DF5A0EFF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9FF6-13E9-4EF3-87FC-4AD56B6CF9E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9738-42E3-4318-A42F-DF5A0EFF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8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9FF6-13E9-4EF3-87FC-4AD56B6CF9E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9738-42E3-4318-A42F-DF5A0EFF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01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9FF6-13E9-4EF3-87FC-4AD56B6CF9E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9738-42E3-4318-A42F-DF5A0EFF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7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9FF6-13E9-4EF3-87FC-4AD56B6CF9E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9738-42E3-4318-A42F-DF5A0EFF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00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9FF6-13E9-4EF3-87FC-4AD56B6CF9E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9738-42E3-4318-A42F-DF5A0EFF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80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9FF6-13E9-4EF3-87FC-4AD56B6CF9E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9738-42E3-4318-A42F-DF5A0EFF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1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9FF6-13E9-4EF3-87FC-4AD56B6CF9E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9738-42E3-4318-A42F-DF5A0EFF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4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9FF6-13E9-4EF3-87FC-4AD56B6CF9E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9738-42E3-4318-A42F-DF5A0EFF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1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9FF6-13E9-4EF3-87FC-4AD56B6CF9E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9738-42E3-4318-A42F-DF5A0EFF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9FF6-13E9-4EF3-87FC-4AD56B6CF9E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9738-42E3-4318-A42F-DF5A0EFF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76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9FF6-13E9-4EF3-87FC-4AD56B6CF9E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9738-42E3-4318-A42F-DF5A0EFF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2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9FF6-13E9-4EF3-87FC-4AD56B6CF9E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9738-42E3-4318-A42F-DF5A0EFF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8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9FF6-13E9-4EF3-87FC-4AD56B6CF9E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9738-42E3-4318-A42F-DF5A0EFF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5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9FF6-13E9-4EF3-87FC-4AD56B6CF9E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9738-42E3-4318-A42F-DF5A0EFF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3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2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079FF6-13E9-4EF3-87FC-4AD56B6CF9E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039738-42E3-4318-A42F-DF5A0EFF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7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Clustering the Countries by using K-Means for HELP International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Helmy</a:t>
            </a:r>
            <a:r>
              <a:rPr lang="en-US" dirty="0" smtClean="0"/>
              <a:t> </a:t>
            </a:r>
            <a:r>
              <a:rPr lang="en-US" dirty="0" err="1" smtClean="0"/>
              <a:t>Naufal</a:t>
            </a:r>
            <a:r>
              <a:rPr lang="en-US" dirty="0" smtClean="0"/>
              <a:t> Aziz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Data</a:t>
            </a:r>
          </a:p>
        </p:txBody>
      </p:sp>
      <p:pic>
        <p:nvPicPr>
          <p:cNvPr id="16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983" y="523455"/>
            <a:ext cx="4139183" cy="6208776"/>
          </a:xfrm>
          <a:prstGeom prst="rect">
            <a:avLst/>
          </a:prstGeom>
        </p:spPr>
      </p:pic>
      <p:sp>
        <p:nvSpPr>
          <p:cNvPr id="18" name="Content Placeholder 3"/>
          <p:cNvSpPr txBox="1">
            <a:spLocks/>
          </p:cNvSpPr>
          <p:nvPr/>
        </p:nvSpPr>
        <p:spPr>
          <a:xfrm>
            <a:off x="685801" y="2441787"/>
            <a:ext cx="4996923" cy="3451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clustering data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cluster 3, data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ditampilkan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scatter plot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membagi</a:t>
            </a:r>
            <a:r>
              <a:rPr lang="en-US" dirty="0" smtClean="0"/>
              <a:t> 3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label </a:t>
            </a:r>
            <a:r>
              <a:rPr lang="en-US" dirty="0" err="1" smtClean="0"/>
              <a:t>dari</a:t>
            </a:r>
            <a:r>
              <a:rPr lang="en-US" dirty="0" smtClean="0"/>
              <a:t> cluster yang </a:t>
            </a:r>
            <a:r>
              <a:rPr lang="en-US" dirty="0" err="1" smtClean="0"/>
              <a:t>dibuat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Dari </a:t>
            </a:r>
            <a:r>
              <a:rPr lang="en-US" dirty="0" err="1" smtClean="0"/>
              <a:t>gambar</a:t>
            </a:r>
            <a:r>
              <a:rPr lang="en-US" dirty="0" smtClean="0"/>
              <a:t> di </a:t>
            </a:r>
            <a:r>
              <a:rPr lang="en-US" dirty="0" err="1" smtClean="0"/>
              <a:t>samping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cluster 0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pendapatan</a:t>
            </a:r>
            <a:r>
              <a:rPr lang="en-US" dirty="0" smtClean="0"/>
              <a:t> yang </a:t>
            </a:r>
            <a:r>
              <a:rPr lang="en-US" dirty="0" err="1" smtClean="0"/>
              <a:t>rendah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kematian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yang </a:t>
            </a:r>
            <a:r>
              <a:rPr lang="en-US" dirty="0" err="1" smtClean="0"/>
              <a:t>tinggi</a:t>
            </a:r>
            <a:r>
              <a:rPr lang="en-US" dirty="0" smtClean="0"/>
              <a:t>. </a:t>
            </a:r>
            <a:r>
              <a:rPr lang="en-US" dirty="0" err="1" smtClean="0"/>
              <a:t>Sehingga</a:t>
            </a:r>
            <a:r>
              <a:rPr lang="en-US" dirty="0" smtClean="0"/>
              <a:t> cluster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acuan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bantuan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4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9202" y="1240399"/>
            <a:ext cx="5570108" cy="2764061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6724333" y="4207463"/>
            <a:ext cx="4092893" cy="2211441"/>
          </a:xfrm>
          <a:prstGeom prst="rect">
            <a:avLst/>
          </a:prstGeom>
        </p:spPr>
      </p:pic>
      <p:sp>
        <p:nvSpPr>
          <p:cNvPr id="14" name="Content Placeholder 12"/>
          <p:cNvSpPr txBox="1">
            <a:spLocks/>
          </p:cNvSpPr>
          <p:nvPr/>
        </p:nvSpPr>
        <p:spPr>
          <a:xfrm>
            <a:off x="685801" y="2330028"/>
            <a:ext cx="4995334" cy="39996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clustering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cluster 0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yang </a:t>
            </a:r>
            <a:r>
              <a:rPr lang="en-US" dirty="0" err="1" smtClean="0"/>
              <a:t>berhak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bantuan</a:t>
            </a:r>
            <a:r>
              <a:rPr lang="en-US" dirty="0" smtClean="0"/>
              <a:t>, </a:t>
            </a:r>
            <a:r>
              <a:rPr lang="en-US" dirty="0" err="1" smtClean="0"/>
              <a:t>didapatkan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46 </a:t>
            </a:r>
            <a:r>
              <a:rPr lang="en-US" dirty="0" err="1" smtClean="0"/>
              <a:t>negara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cluster 0.</a:t>
            </a:r>
          </a:p>
          <a:p>
            <a:pPr algn="just"/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uang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di </a:t>
            </a:r>
            <a:r>
              <a:rPr lang="en-US" dirty="0" err="1" smtClean="0"/>
              <a:t>donasikan</a:t>
            </a:r>
            <a:r>
              <a:rPr lang="en-US" dirty="0" smtClean="0"/>
              <a:t> </a:t>
            </a:r>
            <a:r>
              <a:rPr lang="en-US" dirty="0" err="1" smtClean="0"/>
              <a:t>dibagikan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46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, </a:t>
            </a:r>
            <a:r>
              <a:rPr lang="en-US" dirty="0" err="1" smtClean="0"/>
              <a:t>mengingat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cluster 0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pendapatan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GDP yang </a:t>
            </a:r>
            <a:r>
              <a:rPr lang="en-US" dirty="0" err="1" smtClean="0"/>
              <a:t>rendah</a:t>
            </a:r>
            <a:r>
              <a:rPr lang="en-US" dirty="0" smtClean="0"/>
              <a:t>.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bantuan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sorting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10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teratas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sorting data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6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14" name="Content Placeholder 12"/>
          <p:cNvSpPr txBox="1">
            <a:spLocks/>
          </p:cNvSpPr>
          <p:nvPr/>
        </p:nvSpPr>
        <p:spPr>
          <a:xfrm>
            <a:off x="685801" y="3313310"/>
            <a:ext cx="4995334" cy="3413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sorting data </a:t>
            </a:r>
            <a:r>
              <a:rPr lang="en-US" dirty="0" err="1"/>
              <a:t>berdasarkan</a:t>
            </a:r>
            <a:r>
              <a:rPr lang="en-US" dirty="0"/>
              <a:t> GDP per </a:t>
            </a:r>
            <a:r>
              <a:rPr lang="en-US" dirty="0" err="1"/>
              <a:t>kapita</a:t>
            </a:r>
            <a:r>
              <a:rPr lang="en-US" dirty="0"/>
              <a:t>,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Kematian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10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9017" y="1684742"/>
            <a:ext cx="4292983" cy="466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40561"/>
            <a:ext cx="10845800" cy="4917439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r>
              <a:rPr lang="en-US" dirty="0" smtClean="0"/>
              <a:t>HELP International </a:t>
            </a:r>
            <a:r>
              <a:rPr lang="en-US" dirty="0" err="1" smtClean="0"/>
              <a:t>adalah</a:t>
            </a:r>
            <a:r>
              <a:rPr lang="en-US" dirty="0" smtClean="0"/>
              <a:t> LSM </a:t>
            </a:r>
            <a:r>
              <a:rPr lang="en-US" dirty="0" err="1" smtClean="0"/>
              <a:t>kemanusiaan</a:t>
            </a:r>
            <a:r>
              <a:rPr lang="en-US" dirty="0" smtClean="0"/>
              <a:t> </a:t>
            </a:r>
            <a:r>
              <a:rPr lang="en-US" dirty="0" err="1" smtClean="0"/>
              <a:t>internasional</a:t>
            </a:r>
            <a:r>
              <a:rPr lang="en-US" dirty="0" smtClean="0"/>
              <a:t> yang </a:t>
            </a:r>
            <a:r>
              <a:rPr lang="en-US" dirty="0" err="1" smtClean="0"/>
              <a:t>berkomitmen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memerangi</a:t>
            </a:r>
            <a:r>
              <a:rPr lang="en-US" dirty="0" smtClean="0"/>
              <a:t> </a:t>
            </a:r>
            <a:r>
              <a:rPr lang="en-US" dirty="0" err="1" smtClean="0"/>
              <a:t>kemiskinan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bantuan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di </a:t>
            </a:r>
            <a:r>
              <a:rPr lang="en-US" dirty="0" err="1" smtClean="0"/>
              <a:t>negara-negara</a:t>
            </a:r>
            <a:r>
              <a:rPr lang="en-US" dirty="0" smtClean="0"/>
              <a:t> </a:t>
            </a:r>
            <a:r>
              <a:rPr lang="en-US" dirty="0" err="1" smtClean="0"/>
              <a:t>terbelakang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bencana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bencana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 err="1" smtClean="0"/>
              <a:t>Tujuan</a:t>
            </a:r>
            <a:r>
              <a:rPr lang="en-US" dirty="0" smtClean="0"/>
              <a:t>: </a:t>
            </a:r>
          </a:p>
          <a:p>
            <a:pPr marL="0" indent="0" algn="just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mengkategorikan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yang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pembangunan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Permasalahan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r>
              <a:rPr lang="en-US" dirty="0"/>
              <a:t>HELP International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$ 10 </a:t>
            </a:r>
            <a:r>
              <a:rPr lang="en-US" dirty="0" err="1"/>
              <a:t>juta</a:t>
            </a:r>
            <a:r>
              <a:rPr lang="en-US" dirty="0"/>
              <a:t>.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CEO LSM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memutuskan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. </a:t>
            </a:r>
            <a:r>
              <a:rPr lang="en-US" dirty="0" err="1"/>
              <a:t>Jadi</a:t>
            </a:r>
            <a:r>
              <a:rPr lang="en-US" dirty="0"/>
              <a:t>, CEO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yang paling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.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teman-teman</a:t>
            </a:r>
            <a:r>
              <a:rPr lang="en-US" dirty="0"/>
              <a:t> 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mengkategorikan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yang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 kalian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menyarankan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mana </a:t>
            </a:r>
            <a:r>
              <a:rPr lang="en-US" dirty="0" err="1"/>
              <a:t>saja</a:t>
            </a:r>
            <a:r>
              <a:rPr lang="en-US" dirty="0"/>
              <a:t>  yang paling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CEO.</a:t>
            </a:r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25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022" y="2367520"/>
            <a:ext cx="10247424" cy="424031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900022" y="1861873"/>
            <a:ext cx="10247424" cy="4079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0" dirty="0" smtClean="0"/>
              <a:t>Data </a:t>
            </a:r>
            <a:r>
              <a:rPr lang="en-US" sz="1600" b="0" dirty="0" err="1" smtClean="0"/>
              <a:t>pendukung</a:t>
            </a:r>
            <a:r>
              <a:rPr lang="en-US" sz="1600" b="0" dirty="0" smtClean="0"/>
              <a:t> yang </a:t>
            </a:r>
            <a:r>
              <a:rPr lang="en-US" sz="1600" b="0" dirty="0" err="1" smtClean="0"/>
              <a:t>digunakan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dalam</a:t>
            </a:r>
            <a:r>
              <a:rPr lang="en-US" sz="1600" b="0" dirty="0" smtClean="0"/>
              <a:t> project </a:t>
            </a:r>
            <a:r>
              <a:rPr lang="en-US" sz="1600" b="0" dirty="0" err="1" smtClean="0"/>
              <a:t>ini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memiliki</a:t>
            </a:r>
            <a:r>
              <a:rPr lang="en-US" sz="1600" b="0" dirty="0" smtClean="0"/>
              <a:t> 167 </a:t>
            </a:r>
            <a:r>
              <a:rPr lang="en-US" sz="1600" b="0" dirty="0" err="1" smtClean="0"/>
              <a:t>baris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dan</a:t>
            </a:r>
            <a:r>
              <a:rPr lang="en-US" sz="1600" b="0" dirty="0" smtClean="0"/>
              <a:t> 10 </a:t>
            </a:r>
            <a:r>
              <a:rPr lang="en-US" sz="1600" b="0" dirty="0" err="1" smtClean="0"/>
              <a:t>kolom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dengan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indikator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sebagai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berikut</a:t>
            </a:r>
            <a:r>
              <a:rPr lang="en-US" sz="1600" b="0" dirty="0" smtClean="0"/>
              <a:t>: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2709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</a:t>
            </a:r>
            <a:r>
              <a:rPr lang="en-US" dirty="0" err="1" smtClean="0"/>
              <a:t>Analisis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85801" y="2343545"/>
            <a:ext cx="4422128" cy="4137963"/>
          </a:xfrm>
        </p:spPr>
        <p:txBody>
          <a:bodyPr>
            <a:noAutofit/>
          </a:bodyPr>
          <a:lstStyle/>
          <a:p>
            <a:pPr algn="just"/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mengetahui</a:t>
            </a:r>
            <a:r>
              <a:rPr lang="en-US" sz="1600" dirty="0" smtClean="0"/>
              <a:t> </a:t>
            </a:r>
            <a:r>
              <a:rPr lang="en-US" sz="1600" dirty="0" err="1" smtClean="0"/>
              <a:t>korelasi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setiap</a:t>
            </a:r>
            <a:r>
              <a:rPr lang="en-US" sz="1600" dirty="0" smtClean="0"/>
              <a:t> </a:t>
            </a:r>
            <a:r>
              <a:rPr lang="en-US" sz="1600" dirty="0" err="1" smtClean="0"/>
              <a:t>indikator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dimiliki</a:t>
            </a:r>
            <a:r>
              <a:rPr lang="en-US" sz="1600" dirty="0" smtClean="0"/>
              <a:t>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dilakukan</a:t>
            </a:r>
            <a:r>
              <a:rPr lang="en-US" sz="1600" dirty="0" smtClean="0"/>
              <a:t> multivariate </a:t>
            </a:r>
            <a:r>
              <a:rPr lang="en-US" sz="1600" dirty="0" err="1" smtClean="0"/>
              <a:t>analisis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diperoleh</a:t>
            </a:r>
            <a:r>
              <a:rPr lang="en-US" sz="1600" dirty="0" smtClean="0"/>
              <a:t> data </a:t>
            </a:r>
            <a:r>
              <a:rPr lang="en-US" sz="1600" dirty="0" err="1" smtClean="0"/>
              <a:t>seperti</a:t>
            </a:r>
            <a:r>
              <a:rPr lang="en-US" sz="1600" dirty="0" smtClean="0"/>
              <a:t> di </a:t>
            </a:r>
            <a:r>
              <a:rPr lang="en-US" sz="1600" dirty="0" err="1" smtClean="0"/>
              <a:t>samping</a:t>
            </a:r>
            <a:r>
              <a:rPr lang="en-US" sz="1600" dirty="0" smtClean="0"/>
              <a:t>.</a:t>
            </a:r>
          </a:p>
          <a:p>
            <a:pPr algn="just"/>
            <a:r>
              <a:rPr lang="en-US" sz="1600" dirty="0" smtClean="0"/>
              <a:t>Dari data di </a:t>
            </a:r>
            <a:r>
              <a:rPr lang="en-US" sz="1600" dirty="0" err="1" smtClean="0"/>
              <a:t>samping</a:t>
            </a:r>
            <a:r>
              <a:rPr lang="en-US" sz="1600" dirty="0" smtClean="0"/>
              <a:t>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dilihat</a:t>
            </a:r>
            <a:r>
              <a:rPr lang="en-US" sz="1600" dirty="0" smtClean="0"/>
              <a:t> </a:t>
            </a:r>
            <a:r>
              <a:rPr lang="en-US" sz="1600" dirty="0" err="1" smtClean="0"/>
              <a:t>bahwa</a:t>
            </a:r>
            <a:r>
              <a:rPr lang="en-US" sz="1600" dirty="0" smtClean="0"/>
              <a:t> </a:t>
            </a:r>
            <a:r>
              <a:rPr lang="en-US" sz="1600" dirty="0" err="1" smtClean="0"/>
              <a:t>indikator</a:t>
            </a:r>
            <a:r>
              <a:rPr lang="en-US" sz="1600" dirty="0" smtClean="0"/>
              <a:t> </a:t>
            </a:r>
            <a:r>
              <a:rPr lang="en-US" sz="1600" dirty="0" err="1" smtClean="0"/>
              <a:t>GDPperkapita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Pendapatan</a:t>
            </a:r>
            <a:r>
              <a:rPr lang="en-US" sz="1600" dirty="0" smtClean="0"/>
              <a:t> </a:t>
            </a:r>
            <a:r>
              <a:rPr lang="en-US" sz="1600" dirty="0" err="1" smtClean="0"/>
              <a:t>memiliki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</a:t>
            </a:r>
            <a:r>
              <a:rPr lang="en-US" sz="1600" dirty="0" err="1" smtClean="0"/>
              <a:t>koefisien</a:t>
            </a:r>
            <a:r>
              <a:rPr lang="en-US" sz="1600" dirty="0" smtClean="0"/>
              <a:t> </a:t>
            </a:r>
            <a:r>
              <a:rPr lang="en-US" sz="1600" dirty="0" err="1" smtClean="0"/>
              <a:t>positif</a:t>
            </a:r>
            <a:r>
              <a:rPr lang="en-US" sz="1600" dirty="0" smtClean="0"/>
              <a:t> </a:t>
            </a:r>
            <a:r>
              <a:rPr lang="en-US" sz="1600" dirty="0" err="1" smtClean="0"/>
              <a:t>tertinggi</a:t>
            </a:r>
            <a:r>
              <a:rPr lang="en-US" sz="1600" dirty="0" smtClean="0"/>
              <a:t> </a:t>
            </a:r>
            <a:r>
              <a:rPr lang="en-US" sz="1600" dirty="0" err="1" smtClean="0"/>
              <a:t>yakni</a:t>
            </a:r>
            <a:r>
              <a:rPr lang="en-US" sz="1600" dirty="0" smtClean="0"/>
              <a:t> 0.9. </a:t>
            </a:r>
            <a:r>
              <a:rPr lang="en-US" sz="1600" dirty="0" err="1" smtClean="0"/>
              <a:t>Kemudian</a:t>
            </a:r>
            <a:r>
              <a:rPr lang="en-US" sz="1600" dirty="0" smtClean="0"/>
              <a:t> </a:t>
            </a:r>
            <a:r>
              <a:rPr lang="en-US" sz="1600" dirty="0" err="1" smtClean="0"/>
              <a:t>Kematian_anak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Harapan</a:t>
            </a:r>
            <a:r>
              <a:rPr lang="en-US" sz="1600" dirty="0" smtClean="0"/>
              <a:t> </a:t>
            </a:r>
            <a:r>
              <a:rPr lang="en-US" sz="1600" dirty="0" err="1" smtClean="0"/>
              <a:t>hidup</a:t>
            </a:r>
            <a:r>
              <a:rPr lang="en-US" sz="1600" dirty="0" smtClean="0"/>
              <a:t> </a:t>
            </a:r>
            <a:r>
              <a:rPr lang="en-US" sz="1600" dirty="0" err="1" smtClean="0"/>
              <a:t>memiliki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</a:t>
            </a:r>
            <a:r>
              <a:rPr lang="en-US" sz="1600" dirty="0" err="1" smtClean="0"/>
              <a:t>koefisien</a:t>
            </a:r>
            <a:r>
              <a:rPr lang="en-US" sz="1600" dirty="0" smtClean="0"/>
              <a:t> </a:t>
            </a:r>
            <a:r>
              <a:rPr lang="en-US" sz="1600" dirty="0" err="1" smtClean="0"/>
              <a:t>negatif</a:t>
            </a:r>
            <a:r>
              <a:rPr lang="en-US" sz="1600" dirty="0" smtClean="0"/>
              <a:t> </a:t>
            </a:r>
            <a:r>
              <a:rPr lang="en-US" sz="1600" dirty="0" err="1" smtClean="0"/>
              <a:t>tertinggi</a:t>
            </a:r>
            <a:r>
              <a:rPr lang="en-US" sz="1600" dirty="0" smtClean="0"/>
              <a:t> </a:t>
            </a:r>
            <a:r>
              <a:rPr lang="en-US" sz="1600" dirty="0" err="1" smtClean="0"/>
              <a:t>yakni</a:t>
            </a:r>
            <a:r>
              <a:rPr lang="en-US" sz="1600" dirty="0" smtClean="0"/>
              <a:t> –0.89. </a:t>
            </a:r>
            <a:r>
              <a:rPr lang="en-US" sz="1600" dirty="0" err="1" smtClean="0"/>
              <a:t>Selain</a:t>
            </a:r>
            <a:r>
              <a:rPr lang="en-US" sz="1600" dirty="0" smtClean="0"/>
              <a:t> </a:t>
            </a:r>
            <a:r>
              <a:rPr lang="en-US" sz="1600" dirty="0" err="1" smtClean="0"/>
              <a:t>itu</a:t>
            </a:r>
            <a:r>
              <a:rPr lang="en-US" sz="1600" dirty="0" smtClean="0"/>
              <a:t>, </a:t>
            </a:r>
            <a:r>
              <a:rPr lang="en-US" sz="1600" dirty="0" err="1" smtClean="0"/>
              <a:t>Kematian_anak</a:t>
            </a:r>
            <a:r>
              <a:rPr lang="en-US" sz="1600" dirty="0" smtClean="0"/>
              <a:t> </a:t>
            </a:r>
            <a:r>
              <a:rPr lang="en-US" sz="1600" dirty="0" err="1" smtClean="0"/>
              <a:t>juga</a:t>
            </a:r>
            <a:r>
              <a:rPr lang="en-US" sz="1600" dirty="0" smtClean="0"/>
              <a:t> </a:t>
            </a:r>
            <a:r>
              <a:rPr lang="en-US" sz="1600" dirty="0" err="1" smtClean="0"/>
              <a:t>memiliki</a:t>
            </a:r>
            <a:r>
              <a:rPr lang="en-US" sz="1600" dirty="0" smtClean="0"/>
              <a:t> </a:t>
            </a:r>
            <a:r>
              <a:rPr lang="en-US" sz="1600" dirty="0" err="1" smtClean="0"/>
              <a:t>koefisien</a:t>
            </a:r>
            <a:r>
              <a:rPr lang="en-US" sz="1600" dirty="0" smtClean="0"/>
              <a:t> negative yang </a:t>
            </a:r>
            <a:r>
              <a:rPr lang="en-US" sz="1600" dirty="0" err="1" smtClean="0"/>
              <a:t>tinggi</a:t>
            </a:r>
            <a:r>
              <a:rPr lang="en-US" sz="1600" dirty="0" smtClean="0"/>
              <a:t> </a:t>
            </a:r>
            <a:r>
              <a:rPr lang="en-US" sz="1600" dirty="0" err="1" smtClean="0"/>
              <a:t>terhadap</a:t>
            </a:r>
            <a:r>
              <a:rPr lang="en-US" sz="1600" dirty="0" smtClean="0"/>
              <a:t> </a:t>
            </a:r>
            <a:r>
              <a:rPr lang="en-US" sz="1600" dirty="0" err="1" smtClean="0"/>
              <a:t>GDPperkapita</a:t>
            </a:r>
            <a:r>
              <a:rPr lang="en-US" sz="1600" dirty="0" smtClean="0"/>
              <a:t> yang </a:t>
            </a:r>
            <a:r>
              <a:rPr lang="en-US" sz="1600" dirty="0" err="1" smtClean="0"/>
              <a:t>bisa</a:t>
            </a:r>
            <a:r>
              <a:rPr lang="en-US" sz="1600" dirty="0" smtClean="0"/>
              <a:t> </a:t>
            </a:r>
            <a:r>
              <a:rPr lang="en-US" sz="1600" dirty="0" err="1" smtClean="0"/>
              <a:t>dikatakan</a:t>
            </a:r>
            <a:r>
              <a:rPr lang="en-US" sz="1600" dirty="0" smtClean="0"/>
              <a:t> </a:t>
            </a:r>
            <a:r>
              <a:rPr lang="en-US" sz="1600" dirty="0" err="1" smtClean="0"/>
              <a:t>sebagai</a:t>
            </a:r>
            <a:r>
              <a:rPr lang="en-US" sz="1600" dirty="0" smtClean="0"/>
              <a:t> </a:t>
            </a:r>
            <a:r>
              <a:rPr lang="en-US" sz="1600" dirty="0" err="1" smtClean="0"/>
              <a:t>indikator</a:t>
            </a:r>
            <a:r>
              <a:rPr lang="en-US" sz="1600" dirty="0" smtClean="0"/>
              <a:t> </a:t>
            </a:r>
            <a:r>
              <a:rPr lang="en-US" sz="1600" dirty="0" err="1" smtClean="0"/>
              <a:t>kesejahteraan</a:t>
            </a:r>
            <a:r>
              <a:rPr lang="en-US" sz="1600" dirty="0" smtClean="0"/>
              <a:t> </a:t>
            </a:r>
            <a:r>
              <a:rPr lang="en-US" sz="1600" dirty="0" err="1" smtClean="0"/>
              <a:t>suatu</a:t>
            </a:r>
            <a:r>
              <a:rPr lang="en-US" sz="1600" dirty="0" smtClean="0"/>
              <a:t> </a:t>
            </a:r>
            <a:r>
              <a:rPr lang="en-US" sz="1600" dirty="0" err="1" smtClean="0"/>
              <a:t>negara</a:t>
            </a:r>
            <a:r>
              <a:rPr lang="en-US" sz="1600" dirty="0" smtClean="0"/>
              <a:t>.</a:t>
            </a:r>
          </a:p>
          <a:p>
            <a:pPr algn="just"/>
            <a:r>
              <a:rPr lang="en-US" sz="1600" dirty="0" err="1" smtClean="0"/>
              <a:t>Sehingga</a:t>
            </a:r>
            <a:r>
              <a:rPr lang="en-US" sz="1600" dirty="0" smtClean="0"/>
              <a:t> </a:t>
            </a:r>
            <a:r>
              <a:rPr lang="en-US" sz="1600" dirty="0" err="1" smtClean="0"/>
              <a:t>indikator</a:t>
            </a:r>
            <a:r>
              <a:rPr lang="en-US" sz="1600" dirty="0" smtClean="0"/>
              <a:t> </a:t>
            </a:r>
            <a:r>
              <a:rPr lang="en-US" sz="1600" dirty="0" err="1" smtClean="0"/>
              <a:t>Pendapatan</a:t>
            </a:r>
            <a:r>
              <a:rPr lang="en-US" sz="1600" dirty="0" smtClean="0"/>
              <a:t>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mewakili</a:t>
            </a:r>
            <a:r>
              <a:rPr lang="en-US" sz="1600" dirty="0" smtClean="0"/>
              <a:t> </a:t>
            </a:r>
            <a:r>
              <a:rPr lang="en-US" sz="1600" dirty="0" err="1" smtClean="0"/>
              <a:t>indikator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aspek</a:t>
            </a:r>
            <a:r>
              <a:rPr lang="en-US" sz="1600" dirty="0" smtClean="0"/>
              <a:t> </a:t>
            </a:r>
            <a:r>
              <a:rPr lang="en-US" sz="1600" dirty="0" err="1" smtClean="0"/>
              <a:t>Sosial</a:t>
            </a:r>
            <a:r>
              <a:rPr lang="en-US" sz="1600" dirty="0" smtClean="0"/>
              <a:t> </a:t>
            </a:r>
            <a:r>
              <a:rPr lang="en-US" sz="1600" dirty="0" err="1" smtClean="0"/>
              <a:t>Ekonomi</a:t>
            </a:r>
            <a:r>
              <a:rPr lang="en-US" sz="1600" dirty="0" smtClean="0"/>
              <a:t> </a:t>
            </a:r>
            <a:r>
              <a:rPr lang="en-US" sz="1600" dirty="0" err="1" smtClean="0"/>
              <a:t>serta</a:t>
            </a:r>
            <a:r>
              <a:rPr lang="en-US" sz="1600" dirty="0" smtClean="0"/>
              <a:t> </a:t>
            </a:r>
            <a:r>
              <a:rPr lang="en-US" sz="1600" dirty="0" err="1" smtClean="0"/>
              <a:t>indikator</a:t>
            </a:r>
            <a:r>
              <a:rPr lang="en-US" sz="1600" dirty="0" smtClean="0"/>
              <a:t> </a:t>
            </a:r>
            <a:r>
              <a:rPr lang="en-US" sz="1600" dirty="0" err="1" smtClean="0"/>
              <a:t>Kematian_anak</a:t>
            </a:r>
            <a:r>
              <a:rPr lang="en-US" sz="1600" dirty="0" smtClean="0"/>
              <a:t> </a:t>
            </a:r>
            <a:r>
              <a:rPr lang="en-US" sz="1600" dirty="0" err="1" smtClean="0"/>
              <a:t>mewakili</a:t>
            </a:r>
            <a:r>
              <a:rPr lang="en-US" sz="1600" dirty="0" smtClean="0"/>
              <a:t> </a:t>
            </a:r>
            <a:r>
              <a:rPr lang="en-US" sz="1600" dirty="0" err="1" smtClean="0"/>
              <a:t>aspek</a:t>
            </a:r>
            <a:r>
              <a:rPr lang="en-US" sz="1600" dirty="0" smtClean="0"/>
              <a:t> </a:t>
            </a:r>
            <a:r>
              <a:rPr lang="en-US" sz="1600" dirty="0" err="1" smtClean="0"/>
              <a:t>Kesehatan</a:t>
            </a:r>
            <a:r>
              <a:rPr lang="en-US" sz="1600" dirty="0" smtClean="0"/>
              <a:t>.</a:t>
            </a:r>
          </a:p>
          <a:p>
            <a:pPr algn="just"/>
            <a:endParaRPr lang="en-US" sz="16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929" y="1040920"/>
            <a:ext cx="8160883" cy="5440588"/>
          </a:xfrm>
        </p:spPr>
      </p:pic>
    </p:spTree>
    <p:extLst>
      <p:ext uri="{BB962C8B-B14F-4D97-AF65-F5344CB8AC3E}">
        <p14:creationId xmlns:p14="http://schemas.microsoft.com/office/powerpoint/2010/main" val="93694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4" name="Text Placeholder 7"/>
          <p:cNvSpPr txBox="1">
            <a:spLocks/>
          </p:cNvSpPr>
          <p:nvPr/>
        </p:nvSpPr>
        <p:spPr>
          <a:xfrm>
            <a:off x="685801" y="2218267"/>
            <a:ext cx="4996923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1. Missing Value</a:t>
            </a:r>
            <a:endParaRPr lang="en-US" sz="2400" dirty="0"/>
          </a:p>
        </p:txBody>
      </p:sp>
      <p:sp>
        <p:nvSpPr>
          <p:cNvPr id="35" name="Content Placeholder 8"/>
          <p:cNvSpPr>
            <a:spLocks noGrp="1"/>
          </p:cNvSpPr>
          <p:nvPr>
            <p:ph sz="half" idx="4294967295"/>
          </p:nvPr>
        </p:nvSpPr>
        <p:spPr>
          <a:xfrm>
            <a:off x="685801" y="2870201"/>
            <a:ext cx="4698999" cy="2920998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menghindari</a:t>
            </a:r>
            <a:r>
              <a:rPr lang="en-US" dirty="0" smtClean="0"/>
              <a:t> missing value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mengecek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data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punya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method .info()</a:t>
            </a:r>
          </a:p>
          <a:p>
            <a:pPr algn="just"/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range index yang </a:t>
            </a:r>
            <a:r>
              <a:rPr lang="en-US" dirty="0" err="1" smtClean="0"/>
              <a:t>dimiliki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167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Non-null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167.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disimpulkan</a:t>
            </a:r>
            <a:r>
              <a:rPr lang="en-US" dirty="0" smtClean="0"/>
              <a:t> data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missing value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582" y="2609915"/>
            <a:ext cx="5096424" cy="303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891" y="1325357"/>
            <a:ext cx="4476541" cy="533130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545" y="1348308"/>
            <a:ext cx="4404504" cy="5285405"/>
          </a:xfrm>
          <a:prstGeom prst="rect">
            <a:avLst/>
          </a:prstGeom>
        </p:spPr>
      </p:pic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685801" y="2218267"/>
            <a:ext cx="4996923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2. Outliers</a:t>
            </a:r>
            <a:endParaRPr lang="en-US" sz="2400" dirty="0"/>
          </a:p>
        </p:txBody>
      </p:sp>
      <p:sp>
        <p:nvSpPr>
          <p:cNvPr id="29" name="Content Placeholder 8"/>
          <p:cNvSpPr>
            <a:spLocks noGrp="1"/>
          </p:cNvSpPr>
          <p:nvPr>
            <p:ph sz="half" idx="4294967295"/>
          </p:nvPr>
        </p:nvSpPr>
        <p:spPr>
          <a:xfrm>
            <a:off x="685801" y="2870201"/>
            <a:ext cx="4180839" cy="292099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just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menghilangkan</a:t>
            </a:r>
            <a:r>
              <a:rPr lang="en-US" dirty="0" smtClean="0"/>
              <a:t> outlier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mengganti</a:t>
            </a:r>
            <a:r>
              <a:rPr lang="en-US" dirty="0" smtClean="0"/>
              <a:t> data outlier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sebaran</a:t>
            </a:r>
            <a:r>
              <a:rPr lang="en-US" dirty="0" smtClean="0"/>
              <a:t> data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Dari </a:t>
            </a:r>
            <a:r>
              <a:rPr lang="en-US" dirty="0" err="1" smtClean="0"/>
              <a:t>gambar</a:t>
            </a:r>
            <a:r>
              <a:rPr lang="en-US" dirty="0" smtClean="0"/>
              <a:t> di </a:t>
            </a:r>
            <a:r>
              <a:rPr lang="en-US" dirty="0" err="1" smtClean="0"/>
              <a:t>samping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cleaning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data </a:t>
            </a:r>
            <a:r>
              <a:rPr lang="en-US" dirty="0" err="1" smtClean="0"/>
              <a:t>pencilan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cleaning data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5029031" y="1624529"/>
            <a:ext cx="3476558" cy="35857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smtClean="0"/>
              <a:t>Before Cleaning</a:t>
            </a:r>
            <a:endParaRPr lang="en-US" sz="1400" dirty="0"/>
          </a:p>
        </p:txBody>
      </p:sp>
      <p:sp>
        <p:nvSpPr>
          <p:cNvPr id="31" name="Text Placeholder 7"/>
          <p:cNvSpPr>
            <a:spLocks noGrp="1"/>
          </p:cNvSpPr>
          <p:nvPr>
            <p:ph sz="quarter" idx="4294967295"/>
          </p:nvPr>
        </p:nvSpPr>
        <p:spPr>
          <a:xfrm>
            <a:off x="8646116" y="1624529"/>
            <a:ext cx="3348661" cy="369147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400" dirty="0" smtClean="0"/>
              <a:t>After Cleaning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383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</a:t>
            </a:r>
            <a:r>
              <a:rPr lang="en-US" dirty="0"/>
              <a:t>Analysis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4294967295"/>
          </p:nvPr>
        </p:nvSpPr>
        <p:spPr>
          <a:xfrm>
            <a:off x="685801" y="2458719"/>
            <a:ext cx="3886199" cy="349504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univariate analysis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histogram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sebaran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Dari </a:t>
            </a:r>
            <a:r>
              <a:rPr lang="en-US" dirty="0" err="1"/>
              <a:t>gambar</a:t>
            </a:r>
            <a:r>
              <a:rPr lang="en-US" dirty="0"/>
              <a:t> di </a:t>
            </a:r>
            <a:r>
              <a:rPr lang="en-US" dirty="0" err="1"/>
              <a:t>samping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GDP yang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23" name="Content Placeholder 6"/>
          <p:cNvPicPr>
            <a:picLocks noGrp="1" noChangeAspect="1"/>
          </p:cNvPicPr>
          <p:nvPr>
            <p:ph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0" y="82"/>
            <a:ext cx="6117496" cy="734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7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Bivariate </a:t>
            </a:r>
            <a:r>
              <a:rPr lang="en-US" dirty="0"/>
              <a:t>Analysis</a:t>
            </a:r>
          </a:p>
        </p:txBody>
      </p:sp>
      <p:pic>
        <p:nvPicPr>
          <p:cNvPr id="21" name="Content Placeholder 8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06" y="1786244"/>
            <a:ext cx="8419116" cy="4735751"/>
          </a:xfrm>
          <a:prstGeom prst="rect">
            <a:avLst/>
          </a:prstGeom>
        </p:spPr>
      </p:pic>
      <p:sp>
        <p:nvSpPr>
          <p:cNvPr id="22" name="Content Placeholder 3"/>
          <p:cNvSpPr>
            <a:spLocks noGrp="1"/>
          </p:cNvSpPr>
          <p:nvPr>
            <p:ph sz="half" idx="4294967295"/>
          </p:nvPr>
        </p:nvSpPr>
        <p:spPr>
          <a:xfrm>
            <a:off x="685801" y="2164079"/>
            <a:ext cx="3886199" cy="456111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Bivariate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scatter plot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keterkaitan</a:t>
            </a:r>
            <a:r>
              <a:rPr lang="en-US" dirty="0" smtClean="0"/>
              <a:t> </a:t>
            </a:r>
            <a:r>
              <a:rPr lang="en-US" dirty="0" err="1" smtClean="0"/>
              <a:t>anatara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variable.</a:t>
            </a:r>
          </a:p>
          <a:p>
            <a:pPr algn="just"/>
            <a:r>
              <a:rPr lang="en-US" dirty="0" smtClean="0"/>
              <a:t>Dari data di </a:t>
            </a:r>
            <a:r>
              <a:rPr lang="en-US" dirty="0" err="1" smtClean="0"/>
              <a:t>samping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Pendapatan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GDP </a:t>
            </a:r>
            <a:r>
              <a:rPr lang="en-US" dirty="0" err="1" smtClean="0"/>
              <a:t>memiliki</a:t>
            </a:r>
            <a:r>
              <a:rPr lang="en-US" dirty="0" smtClean="0"/>
              <a:t> data yang linear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pendapatan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GDP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endParaRPr lang="en-US" dirty="0" smtClean="0"/>
          </a:p>
          <a:p>
            <a:pPr algn="just"/>
            <a:r>
              <a:rPr lang="en-US" dirty="0" err="1" smtClean="0"/>
              <a:t>Sebaliknya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Kematian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GDP </a:t>
            </a:r>
            <a:r>
              <a:rPr lang="en-US" dirty="0" err="1" smtClean="0"/>
              <a:t>memilki</a:t>
            </a:r>
            <a:r>
              <a:rPr lang="en-US" dirty="0" smtClean="0"/>
              <a:t> data yang </a:t>
            </a:r>
            <a:r>
              <a:rPr lang="en-US" dirty="0" err="1" smtClean="0"/>
              <a:t>terbalik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kematian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memilki</a:t>
            </a:r>
            <a:r>
              <a:rPr lang="en-US" dirty="0" smtClean="0"/>
              <a:t> GDP yang </a:t>
            </a:r>
            <a:r>
              <a:rPr lang="en-US" dirty="0" err="1" smtClean="0"/>
              <a:t>tinggi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Data</a:t>
            </a: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685801" y="2428240"/>
            <a:ext cx="4414520" cy="3665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clustering data,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cluster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.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Elbow Method </a:t>
            </a:r>
            <a:r>
              <a:rPr lang="en-US" dirty="0" err="1"/>
              <a:t>atau</a:t>
            </a:r>
            <a:r>
              <a:rPr lang="en-US" dirty="0"/>
              <a:t> Silhouette Score.</a:t>
            </a:r>
          </a:p>
          <a:p>
            <a:pPr algn="just"/>
            <a:r>
              <a:rPr lang="en-US" dirty="0"/>
              <a:t>Dari data di </a:t>
            </a:r>
            <a:r>
              <a:rPr lang="en-US" dirty="0" err="1"/>
              <a:t>samping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Elbow Method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optimalnya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3.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Silhouette Score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2 </a:t>
            </a:r>
            <a:r>
              <a:rPr lang="en-US" dirty="0" err="1"/>
              <a:t>dan</a:t>
            </a:r>
            <a:r>
              <a:rPr lang="en-US" dirty="0"/>
              <a:t> 3.</a:t>
            </a:r>
          </a:p>
          <a:p>
            <a:pPr algn="just"/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disimpulkan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3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cluster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19" name="Content Placeholder 11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321" y="1520613"/>
            <a:ext cx="7683938" cy="2401231"/>
          </a:xfrm>
          <a:prstGeom prst="rect">
            <a:avLst/>
          </a:prstGeom>
        </p:spPr>
      </p:pic>
      <p:pic>
        <p:nvPicPr>
          <p:cNvPr id="20" name="Content Placeholder 16"/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321" y="4000851"/>
            <a:ext cx="7683938" cy="240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2230</TotalTime>
  <Words>685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Clustering the Countries by using K-Means for HELP International</vt:lpstr>
      <vt:lpstr>Overview</vt:lpstr>
      <vt:lpstr>Data</vt:lpstr>
      <vt:lpstr>Multivariate Analisis</vt:lpstr>
      <vt:lpstr>Data Cleaning</vt:lpstr>
      <vt:lpstr>Data Cleaning</vt:lpstr>
      <vt:lpstr>Univariate Analysis</vt:lpstr>
      <vt:lpstr>Bivariate Analysis</vt:lpstr>
      <vt:lpstr>Clustering Data</vt:lpstr>
      <vt:lpstr>Clustering Data</vt:lpstr>
      <vt:lpstr>Recommendation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21</cp:revision>
  <dcterms:created xsi:type="dcterms:W3CDTF">2022-03-05T04:16:57Z</dcterms:created>
  <dcterms:modified xsi:type="dcterms:W3CDTF">2022-03-06T17:27:45Z</dcterms:modified>
</cp:coreProperties>
</file>