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8" r:id="rId3"/>
    <p:sldId id="259" r:id="rId4"/>
    <p:sldId id="257" r:id="rId5"/>
    <p:sldId id="260" r:id="rId6"/>
    <p:sldId id="261" r:id="rId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27984"/>
  </p:normalViewPr>
  <p:slideViewPr>
    <p:cSldViewPr snapToGrid="0" snapToObjects="1">
      <p:cViewPr>
        <p:scale>
          <a:sx n="73" d="100"/>
          <a:sy n="73" d="100"/>
        </p:scale>
        <p:origin x="872"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09BBA0-EF10-4544-8553-7BCC407AC3E1}" type="datetimeFigureOut">
              <a:rPr lang="nb-NO" smtClean="0"/>
              <a:t>12.06.2024</a:t>
            </a:fld>
            <a:endParaRPr lang="nb-NO"/>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169084-E53D-2B47-8486-FE4E3336748A}" type="slidenum">
              <a:rPr lang="nb-NO" smtClean="0"/>
              <a:t>‹#›</a:t>
            </a:fld>
            <a:endParaRPr lang="nb-NO"/>
          </a:p>
        </p:txBody>
      </p:sp>
    </p:spTree>
    <p:extLst>
      <p:ext uri="{BB962C8B-B14F-4D97-AF65-F5344CB8AC3E}">
        <p14:creationId xmlns:p14="http://schemas.microsoft.com/office/powerpoint/2010/main" val="155977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Vi fikk jo utdelt tema om å visualisering av data. Og jeg har valgt å visualisere data om grunnstoffer i både </a:t>
            </a:r>
            <a:r>
              <a:rPr lang="nb-NO" dirty="0" err="1"/>
              <a:t>python</a:t>
            </a:r>
            <a:r>
              <a:rPr lang="nb-NO" dirty="0"/>
              <a:t> og </a:t>
            </a:r>
            <a:r>
              <a:rPr lang="nb-NO" dirty="0" err="1"/>
              <a:t>pygame</a:t>
            </a:r>
            <a:r>
              <a:rPr lang="nb-NO" dirty="0"/>
              <a:t>. Til dette prosjektet, som jeg har fått 48 timer på, har jeg valgt å bruke fossefallsmetoden, da jeg hadde en klar idé om hva jeg ønsket som resultat.</a:t>
            </a:r>
          </a:p>
        </p:txBody>
      </p:sp>
      <p:sp>
        <p:nvSpPr>
          <p:cNvPr id="4" name="Plassholder for lysbildenummer 3"/>
          <p:cNvSpPr>
            <a:spLocks noGrp="1"/>
          </p:cNvSpPr>
          <p:nvPr>
            <p:ph type="sldNum" sz="quarter" idx="5"/>
          </p:nvPr>
        </p:nvSpPr>
        <p:spPr/>
        <p:txBody>
          <a:bodyPr/>
          <a:lstStyle/>
          <a:p>
            <a:fld id="{52169084-E53D-2B47-8486-FE4E3336748A}" type="slidenum">
              <a:rPr lang="nb-NO" smtClean="0"/>
              <a:t>1</a:t>
            </a:fld>
            <a:endParaRPr lang="nb-NO"/>
          </a:p>
        </p:txBody>
      </p:sp>
    </p:spTree>
    <p:extLst>
      <p:ext uri="{BB962C8B-B14F-4D97-AF65-F5344CB8AC3E}">
        <p14:creationId xmlns:p14="http://schemas.microsoft.com/office/powerpoint/2010/main" val="1340328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Jeg fant en egnet </a:t>
            </a:r>
            <a:r>
              <a:rPr lang="nb-NO" dirty="0" err="1"/>
              <a:t>csv</a:t>
            </a:r>
            <a:r>
              <a:rPr lang="nb-NO" dirty="0"/>
              <a:t>-fil fra internettet, med litt ulik informasjon om de 118 grunnstoffene. Jeg tok </a:t>
            </a:r>
            <a:r>
              <a:rPr lang="nb-NO" dirty="0" err="1"/>
              <a:t>utganspunkt</a:t>
            </a:r>
            <a:r>
              <a:rPr lang="nb-NO" dirty="0"/>
              <a:t> i atommasse, atomradius og hvilken gruppe grunnstoffet hører til.</a:t>
            </a:r>
          </a:p>
          <a:p>
            <a:r>
              <a:rPr lang="nb-NO" dirty="0"/>
              <a:t>Som man ser på atommassene, så har de fleste en parentes i seg, og noen lenger nede står i klammeparenteser – så jeg lagde kode, som vi ser på neste bilde, for å fjerne disse parentesene. </a:t>
            </a:r>
          </a:p>
          <a:p>
            <a:r>
              <a:rPr lang="nb-NO" dirty="0"/>
              <a:t>Lenger ned i tabellen, blir flere og flere ruter tomme, og det mangler en del </a:t>
            </a:r>
            <a:r>
              <a:rPr lang="nb-NO" dirty="0" err="1"/>
              <a:t>radiuser</a:t>
            </a:r>
            <a:r>
              <a:rPr lang="nb-NO" dirty="0"/>
              <a:t> for grunnstoffer med høyere atomnummer. Derfor har jeg implementert at de som ikke har oppgitt radius, vil få «</a:t>
            </a:r>
            <a:r>
              <a:rPr lang="nb-NO" dirty="0" err="1"/>
              <a:t>unknown</a:t>
            </a:r>
            <a:r>
              <a:rPr lang="nb-NO" dirty="0"/>
              <a:t>» radius</a:t>
            </a:r>
          </a:p>
        </p:txBody>
      </p:sp>
      <p:sp>
        <p:nvSpPr>
          <p:cNvPr id="4" name="Plassholder for lysbildenummer 3"/>
          <p:cNvSpPr>
            <a:spLocks noGrp="1"/>
          </p:cNvSpPr>
          <p:nvPr>
            <p:ph type="sldNum" sz="quarter" idx="5"/>
          </p:nvPr>
        </p:nvSpPr>
        <p:spPr/>
        <p:txBody>
          <a:bodyPr/>
          <a:lstStyle/>
          <a:p>
            <a:fld id="{52169084-E53D-2B47-8486-FE4E3336748A}" type="slidenum">
              <a:rPr lang="nb-NO" smtClean="0"/>
              <a:t>2</a:t>
            </a:fld>
            <a:endParaRPr lang="nb-NO"/>
          </a:p>
        </p:txBody>
      </p:sp>
    </p:spTree>
    <p:extLst>
      <p:ext uri="{BB962C8B-B14F-4D97-AF65-F5344CB8AC3E}">
        <p14:creationId xmlns:p14="http://schemas.microsoft.com/office/powerpoint/2010/main" val="399036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Her dropper jeg [] og (). I tillegg gir jeg «</a:t>
            </a:r>
            <a:r>
              <a:rPr lang="nb-NO" dirty="0" err="1"/>
              <a:t>unknown</a:t>
            </a:r>
            <a:r>
              <a:rPr lang="nb-NO" dirty="0"/>
              <a:t>» radius til de uten oppgitt radius.</a:t>
            </a:r>
          </a:p>
          <a:p>
            <a:endParaRPr lang="nb-NO" dirty="0"/>
          </a:p>
          <a:p>
            <a:r>
              <a:rPr lang="nb-NO" dirty="0"/>
              <a:t>Jeg har laget en klasse, atom. Slik vil den se ut i et UML-diagram.</a:t>
            </a:r>
          </a:p>
          <a:p>
            <a:r>
              <a:rPr lang="nb-NO" dirty="0"/>
              <a:t>Jeg lager dermed et objekt til hvert av grunnstoffene, med de ulike parametere. Så legger jeg til navnet på grunnstoffet inn som nøkkel, sammen med klassen til grunnstoffet som verdi inn i ordboken som heter </a:t>
            </a:r>
            <a:r>
              <a:rPr lang="nb-NO" dirty="0" err="1"/>
              <a:t>name_with_class</a:t>
            </a:r>
            <a:r>
              <a:rPr lang="nb-NO" dirty="0"/>
              <a:t>.</a:t>
            </a:r>
          </a:p>
        </p:txBody>
      </p:sp>
      <p:sp>
        <p:nvSpPr>
          <p:cNvPr id="4" name="Plassholder for lysbildenummer 3"/>
          <p:cNvSpPr>
            <a:spLocks noGrp="1"/>
          </p:cNvSpPr>
          <p:nvPr>
            <p:ph type="sldNum" sz="quarter" idx="5"/>
          </p:nvPr>
        </p:nvSpPr>
        <p:spPr/>
        <p:txBody>
          <a:bodyPr/>
          <a:lstStyle/>
          <a:p>
            <a:fld id="{52169084-E53D-2B47-8486-FE4E3336748A}" type="slidenum">
              <a:rPr lang="nb-NO" smtClean="0"/>
              <a:t>3</a:t>
            </a:fld>
            <a:endParaRPr lang="nb-NO"/>
          </a:p>
        </p:txBody>
      </p:sp>
    </p:spTree>
    <p:extLst>
      <p:ext uri="{BB962C8B-B14F-4D97-AF65-F5344CB8AC3E}">
        <p14:creationId xmlns:p14="http://schemas.microsoft.com/office/powerpoint/2010/main" val="2913752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a:p>
            <a:endParaRPr lang="nb-NO" dirty="0"/>
          </a:p>
          <a:p>
            <a:r>
              <a:rPr lang="nb-NO" dirty="0"/>
              <a:t>La meg vise</a:t>
            </a:r>
          </a:p>
          <a:p>
            <a:endParaRPr lang="nb-NO" dirty="0"/>
          </a:p>
          <a:p>
            <a:r>
              <a:rPr lang="nb-NO" dirty="0"/>
              <a:t>En funksjon som lager søylediagram, og en annen som lager graf (brukes til både masse og </a:t>
            </a:r>
          </a:p>
          <a:p>
            <a:endParaRPr lang="nb-NO" dirty="0"/>
          </a:p>
          <a:p>
            <a:r>
              <a:rPr lang="nb-NO" dirty="0"/>
              <a:t>	- 1, 5, 1</a:t>
            </a:r>
          </a:p>
          <a:p>
            <a:r>
              <a:rPr lang="nb-NO" dirty="0"/>
              <a:t>	- 1, 118, 1 (UTEN MARKØR)</a:t>
            </a:r>
          </a:p>
          <a:p>
            <a:r>
              <a:rPr lang="nb-NO" dirty="0"/>
              <a:t>		Jevn økning – som gir mening da det øker med elektroner, nøytroner og protoner jevnt</a:t>
            </a:r>
          </a:p>
          <a:p>
            <a:r>
              <a:rPr lang="nb-NO" dirty="0"/>
              <a:t>	</a:t>
            </a:r>
          </a:p>
          <a:p>
            <a:r>
              <a:rPr lang="nb-NO" dirty="0"/>
              <a:t>	- 1, 12, 2</a:t>
            </a:r>
          </a:p>
          <a:p>
            <a:r>
              <a:rPr lang="nb-NO" dirty="0"/>
              <a:t>		Topper ved alkalimetallene – gi mening da det blir større avstand – og flere og flere e- som tiltrekkes til kjernen</a:t>
            </a:r>
          </a:p>
          <a:p>
            <a:endParaRPr lang="nb-NO" dirty="0"/>
          </a:p>
          <a:p>
            <a:r>
              <a:rPr lang="nb-NO" dirty="0"/>
              <a:t>	- 1, 80, 3</a:t>
            </a:r>
          </a:p>
          <a:p>
            <a:r>
              <a:rPr lang="nb-NO" dirty="0"/>
              <a:t>		Brukt </a:t>
            </a:r>
            <a:r>
              <a:rPr lang="nb-NO" dirty="0" err="1"/>
              <a:t>minorticks_on</a:t>
            </a:r>
            <a:r>
              <a:rPr lang="nb-NO" dirty="0"/>
              <a:t> metoden</a:t>
            </a:r>
          </a:p>
          <a:p>
            <a:endParaRPr lang="nb-NO" dirty="0"/>
          </a:p>
          <a:p>
            <a:r>
              <a:rPr lang="nb-NO" dirty="0"/>
              <a:t>	- 1, 4, 4</a:t>
            </a:r>
          </a:p>
          <a:p>
            <a:r>
              <a:rPr lang="nb-NO" dirty="0"/>
              <a:t>		Gjort at radiusen til den største er 100 (100 prosent)</a:t>
            </a:r>
          </a:p>
          <a:p>
            <a:r>
              <a:rPr lang="nb-NO" dirty="0"/>
              <a:t>		Funnet ut hvor stor radiusen til det andre atomet må være dersom radius 1 er lik 100</a:t>
            </a:r>
          </a:p>
          <a:p>
            <a:endParaRPr lang="nb-NO" dirty="0"/>
          </a:p>
          <a:p>
            <a:r>
              <a:rPr lang="nb-NO" dirty="0"/>
              <a:t>	- 6, 9, 5</a:t>
            </a:r>
          </a:p>
        </p:txBody>
      </p:sp>
      <p:sp>
        <p:nvSpPr>
          <p:cNvPr id="4" name="Plassholder for lysbildenummer 3"/>
          <p:cNvSpPr>
            <a:spLocks noGrp="1"/>
          </p:cNvSpPr>
          <p:nvPr>
            <p:ph type="sldNum" sz="quarter" idx="5"/>
          </p:nvPr>
        </p:nvSpPr>
        <p:spPr/>
        <p:txBody>
          <a:bodyPr/>
          <a:lstStyle/>
          <a:p>
            <a:fld id="{52169084-E53D-2B47-8486-FE4E3336748A}" type="slidenum">
              <a:rPr lang="nb-NO" smtClean="0"/>
              <a:t>4</a:t>
            </a:fld>
            <a:endParaRPr lang="nb-NO"/>
          </a:p>
        </p:txBody>
      </p:sp>
    </p:spTree>
    <p:extLst>
      <p:ext uri="{BB962C8B-B14F-4D97-AF65-F5344CB8AC3E}">
        <p14:creationId xmlns:p14="http://schemas.microsoft.com/office/powerpoint/2010/main" val="3180282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Vi fikk jo utdelt tema om å visualisering av data. Og jeg har valgt å visualisere data om grunnstoffer i både </a:t>
            </a:r>
            <a:r>
              <a:rPr lang="nb-NO" dirty="0" err="1"/>
              <a:t>python</a:t>
            </a:r>
            <a:r>
              <a:rPr lang="nb-NO" dirty="0"/>
              <a:t> og </a:t>
            </a:r>
            <a:r>
              <a:rPr lang="nb-NO" dirty="0" err="1"/>
              <a:t>pygame</a:t>
            </a:r>
            <a:r>
              <a:rPr lang="nb-NO" dirty="0"/>
              <a:t>. Til dette prosjektet, som jeg har fått 48 timer på, har jeg valgt å bruke fossefallsmetoden, da jeg hadde en klar idé om hva jeg ønsket som resultat.</a:t>
            </a:r>
          </a:p>
        </p:txBody>
      </p:sp>
      <p:sp>
        <p:nvSpPr>
          <p:cNvPr id="4" name="Plassholder for lysbildenummer 3"/>
          <p:cNvSpPr>
            <a:spLocks noGrp="1"/>
          </p:cNvSpPr>
          <p:nvPr>
            <p:ph type="sldNum" sz="quarter" idx="5"/>
          </p:nvPr>
        </p:nvSpPr>
        <p:spPr/>
        <p:txBody>
          <a:bodyPr/>
          <a:lstStyle/>
          <a:p>
            <a:fld id="{52169084-E53D-2B47-8486-FE4E3336748A}" type="slidenum">
              <a:rPr lang="nb-NO" smtClean="0"/>
              <a:t>6</a:t>
            </a:fld>
            <a:endParaRPr lang="nb-NO"/>
          </a:p>
        </p:txBody>
      </p:sp>
    </p:spTree>
    <p:extLst>
      <p:ext uri="{BB962C8B-B14F-4D97-AF65-F5344CB8AC3E}">
        <p14:creationId xmlns:p14="http://schemas.microsoft.com/office/powerpoint/2010/main" val="2388846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C25787A-8426-BC4C-98FC-786E0FA204EE}"/>
              </a:ext>
            </a:extLst>
          </p:cNvPr>
          <p:cNvSpPr>
            <a:spLocks noGrp="1"/>
          </p:cNvSpPr>
          <p:nvPr>
            <p:ph type="ctrTitle"/>
          </p:nvPr>
        </p:nvSpPr>
        <p:spPr>
          <a:xfrm>
            <a:off x="1524000" y="1122363"/>
            <a:ext cx="9144000" cy="2387600"/>
          </a:xfrm>
        </p:spPr>
        <p:txBody>
          <a:bodyPr anchor="b"/>
          <a:lstStyle>
            <a:lvl1pPr algn="ctr">
              <a:defRPr sz="6000"/>
            </a:lvl1pPr>
          </a:lstStyle>
          <a:p>
            <a:r>
              <a:rPr lang="nb-NO"/>
              <a:t>Klikk for å redigere tittelstil</a:t>
            </a:r>
          </a:p>
        </p:txBody>
      </p:sp>
      <p:sp>
        <p:nvSpPr>
          <p:cNvPr id="3" name="Undertittel 2">
            <a:extLst>
              <a:ext uri="{FF2B5EF4-FFF2-40B4-BE49-F238E27FC236}">
                <a16:creationId xmlns:a16="http://schemas.microsoft.com/office/drawing/2014/main" id="{EF135C38-602C-AE4F-9A17-FE4A394910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p>
        </p:txBody>
      </p:sp>
      <p:sp>
        <p:nvSpPr>
          <p:cNvPr id="4" name="Plassholder for dato 3">
            <a:extLst>
              <a:ext uri="{FF2B5EF4-FFF2-40B4-BE49-F238E27FC236}">
                <a16:creationId xmlns:a16="http://schemas.microsoft.com/office/drawing/2014/main" id="{4C99A3CC-BC44-514C-BA89-983CDF1B0F2E}"/>
              </a:ext>
            </a:extLst>
          </p:cNvPr>
          <p:cNvSpPr>
            <a:spLocks noGrp="1"/>
          </p:cNvSpPr>
          <p:nvPr>
            <p:ph type="dt" sz="half" idx="10"/>
          </p:nvPr>
        </p:nvSpPr>
        <p:spPr/>
        <p:txBody>
          <a:bodyPr/>
          <a:lstStyle/>
          <a:p>
            <a:fld id="{F027CF4C-5CA8-B745-A70C-71738CE3EB86}" type="datetimeFigureOut">
              <a:rPr lang="nb-NO" smtClean="0"/>
              <a:t>12.06.2024</a:t>
            </a:fld>
            <a:endParaRPr lang="nb-NO"/>
          </a:p>
        </p:txBody>
      </p:sp>
      <p:sp>
        <p:nvSpPr>
          <p:cNvPr id="5" name="Plassholder for bunntekst 4">
            <a:extLst>
              <a:ext uri="{FF2B5EF4-FFF2-40B4-BE49-F238E27FC236}">
                <a16:creationId xmlns:a16="http://schemas.microsoft.com/office/drawing/2014/main" id="{1BAB9C7A-2354-5246-81B1-BB4FCF341161}"/>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A35383A7-EA4D-1449-9904-D7E84823D7D8}"/>
              </a:ext>
            </a:extLst>
          </p:cNvPr>
          <p:cNvSpPr>
            <a:spLocks noGrp="1"/>
          </p:cNvSpPr>
          <p:nvPr>
            <p:ph type="sldNum" sz="quarter" idx="12"/>
          </p:nvPr>
        </p:nvSpPr>
        <p:spPr/>
        <p:txBody>
          <a:bodyPr/>
          <a:lstStyle/>
          <a:p>
            <a:fld id="{8713D307-1A82-D24E-8827-5AE5864269A1}" type="slidenum">
              <a:rPr lang="nb-NO" smtClean="0"/>
              <a:t>‹#›</a:t>
            </a:fld>
            <a:endParaRPr lang="nb-NO"/>
          </a:p>
        </p:txBody>
      </p:sp>
    </p:spTree>
    <p:extLst>
      <p:ext uri="{BB962C8B-B14F-4D97-AF65-F5344CB8AC3E}">
        <p14:creationId xmlns:p14="http://schemas.microsoft.com/office/powerpoint/2010/main" val="2437805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0AFD84F-FAC5-BB48-A89F-802B4CA4B757}"/>
              </a:ext>
            </a:extLst>
          </p:cNvPr>
          <p:cNvSpPr>
            <a:spLocks noGrp="1"/>
          </p:cNvSpPr>
          <p:nvPr>
            <p:ph type="title"/>
          </p:nvPr>
        </p:nvSpPr>
        <p:spPr/>
        <p:txBody>
          <a:bodyPr/>
          <a:lstStyle/>
          <a:p>
            <a:r>
              <a:rPr lang="nb-NO"/>
              <a:t>Klikk for å redigere tittelstil</a:t>
            </a:r>
          </a:p>
        </p:txBody>
      </p:sp>
      <p:sp>
        <p:nvSpPr>
          <p:cNvPr id="3" name="Plassholder for loddrett tekst 2">
            <a:extLst>
              <a:ext uri="{FF2B5EF4-FFF2-40B4-BE49-F238E27FC236}">
                <a16:creationId xmlns:a16="http://schemas.microsoft.com/office/drawing/2014/main" id="{70D99739-F5A5-DA42-9A1C-B530576DBA56}"/>
              </a:ext>
            </a:extLst>
          </p:cNvPr>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B53DD2AE-F3BA-9E40-9F7A-793C70BF41E9}"/>
              </a:ext>
            </a:extLst>
          </p:cNvPr>
          <p:cNvSpPr>
            <a:spLocks noGrp="1"/>
          </p:cNvSpPr>
          <p:nvPr>
            <p:ph type="dt" sz="half" idx="10"/>
          </p:nvPr>
        </p:nvSpPr>
        <p:spPr/>
        <p:txBody>
          <a:bodyPr/>
          <a:lstStyle/>
          <a:p>
            <a:fld id="{F027CF4C-5CA8-B745-A70C-71738CE3EB86}" type="datetimeFigureOut">
              <a:rPr lang="nb-NO" smtClean="0"/>
              <a:t>12.06.2024</a:t>
            </a:fld>
            <a:endParaRPr lang="nb-NO"/>
          </a:p>
        </p:txBody>
      </p:sp>
      <p:sp>
        <p:nvSpPr>
          <p:cNvPr id="5" name="Plassholder for bunntekst 4">
            <a:extLst>
              <a:ext uri="{FF2B5EF4-FFF2-40B4-BE49-F238E27FC236}">
                <a16:creationId xmlns:a16="http://schemas.microsoft.com/office/drawing/2014/main" id="{E95022D7-F0D7-2341-A280-C307CDF8AB85}"/>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34D50A67-D3B7-8347-AA9F-A5E3D825D054}"/>
              </a:ext>
            </a:extLst>
          </p:cNvPr>
          <p:cNvSpPr>
            <a:spLocks noGrp="1"/>
          </p:cNvSpPr>
          <p:nvPr>
            <p:ph type="sldNum" sz="quarter" idx="12"/>
          </p:nvPr>
        </p:nvSpPr>
        <p:spPr/>
        <p:txBody>
          <a:bodyPr/>
          <a:lstStyle/>
          <a:p>
            <a:fld id="{8713D307-1A82-D24E-8827-5AE5864269A1}" type="slidenum">
              <a:rPr lang="nb-NO" smtClean="0"/>
              <a:t>‹#›</a:t>
            </a:fld>
            <a:endParaRPr lang="nb-NO"/>
          </a:p>
        </p:txBody>
      </p:sp>
    </p:spTree>
    <p:extLst>
      <p:ext uri="{BB962C8B-B14F-4D97-AF65-F5344CB8AC3E}">
        <p14:creationId xmlns:p14="http://schemas.microsoft.com/office/powerpoint/2010/main" val="2801700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a:extLst>
              <a:ext uri="{FF2B5EF4-FFF2-40B4-BE49-F238E27FC236}">
                <a16:creationId xmlns:a16="http://schemas.microsoft.com/office/drawing/2014/main" id="{3DA1681F-DB1C-664D-80D6-CFC10B683A7E}"/>
              </a:ext>
            </a:extLst>
          </p:cNvPr>
          <p:cNvSpPr>
            <a:spLocks noGrp="1"/>
          </p:cNvSpPr>
          <p:nvPr>
            <p:ph type="title" orient="vert"/>
          </p:nvPr>
        </p:nvSpPr>
        <p:spPr>
          <a:xfrm>
            <a:off x="8724900" y="365125"/>
            <a:ext cx="2628900" cy="5811838"/>
          </a:xfrm>
        </p:spPr>
        <p:txBody>
          <a:bodyPr vert="eaVert"/>
          <a:lstStyle/>
          <a:p>
            <a:r>
              <a:rPr lang="nb-NO"/>
              <a:t>Klikk for å redigere tittelstil</a:t>
            </a:r>
          </a:p>
        </p:txBody>
      </p:sp>
      <p:sp>
        <p:nvSpPr>
          <p:cNvPr id="3" name="Plassholder for loddrett tekst 2">
            <a:extLst>
              <a:ext uri="{FF2B5EF4-FFF2-40B4-BE49-F238E27FC236}">
                <a16:creationId xmlns:a16="http://schemas.microsoft.com/office/drawing/2014/main" id="{AB883313-1BFC-E647-91F2-12FD06B0517B}"/>
              </a:ext>
            </a:extLst>
          </p:cNvPr>
          <p:cNvSpPr>
            <a:spLocks noGrp="1"/>
          </p:cNvSpPr>
          <p:nvPr>
            <p:ph type="body" orient="vert" idx="1"/>
          </p:nvPr>
        </p:nvSpPr>
        <p:spPr>
          <a:xfrm>
            <a:off x="838200" y="365125"/>
            <a:ext cx="7734300" cy="5811838"/>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340DDCC2-324F-7845-B554-14D3DFB6DDE1}"/>
              </a:ext>
            </a:extLst>
          </p:cNvPr>
          <p:cNvSpPr>
            <a:spLocks noGrp="1"/>
          </p:cNvSpPr>
          <p:nvPr>
            <p:ph type="dt" sz="half" idx="10"/>
          </p:nvPr>
        </p:nvSpPr>
        <p:spPr/>
        <p:txBody>
          <a:bodyPr/>
          <a:lstStyle/>
          <a:p>
            <a:fld id="{F027CF4C-5CA8-B745-A70C-71738CE3EB86}" type="datetimeFigureOut">
              <a:rPr lang="nb-NO" smtClean="0"/>
              <a:t>12.06.2024</a:t>
            </a:fld>
            <a:endParaRPr lang="nb-NO"/>
          </a:p>
        </p:txBody>
      </p:sp>
      <p:sp>
        <p:nvSpPr>
          <p:cNvPr id="5" name="Plassholder for bunntekst 4">
            <a:extLst>
              <a:ext uri="{FF2B5EF4-FFF2-40B4-BE49-F238E27FC236}">
                <a16:creationId xmlns:a16="http://schemas.microsoft.com/office/drawing/2014/main" id="{40544812-B277-7744-9978-4E0F29B27394}"/>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4DBE4932-73F4-A446-B498-833143A576D4}"/>
              </a:ext>
            </a:extLst>
          </p:cNvPr>
          <p:cNvSpPr>
            <a:spLocks noGrp="1"/>
          </p:cNvSpPr>
          <p:nvPr>
            <p:ph type="sldNum" sz="quarter" idx="12"/>
          </p:nvPr>
        </p:nvSpPr>
        <p:spPr/>
        <p:txBody>
          <a:bodyPr/>
          <a:lstStyle/>
          <a:p>
            <a:fld id="{8713D307-1A82-D24E-8827-5AE5864269A1}" type="slidenum">
              <a:rPr lang="nb-NO" smtClean="0"/>
              <a:t>‹#›</a:t>
            </a:fld>
            <a:endParaRPr lang="nb-NO"/>
          </a:p>
        </p:txBody>
      </p:sp>
    </p:spTree>
    <p:extLst>
      <p:ext uri="{BB962C8B-B14F-4D97-AF65-F5344CB8AC3E}">
        <p14:creationId xmlns:p14="http://schemas.microsoft.com/office/powerpoint/2010/main" val="1610042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D15D4FA-A13B-D04F-B69E-A463E83C9F04}"/>
              </a:ext>
            </a:extLst>
          </p:cNvPr>
          <p:cNvSpPr>
            <a:spLocks noGrp="1"/>
          </p:cNvSpPr>
          <p:nvPr>
            <p:ph type="title"/>
          </p:nvPr>
        </p:nvSpPr>
        <p:spPr/>
        <p:txBody>
          <a:bodyPr/>
          <a:lstStyle/>
          <a:p>
            <a:r>
              <a:rPr lang="nb-NO"/>
              <a:t>Klikk for å redigere tittelstil</a:t>
            </a:r>
          </a:p>
        </p:txBody>
      </p:sp>
      <p:sp>
        <p:nvSpPr>
          <p:cNvPr id="3" name="Plassholder for innhold 2">
            <a:extLst>
              <a:ext uri="{FF2B5EF4-FFF2-40B4-BE49-F238E27FC236}">
                <a16:creationId xmlns:a16="http://schemas.microsoft.com/office/drawing/2014/main" id="{57E37449-D7FF-A04F-ADF8-FB985E8CAA1B}"/>
              </a:ext>
            </a:extLst>
          </p:cNvPr>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199F433D-E25F-6349-A495-95E3371B7F4C}"/>
              </a:ext>
            </a:extLst>
          </p:cNvPr>
          <p:cNvSpPr>
            <a:spLocks noGrp="1"/>
          </p:cNvSpPr>
          <p:nvPr>
            <p:ph type="dt" sz="half" idx="10"/>
          </p:nvPr>
        </p:nvSpPr>
        <p:spPr/>
        <p:txBody>
          <a:bodyPr/>
          <a:lstStyle/>
          <a:p>
            <a:fld id="{F027CF4C-5CA8-B745-A70C-71738CE3EB86}" type="datetimeFigureOut">
              <a:rPr lang="nb-NO" smtClean="0"/>
              <a:t>12.06.2024</a:t>
            </a:fld>
            <a:endParaRPr lang="nb-NO"/>
          </a:p>
        </p:txBody>
      </p:sp>
      <p:sp>
        <p:nvSpPr>
          <p:cNvPr id="5" name="Plassholder for bunntekst 4">
            <a:extLst>
              <a:ext uri="{FF2B5EF4-FFF2-40B4-BE49-F238E27FC236}">
                <a16:creationId xmlns:a16="http://schemas.microsoft.com/office/drawing/2014/main" id="{154526D8-C975-CD41-9B56-E3481A372493}"/>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05287211-4535-1F43-8C01-E5A5C3C79262}"/>
              </a:ext>
            </a:extLst>
          </p:cNvPr>
          <p:cNvSpPr>
            <a:spLocks noGrp="1"/>
          </p:cNvSpPr>
          <p:nvPr>
            <p:ph type="sldNum" sz="quarter" idx="12"/>
          </p:nvPr>
        </p:nvSpPr>
        <p:spPr/>
        <p:txBody>
          <a:bodyPr/>
          <a:lstStyle/>
          <a:p>
            <a:fld id="{8713D307-1A82-D24E-8827-5AE5864269A1}" type="slidenum">
              <a:rPr lang="nb-NO" smtClean="0"/>
              <a:t>‹#›</a:t>
            </a:fld>
            <a:endParaRPr lang="nb-NO"/>
          </a:p>
        </p:txBody>
      </p:sp>
    </p:spTree>
    <p:extLst>
      <p:ext uri="{BB962C8B-B14F-4D97-AF65-F5344CB8AC3E}">
        <p14:creationId xmlns:p14="http://schemas.microsoft.com/office/powerpoint/2010/main" val="2497860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A91E70D-808A-644E-9082-7E8C922654B2}"/>
              </a:ext>
            </a:extLst>
          </p:cNvPr>
          <p:cNvSpPr>
            <a:spLocks noGrp="1"/>
          </p:cNvSpPr>
          <p:nvPr>
            <p:ph type="title"/>
          </p:nvPr>
        </p:nvSpPr>
        <p:spPr>
          <a:xfrm>
            <a:off x="831850" y="1709738"/>
            <a:ext cx="10515600" cy="2852737"/>
          </a:xfrm>
        </p:spPr>
        <p:txBody>
          <a:bodyPr anchor="b"/>
          <a:lstStyle>
            <a:lvl1pPr>
              <a:defRPr sz="6000"/>
            </a:lvl1pPr>
          </a:lstStyle>
          <a:p>
            <a:r>
              <a:rPr lang="nb-NO"/>
              <a:t>Klikk for å redigere tittelstil</a:t>
            </a:r>
          </a:p>
        </p:txBody>
      </p:sp>
      <p:sp>
        <p:nvSpPr>
          <p:cNvPr id="3" name="Plassholder for tekst 2">
            <a:extLst>
              <a:ext uri="{FF2B5EF4-FFF2-40B4-BE49-F238E27FC236}">
                <a16:creationId xmlns:a16="http://schemas.microsoft.com/office/drawing/2014/main" id="{DDB9BA02-A39C-0441-B48D-BA1BEB8025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b-NO"/>
              <a:t>Klikk for å redigere tekststiler i malen</a:t>
            </a:r>
          </a:p>
        </p:txBody>
      </p:sp>
      <p:sp>
        <p:nvSpPr>
          <p:cNvPr id="4" name="Plassholder for dato 3">
            <a:extLst>
              <a:ext uri="{FF2B5EF4-FFF2-40B4-BE49-F238E27FC236}">
                <a16:creationId xmlns:a16="http://schemas.microsoft.com/office/drawing/2014/main" id="{E3EFB545-CF8A-2B43-BD52-8692E5ACB2D2}"/>
              </a:ext>
            </a:extLst>
          </p:cNvPr>
          <p:cNvSpPr>
            <a:spLocks noGrp="1"/>
          </p:cNvSpPr>
          <p:nvPr>
            <p:ph type="dt" sz="half" idx="10"/>
          </p:nvPr>
        </p:nvSpPr>
        <p:spPr/>
        <p:txBody>
          <a:bodyPr/>
          <a:lstStyle/>
          <a:p>
            <a:fld id="{F027CF4C-5CA8-B745-A70C-71738CE3EB86}" type="datetimeFigureOut">
              <a:rPr lang="nb-NO" smtClean="0"/>
              <a:t>12.06.2024</a:t>
            </a:fld>
            <a:endParaRPr lang="nb-NO"/>
          </a:p>
        </p:txBody>
      </p:sp>
      <p:sp>
        <p:nvSpPr>
          <p:cNvPr id="5" name="Plassholder for bunntekst 4">
            <a:extLst>
              <a:ext uri="{FF2B5EF4-FFF2-40B4-BE49-F238E27FC236}">
                <a16:creationId xmlns:a16="http://schemas.microsoft.com/office/drawing/2014/main" id="{CFEE86E0-50F1-8E45-AB16-D3AB0DAB8A33}"/>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B5DCC1CC-F1B7-8A4B-B81E-0BFE111E6495}"/>
              </a:ext>
            </a:extLst>
          </p:cNvPr>
          <p:cNvSpPr>
            <a:spLocks noGrp="1"/>
          </p:cNvSpPr>
          <p:nvPr>
            <p:ph type="sldNum" sz="quarter" idx="12"/>
          </p:nvPr>
        </p:nvSpPr>
        <p:spPr/>
        <p:txBody>
          <a:bodyPr/>
          <a:lstStyle/>
          <a:p>
            <a:fld id="{8713D307-1A82-D24E-8827-5AE5864269A1}" type="slidenum">
              <a:rPr lang="nb-NO" smtClean="0"/>
              <a:t>‹#›</a:t>
            </a:fld>
            <a:endParaRPr lang="nb-NO"/>
          </a:p>
        </p:txBody>
      </p:sp>
    </p:spTree>
    <p:extLst>
      <p:ext uri="{BB962C8B-B14F-4D97-AF65-F5344CB8AC3E}">
        <p14:creationId xmlns:p14="http://schemas.microsoft.com/office/powerpoint/2010/main" val="4135968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1D15E52-C087-6B48-A574-8635330D0E7B}"/>
              </a:ext>
            </a:extLst>
          </p:cNvPr>
          <p:cNvSpPr>
            <a:spLocks noGrp="1"/>
          </p:cNvSpPr>
          <p:nvPr>
            <p:ph type="title"/>
          </p:nvPr>
        </p:nvSpPr>
        <p:spPr/>
        <p:txBody>
          <a:bodyPr/>
          <a:lstStyle/>
          <a:p>
            <a:r>
              <a:rPr lang="nb-NO"/>
              <a:t>Klikk for å redigere tittelstil</a:t>
            </a:r>
          </a:p>
        </p:txBody>
      </p:sp>
      <p:sp>
        <p:nvSpPr>
          <p:cNvPr id="3" name="Plassholder for innhold 2">
            <a:extLst>
              <a:ext uri="{FF2B5EF4-FFF2-40B4-BE49-F238E27FC236}">
                <a16:creationId xmlns:a16="http://schemas.microsoft.com/office/drawing/2014/main" id="{885B81D2-8A35-B047-B323-CCD3A22AAF4D}"/>
              </a:ext>
            </a:extLst>
          </p:cNvPr>
          <p:cNvSpPr>
            <a:spLocks noGrp="1"/>
          </p:cNvSpPr>
          <p:nvPr>
            <p:ph sz="half" idx="1"/>
          </p:nvPr>
        </p:nvSpPr>
        <p:spPr>
          <a:xfrm>
            <a:off x="838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a:extLst>
              <a:ext uri="{FF2B5EF4-FFF2-40B4-BE49-F238E27FC236}">
                <a16:creationId xmlns:a16="http://schemas.microsoft.com/office/drawing/2014/main" id="{C70E9FFD-67AA-8244-8E0E-E7E455058C99}"/>
              </a:ext>
            </a:extLst>
          </p:cNvPr>
          <p:cNvSpPr>
            <a:spLocks noGrp="1"/>
          </p:cNvSpPr>
          <p:nvPr>
            <p:ph sz="half" idx="2"/>
          </p:nvPr>
        </p:nvSpPr>
        <p:spPr>
          <a:xfrm>
            <a:off x="6172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dato 4">
            <a:extLst>
              <a:ext uri="{FF2B5EF4-FFF2-40B4-BE49-F238E27FC236}">
                <a16:creationId xmlns:a16="http://schemas.microsoft.com/office/drawing/2014/main" id="{F83DC158-9216-2640-83F7-FD47BDD0C4FF}"/>
              </a:ext>
            </a:extLst>
          </p:cNvPr>
          <p:cNvSpPr>
            <a:spLocks noGrp="1"/>
          </p:cNvSpPr>
          <p:nvPr>
            <p:ph type="dt" sz="half" idx="10"/>
          </p:nvPr>
        </p:nvSpPr>
        <p:spPr/>
        <p:txBody>
          <a:bodyPr/>
          <a:lstStyle/>
          <a:p>
            <a:fld id="{F027CF4C-5CA8-B745-A70C-71738CE3EB86}" type="datetimeFigureOut">
              <a:rPr lang="nb-NO" smtClean="0"/>
              <a:t>12.06.2024</a:t>
            </a:fld>
            <a:endParaRPr lang="nb-NO"/>
          </a:p>
        </p:txBody>
      </p:sp>
      <p:sp>
        <p:nvSpPr>
          <p:cNvPr id="6" name="Plassholder for bunntekst 5">
            <a:extLst>
              <a:ext uri="{FF2B5EF4-FFF2-40B4-BE49-F238E27FC236}">
                <a16:creationId xmlns:a16="http://schemas.microsoft.com/office/drawing/2014/main" id="{F23DED64-6439-AA47-9999-73632A368593}"/>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084D97E4-1B81-8C49-9010-29DF7406DDE0}"/>
              </a:ext>
            </a:extLst>
          </p:cNvPr>
          <p:cNvSpPr>
            <a:spLocks noGrp="1"/>
          </p:cNvSpPr>
          <p:nvPr>
            <p:ph type="sldNum" sz="quarter" idx="12"/>
          </p:nvPr>
        </p:nvSpPr>
        <p:spPr/>
        <p:txBody>
          <a:bodyPr/>
          <a:lstStyle/>
          <a:p>
            <a:fld id="{8713D307-1A82-D24E-8827-5AE5864269A1}" type="slidenum">
              <a:rPr lang="nb-NO" smtClean="0"/>
              <a:t>‹#›</a:t>
            </a:fld>
            <a:endParaRPr lang="nb-NO"/>
          </a:p>
        </p:txBody>
      </p:sp>
    </p:spTree>
    <p:extLst>
      <p:ext uri="{BB962C8B-B14F-4D97-AF65-F5344CB8AC3E}">
        <p14:creationId xmlns:p14="http://schemas.microsoft.com/office/powerpoint/2010/main" val="1706558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0791AF0-D77A-3C45-9ABE-D0C9BCADD66C}"/>
              </a:ext>
            </a:extLst>
          </p:cNvPr>
          <p:cNvSpPr>
            <a:spLocks noGrp="1"/>
          </p:cNvSpPr>
          <p:nvPr>
            <p:ph type="title"/>
          </p:nvPr>
        </p:nvSpPr>
        <p:spPr>
          <a:xfrm>
            <a:off x="839788" y="365125"/>
            <a:ext cx="10515600" cy="1325563"/>
          </a:xfrm>
        </p:spPr>
        <p:txBody>
          <a:bodyPr/>
          <a:lstStyle/>
          <a:p>
            <a:r>
              <a:rPr lang="nb-NO"/>
              <a:t>Klikk for å redigere tittelstil</a:t>
            </a:r>
          </a:p>
        </p:txBody>
      </p:sp>
      <p:sp>
        <p:nvSpPr>
          <p:cNvPr id="3" name="Plassholder for tekst 2">
            <a:extLst>
              <a:ext uri="{FF2B5EF4-FFF2-40B4-BE49-F238E27FC236}">
                <a16:creationId xmlns:a16="http://schemas.microsoft.com/office/drawing/2014/main" id="{F1DAA111-6A69-8243-ABFA-8A09D58E12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a:extLst>
              <a:ext uri="{FF2B5EF4-FFF2-40B4-BE49-F238E27FC236}">
                <a16:creationId xmlns:a16="http://schemas.microsoft.com/office/drawing/2014/main" id="{BC482525-4E7D-334F-A450-C43D3BE2AF78}"/>
              </a:ext>
            </a:extLst>
          </p:cNvPr>
          <p:cNvSpPr>
            <a:spLocks noGrp="1"/>
          </p:cNvSpPr>
          <p:nvPr>
            <p:ph sz="half" idx="2"/>
          </p:nvPr>
        </p:nvSpPr>
        <p:spPr>
          <a:xfrm>
            <a:off x="839788" y="2505075"/>
            <a:ext cx="5157787"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a:extLst>
              <a:ext uri="{FF2B5EF4-FFF2-40B4-BE49-F238E27FC236}">
                <a16:creationId xmlns:a16="http://schemas.microsoft.com/office/drawing/2014/main" id="{4AA27D03-3955-4442-84B5-3AB709C237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a:extLst>
              <a:ext uri="{FF2B5EF4-FFF2-40B4-BE49-F238E27FC236}">
                <a16:creationId xmlns:a16="http://schemas.microsoft.com/office/drawing/2014/main" id="{E70D8998-EB2E-4144-B3CA-7DD9C8990DF9}"/>
              </a:ext>
            </a:extLst>
          </p:cNvPr>
          <p:cNvSpPr>
            <a:spLocks noGrp="1"/>
          </p:cNvSpPr>
          <p:nvPr>
            <p:ph sz="quarter" idx="4"/>
          </p:nvPr>
        </p:nvSpPr>
        <p:spPr>
          <a:xfrm>
            <a:off x="6172200" y="2505075"/>
            <a:ext cx="5183188"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a:extLst>
              <a:ext uri="{FF2B5EF4-FFF2-40B4-BE49-F238E27FC236}">
                <a16:creationId xmlns:a16="http://schemas.microsoft.com/office/drawing/2014/main" id="{4D9D70F4-76E4-A743-AD3A-6531407583DB}"/>
              </a:ext>
            </a:extLst>
          </p:cNvPr>
          <p:cNvSpPr>
            <a:spLocks noGrp="1"/>
          </p:cNvSpPr>
          <p:nvPr>
            <p:ph type="dt" sz="half" idx="10"/>
          </p:nvPr>
        </p:nvSpPr>
        <p:spPr/>
        <p:txBody>
          <a:bodyPr/>
          <a:lstStyle/>
          <a:p>
            <a:fld id="{F027CF4C-5CA8-B745-A70C-71738CE3EB86}" type="datetimeFigureOut">
              <a:rPr lang="nb-NO" smtClean="0"/>
              <a:t>12.06.2024</a:t>
            </a:fld>
            <a:endParaRPr lang="nb-NO"/>
          </a:p>
        </p:txBody>
      </p:sp>
      <p:sp>
        <p:nvSpPr>
          <p:cNvPr id="8" name="Plassholder for bunntekst 7">
            <a:extLst>
              <a:ext uri="{FF2B5EF4-FFF2-40B4-BE49-F238E27FC236}">
                <a16:creationId xmlns:a16="http://schemas.microsoft.com/office/drawing/2014/main" id="{D0F94C06-A0B3-6749-834E-C9478B9D1761}"/>
              </a:ext>
            </a:extLst>
          </p:cNvPr>
          <p:cNvSpPr>
            <a:spLocks noGrp="1"/>
          </p:cNvSpPr>
          <p:nvPr>
            <p:ph type="ftr" sz="quarter" idx="11"/>
          </p:nvPr>
        </p:nvSpPr>
        <p:spPr/>
        <p:txBody>
          <a:bodyPr/>
          <a:lstStyle/>
          <a:p>
            <a:endParaRPr lang="nb-NO"/>
          </a:p>
        </p:txBody>
      </p:sp>
      <p:sp>
        <p:nvSpPr>
          <p:cNvPr id="9" name="Plassholder for lysbildenummer 8">
            <a:extLst>
              <a:ext uri="{FF2B5EF4-FFF2-40B4-BE49-F238E27FC236}">
                <a16:creationId xmlns:a16="http://schemas.microsoft.com/office/drawing/2014/main" id="{A06B5FB0-C33B-4642-8428-30DD8707F89A}"/>
              </a:ext>
            </a:extLst>
          </p:cNvPr>
          <p:cNvSpPr>
            <a:spLocks noGrp="1"/>
          </p:cNvSpPr>
          <p:nvPr>
            <p:ph type="sldNum" sz="quarter" idx="12"/>
          </p:nvPr>
        </p:nvSpPr>
        <p:spPr/>
        <p:txBody>
          <a:bodyPr/>
          <a:lstStyle/>
          <a:p>
            <a:fld id="{8713D307-1A82-D24E-8827-5AE5864269A1}" type="slidenum">
              <a:rPr lang="nb-NO" smtClean="0"/>
              <a:t>‹#›</a:t>
            </a:fld>
            <a:endParaRPr lang="nb-NO"/>
          </a:p>
        </p:txBody>
      </p:sp>
    </p:spTree>
    <p:extLst>
      <p:ext uri="{BB962C8B-B14F-4D97-AF65-F5344CB8AC3E}">
        <p14:creationId xmlns:p14="http://schemas.microsoft.com/office/powerpoint/2010/main" val="3849917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1AA8C85-649C-BC47-BC00-C1BD53ABAC42}"/>
              </a:ext>
            </a:extLst>
          </p:cNvPr>
          <p:cNvSpPr>
            <a:spLocks noGrp="1"/>
          </p:cNvSpPr>
          <p:nvPr>
            <p:ph type="title"/>
          </p:nvPr>
        </p:nvSpPr>
        <p:spPr/>
        <p:txBody>
          <a:bodyPr/>
          <a:lstStyle/>
          <a:p>
            <a:r>
              <a:rPr lang="nb-NO"/>
              <a:t>Klikk for å redigere tittelstil</a:t>
            </a:r>
          </a:p>
        </p:txBody>
      </p:sp>
      <p:sp>
        <p:nvSpPr>
          <p:cNvPr id="3" name="Plassholder for dato 2">
            <a:extLst>
              <a:ext uri="{FF2B5EF4-FFF2-40B4-BE49-F238E27FC236}">
                <a16:creationId xmlns:a16="http://schemas.microsoft.com/office/drawing/2014/main" id="{3CA24773-7E5A-2748-8A31-8977DB6F2074}"/>
              </a:ext>
            </a:extLst>
          </p:cNvPr>
          <p:cNvSpPr>
            <a:spLocks noGrp="1"/>
          </p:cNvSpPr>
          <p:nvPr>
            <p:ph type="dt" sz="half" idx="10"/>
          </p:nvPr>
        </p:nvSpPr>
        <p:spPr/>
        <p:txBody>
          <a:bodyPr/>
          <a:lstStyle/>
          <a:p>
            <a:fld id="{F027CF4C-5CA8-B745-A70C-71738CE3EB86}" type="datetimeFigureOut">
              <a:rPr lang="nb-NO" smtClean="0"/>
              <a:t>12.06.2024</a:t>
            </a:fld>
            <a:endParaRPr lang="nb-NO"/>
          </a:p>
        </p:txBody>
      </p:sp>
      <p:sp>
        <p:nvSpPr>
          <p:cNvPr id="4" name="Plassholder for bunntekst 3">
            <a:extLst>
              <a:ext uri="{FF2B5EF4-FFF2-40B4-BE49-F238E27FC236}">
                <a16:creationId xmlns:a16="http://schemas.microsoft.com/office/drawing/2014/main" id="{55989BBA-72CE-4D4A-8C8D-1F503AFAF311}"/>
              </a:ext>
            </a:extLst>
          </p:cNvPr>
          <p:cNvSpPr>
            <a:spLocks noGrp="1"/>
          </p:cNvSpPr>
          <p:nvPr>
            <p:ph type="ftr" sz="quarter" idx="11"/>
          </p:nvPr>
        </p:nvSpPr>
        <p:spPr/>
        <p:txBody>
          <a:bodyPr/>
          <a:lstStyle/>
          <a:p>
            <a:endParaRPr lang="nb-NO"/>
          </a:p>
        </p:txBody>
      </p:sp>
      <p:sp>
        <p:nvSpPr>
          <p:cNvPr id="5" name="Plassholder for lysbildenummer 4">
            <a:extLst>
              <a:ext uri="{FF2B5EF4-FFF2-40B4-BE49-F238E27FC236}">
                <a16:creationId xmlns:a16="http://schemas.microsoft.com/office/drawing/2014/main" id="{DBF85311-CAA7-704E-86C1-6EBEAC217949}"/>
              </a:ext>
            </a:extLst>
          </p:cNvPr>
          <p:cNvSpPr>
            <a:spLocks noGrp="1"/>
          </p:cNvSpPr>
          <p:nvPr>
            <p:ph type="sldNum" sz="quarter" idx="12"/>
          </p:nvPr>
        </p:nvSpPr>
        <p:spPr/>
        <p:txBody>
          <a:bodyPr/>
          <a:lstStyle/>
          <a:p>
            <a:fld id="{8713D307-1A82-D24E-8827-5AE5864269A1}" type="slidenum">
              <a:rPr lang="nb-NO" smtClean="0"/>
              <a:t>‹#›</a:t>
            </a:fld>
            <a:endParaRPr lang="nb-NO"/>
          </a:p>
        </p:txBody>
      </p:sp>
    </p:spTree>
    <p:extLst>
      <p:ext uri="{BB962C8B-B14F-4D97-AF65-F5344CB8AC3E}">
        <p14:creationId xmlns:p14="http://schemas.microsoft.com/office/powerpoint/2010/main" val="4018636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a:extLst>
              <a:ext uri="{FF2B5EF4-FFF2-40B4-BE49-F238E27FC236}">
                <a16:creationId xmlns:a16="http://schemas.microsoft.com/office/drawing/2014/main" id="{52CB2107-777D-9349-876A-3B14F310F6C6}"/>
              </a:ext>
            </a:extLst>
          </p:cNvPr>
          <p:cNvSpPr>
            <a:spLocks noGrp="1"/>
          </p:cNvSpPr>
          <p:nvPr>
            <p:ph type="dt" sz="half" idx="10"/>
          </p:nvPr>
        </p:nvSpPr>
        <p:spPr/>
        <p:txBody>
          <a:bodyPr/>
          <a:lstStyle/>
          <a:p>
            <a:fld id="{F027CF4C-5CA8-B745-A70C-71738CE3EB86}" type="datetimeFigureOut">
              <a:rPr lang="nb-NO" smtClean="0"/>
              <a:t>12.06.2024</a:t>
            </a:fld>
            <a:endParaRPr lang="nb-NO"/>
          </a:p>
        </p:txBody>
      </p:sp>
      <p:sp>
        <p:nvSpPr>
          <p:cNvPr id="3" name="Plassholder for bunntekst 2">
            <a:extLst>
              <a:ext uri="{FF2B5EF4-FFF2-40B4-BE49-F238E27FC236}">
                <a16:creationId xmlns:a16="http://schemas.microsoft.com/office/drawing/2014/main" id="{5BC19AE4-31FA-DE48-9334-DE313769BCFD}"/>
              </a:ext>
            </a:extLst>
          </p:cNvPr>
          <p:cNvSpPr>
            <a:spLocks noGrp="1"/>
          </p:cNvSpPr>
          <p:nvPr>
            <p:ph type="ftr" sz="quarter" idx="11"/>
          </p:nvPr>
        </p:nvSpPr>
        <p:spPr/>
        <p:txBody>
          <a:bodyPr/>
          <a:lstStyle/>
          <a:p>
            <a:endParaRPr lang="nb-NO"/>
          </a:p>
        </p:txBody>
      </p:sp>
      <p:sp>
        <p:nvSpPr>
          <p:cNvPr id="4" name="Plassholder for lysbildenummer 3">
            <a:extLst>
              <a:ext uri="{FF2B5EF4-FFF2-40B4-BE49-F238E27FC236}">
                <a16:creationId xmlns:a16="http://schemas.microsoft.com/office/drawing/2014/main" id="{DB39DDA3-DABD-784A-BC5F-E4CFC10AB62A}"/>
              </a:ext>
            </a:extLst>
          </p:cNvPr>
          <p:cNvSpPr>
            <a:spLocks noGrp="1"/>
          </p:cNvSpPr>
          <p:nvPr>
            <p:ph type="sldNum" sz="quarter" idx="12"/>
          </p:nvPr>
        </p:nvSpPr>
        <p:spPr/>
        <p:txBody>
          <a:bodyPr/>
          <a:lstStyle/>
          <a:p>
            <a:fld id="{8713D307-1A82-D24E-8827-5AE5864269A1}" type="slidenum">
              <a:rPr lang="nb-NO" smtClean="0"/>
              <a:t>‹#›</a:t>
            </a:fld>
            <a:endParaRPr lang="nb-NO"/>
          </a:p>
        </p:txBody>
      </p:sp>
    </p:spTree>
    <p:extLst>
      <p:ext uri="{BB962C8B-B14F-4D97-AF65-F5344CB8AC3E}">
        <p14:creationId xmlns:p14="http://schemas.microsoft.com/office/powerpoint/2010/main" val="3833539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7C4E5A7-BFAA-4045-B477-F971910787ED}"/>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innhold 2">
            <a:extLst>
              <a:ext uri="{FF2B5EF4-FFF2-40B4-BE49-F238E27FC236}">
                <a16:creationId xmlns:a16="http://schemas.microsoft.com/office/drawing/2014/main" id="{E4479514-49DB-5842-A9B5-FF9CF0C278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a:extLst>
              <a:ext uri="{FF2B5EF4-FFF2-40B4-BE49-F238E27FC236}">
                <a16:creationId xmlns:a16="http://schemas.microsoft.com/office/drawing/2014/main" id="{2C825DF0-E7D8-7344-83A8-45763D2191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a:extLst>
              <a:ext uri="{FF2B5EF4-FFF2-40B4-BE49-F238E27FC236}">
                <a16:creationId xmlns:a16="http://schemas.microsoft.com/office/drawing/2014/main" id="{D9E1B478-CA26-6F49-ADCD-D46E664652BF}"/>
              </a:ext>
            </a:extLst>
          </p:cNvPr>
          <p:cNvSpPr>
            <a:spLocks noGrp="1"/>
          </p:cNvSpPr>
          <p:nvPr>
            <p:ph type="dt" sz="half" idx="10"/>
          </p:nvPr>
        </p:nvSpPr>
        <p:spPr/>
        <p:txBody>
          <a:bodyPr/>
          <a:lstStyle/>
          <a:p>
            <a:fld id="{F027CF4C-5CA8-B745-A70C-71738CE3EB86}" type="datetimeFigureOut">
              <a:rPr lang="nb-NO" smtClean="0"/>
              <a:t>12.06.2024</a:t>
            </a:fld>
            <a:endParaRPr lang="nb-NO"/>
          </a:p>
        </p:txBody>
      </p:sp>
      <p:sp>
        <p:nvSpPr>
          <p:cNvPr id="6" name="Plassholder for bunntekst 5">
            <a:extLst>
              <a:ext uri="{FF2B5EF4-FFF2-40B4-BE49-F238E27FC236}">
                <a16:creationId xmlns:a16="http://schemas.microsoft.com/office/drawing/2014/main" id="{014F48BA-0EDB-5E4E-AF35-4E9B4C4F7AC3}"/>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2D85F26D-CAFF-1149-9527-630423933FCD}"/>
              </a:ext>
            </a:extLst>
          </p:cNvPr>
          <p:cNvSpPr>
            <a:spLocks noGrp="1"/>
          </p:cNvSpPr>
          <p:nvPr>
            <p:ph type="sldNum" sz="quarter" idx="12"/>
          </p:nvPr>
        </p:nvSpPr>
        <p:spPr/>
        <p:txBody>
          <a:bodyPr/>
          <a:lstStyle/>
          <a:p>
            <a:fld id="{8713D307-1A82-D24E-8827-5AE5864269A1}" type="slidenum">
              <a:rPr lang="nb-NO" smtClean="0"/>
              <a:t>‹#›</a:t>
            </a:fld>
            <a:endParaRPr lang="nb-NO"/>
          </a:p>
        </p:txBody>
      </p:sp>
    </p:spTree>
    <p:extLst>
      <p:ext uri="{BB962C8B-B14F-4D97-AF65-F5344CB8AC3E}">
        <p14:creationId xmlns:p14="http://schemas.microsoft.com/office/powerpoint/2010/main" val="633458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5348E1B-AECA-6247-A126-8F131A457AE9}"/>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bilde 2">
            <a:extLst>
              <a:ext uri="{FF2B5EF4-FFF2-40B4-BE49-F238E27FC236}">
                <a16:creationId xmlns:a16="http://schemas.microsoft.com/office/drawing/2014/main" id="{90B256E0-D5F6-9847-93F8-FF229BD85C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a:extLst>
              <a:ext uri="{FF2B5EF4-FFF2-40B4-BE49-F238E27FC236}">
                <a16:creationId xmlns:a16="http://schemas.microsoft.com/office/drawing/2014/main" id="{95A66237-63DA-AA46-B812-2F5D7CA86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a:extLst>
              <a:ext uri="{FF2B5EF4-FFF2-40B4-BE49-F238E27FC236}">
                <a16:creationId xmlns:a16="http://schemas.microsoft.com/office/drawing/2014/main" id="{DC647CD1-9815-CC40-989C-2DA03AC01EAF}"/>
              </a:ext>
            </a:extLst>
          </p:cNvPr>
          <p:cNvSpPr>
            <a:spLocks noGrp="1"/>
          </p:cNvSpPr>
          <p:nvPr>
            <p:ph type="dt" sz="half" idx="10"/>
          </p:nvPr>
        </p:nvSpPr>
        <p:spPr/>
        <p:txBody>
          <a:bodyPr/>
          <a:lstStyle/>
          <a:p>
            <a:fld id="{F027CF4C-5CA8-B745-A70C-71738CE3EB86}" type="datetimeFigureOut">
              <a:rPr lang="nb-NO" smtClean="0"/>
              <a:t>12.06.2024</a:t>
            </a:fld>
            <a:endParaRPr lang="nb-NO"/>
          </a:p>
        </p:txBody>
      </p:sp>
      <p:sp>
        <p:nvSpPr>
          <p:cNvPr id="6" name="Plassholder for bunntekst 5">
            <a:extLst>
              <a:ext uri="{FF2B5EF4-FFF2-40B4-BE49-F238E27FC236}">
                <a16:creationId xmlns:a16="http://schemas.microsoft.com/office/drawing/2014/main" id="{10FCD623-769A-134E-9B59-6181400FAA04}"/>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53B4BA9F-87D9-754A-9645-C9793A9218AC}"/>
              </a:ext>
            </a:extLst>
          </p:cNvPr>
          <p:cNvSpPr>
            <a:spLocks noGrp="1"/>
          </p:cNvSpPr>
          <p:nvPr>
            <p:ph type="sldNum" sz="quarter" idx="12"/>
          </p:nvPr>
        </p:nvSpPr>
        <p:spPr/>
        <p:txBody>
          <a:bodyPr/>
          <a:lstStyle/>
          <a:p>
            <a:fld id="{8713D307-1A82-D24E-8827-5AE5864269A1}" type="slidenum">
              <a:rPr lang="nb-NO" smtClean="0"/>
              <a:t>‹#›</a:t>
            </a:fld>
            <a:endParaRPr lang="nb-NO"/>
          </a:p>
        </p:txBody>
      </p:sp>
    </p:spTree>
    <p:extLst>
      <p:ext uri="{BB962C8B-B14F-4D97-AF65-F5344CB8AC3E}">
        <p14:creationId xmlns:p14="http://schemas.microsoft.com/office/powerpoint/2010/main" val="2888743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a:extLst>
              <a:ext uri="{FF2B5EF4-FFF2-40B4-BE49-F238E27FC236}">
                <a16:creationId xmlns:a16="http://schemas.microsoft.com/office/drawing/2014/main" id="{9BC00FCD-C261-CA4D-8E41-1E97B930D2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a:t>Klikk for å redigere tittelstil</a:t>
            </a:r>
          </a:p>
        </p:txBody>
      </p:sp>
      <p:sp>
        <p:nvSpPr>
          <p:cNvPr id="3" name="Plassholder for tekst 2">
            <a:extLst>
              <a:ext uri="{FF2B5EF4-FFF2-40B4-BE49-F238E27FC236}">
                <a16:creationId xmlns:a16="http://schemas.microsoft.com/office/drawing/2014/main" id="{EC0CD5CE-CCBC-A349-8C51-65B7133470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F62A01F8-814D-8844-AD66-F2A95299B8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27CF4C-5CA8-B745-A70C-71738CE3EB86}" type="datetimeFigureOut">
              <a:rPr lang="nb-NO" smtClean="0"/>
              <a:t>12.06.2024</a:t>
            </a:fld>
            <a:endParaRPr lang="nb-NO"/>
          </a:p>
        </p:txBody>
      </p:sp>
      <p:sp>
        <p:nvSpPr>
          <p:cNvPr id="5" name="Plassholder for bunntekst 4">
            <a:extLst>
              <a:ext uri="{FF2B5EF4-FFF2-40B4-BE49-F238E27FC236}">
                <a16:creationId xmlns:a16="http://schemas.microsoft.com/office/drawing/2014/main" id="{767ECDED-F805-DA4B-AFB3-AC3A9319CE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Plassholder for lysbildenummer 5">
            <a:extLst>
              <a:ext uri="{FF2B5EF4-FFF2-40B4-BE49-F238E27FC236}">
                <a16:creationId xmlns:a16="http://schemas.microsoft.com/office/drawing/2014/main" id="{C2A4A762-1753-8842-A8E4-5F968C7869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13D307-1A82-D24E-8827-5AE5864269A1}" type="slidenum">
              <a:rPr lang="nb-NO" smtClean="0"/>
              <a:t>‹#›</a:t>
            </a:fld>
            <a:endParaRPr lang="nb-NO"/>
          </a:p>
        </p:txBody>
      </p:sp>
    </p:spTree>
    <p:extLst>
      <p:ext uri="{BB962C8B-B14F-4D97-AF65-F5344CB8AC3E}">
        <p14:creationId xmlns:p14="http://schemas.microsoft.com/office/powerpoint/2010/main" val="383783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m periodesystemet - Kjemisk institutt">
            <a:extLst>
              <a:ext uri="{FF2B5EF4-FFF2-40B4-BE49-F238E27FC236}">
                <a16:creationId xmlns:a16="http://schemas.microsoft.com/office/drawing/2014/main" id="{3978529D-650A-BD44-A324-628E96FB77FE}"/>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l="6940" t="11186" r="3503" b="296"/>
          <a:stretch/>
        </p:blipFill>
        <p:spPr bwMode="auto">
          <a:xfrm>
            <a:off x="0" y="0"/>
            <a:ext cx="12247417"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tel 1">
            <a:extLst>
              <a:ext uri="{FF2B5EF4-FFF2-40B4-BE49-F238E27FC236}">
                <a16:creationId xmlns:a16="http://schemas.microsoft.com/office/drawing/2014/main" id="{F9E8590C-531C-914F-843F-5DE83A9E572E}"/>
              </a:ext>
            </a:extLst>
          </p:cNvPr>
          <p:cNvSpPr>
            <a:spLocks noGrp="1"/>
          </p:cNvSpPr>
          <p:nvPr>
            <p:ph type="ctrTitle"/>
          </p:nvPr>
        </p:nvSpPr>
        <p:spPr>
          <a:xfrm>
            <a:off x="1972537" y="400054"/>
            <a:ext cx="5870866" cy="909638"/>
          </a:xfrm>
        </p:spPr>
        <p:txBody>
          <a:bodyPr>
            <a:normAutofit/>
          </a:bodyPr>
          <a:lstStyle/>
          <a:p>
            <a:r>
              <a:rPr lang="nb-NO" sz="4800" b="1" dirty="0">
                <a:solidFill>
                  <a:srgbClr val="FF0000"/>
                </a:solidFill>
              </a:rPr>
              <a:t>IT2 – muntlig eksamen</a:t>
            </a:r>
          </a:p>
        </p:txBody>
      </p:sp>
      <p:sp>
        <p:nvSpPr>
          <p:cNvPr id="3" name="Undertittel 2">
            <a:extLst>
              <a:ext uri="{FF2B5EF4-FFF2-40B4-BE49-F238E27FC236}">
                <a16:creationId xmlns:a16="http://schemas.microsoft.com/office/drawing/2014/main" id="{42DB16C9-BA3D-5F43-8368-7CFB4833A6B3}"/>
              </a:ext>
            </a:extLst>
          </p:cNvPr>
          <p:cNvSpPr>
            <a:spLocks noGrp="1"/>
          </p:cNvSpPr>
          <p:nvPr>
            <p:ph type="subTitle" idx="1"/>
          </p:nvPr>
        </p:nvSpPr>
        <p:spPr>
          <a:xfrm>
            <a:off x="9590807" y="6428509"/>
            <a:ext cx="2628900" cy="429491"/>
          </a:xfrm>
        </p:spPr>
        <p:txBody>
          <a:bodyPr>
            <a:normAutofit/>
          </a:bodyPr>
          <a:lstStyle/>
          <a:p>
            <a:r>
              <a:rPr lang="nb-NO" dirty="0">
                <a:solidFill>
                  <a:srgbClr val="FF0000"/>
                </a:solidFill>
              </a:rPr>
              <a:t>Av Helene Nossum</a:t>
            </a:r>
          </a:p>
        </p:txBody>
      </p:sp>
      <p:sp>
        <p:nvSpPr>
          <p:cNvPr id="5" name="Plassholder for innhold 2">
            <a:extLst>
              <a:ext uri="{FF2B5EF4-FFF2-40B4-BE49-F238E27FC236}">
                <a16:creationId xmlns:a16="http://schemas.microsoft.com/office/drawing/2014/main" id="{EF59F72E-8E4C-2A41-8EA0-B25116BAA6AD}"/>
              </a:ext>
            </a:extLst>
          </p:cNvPr>
          <p:cNvSpPr txBox="1">
            <a:spLocks/>
          </p:cNvSpPr>
          <p:nvPr/>
        </p:nvSpPr>
        <p:spPr>
          <a:xfrm>
            <a:off x="3301445" y="1309692"/>
            <a:ext cx="3213049" cy="47191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b-NO" sz="2800" u="sng" dirty="0">
                <a:solidFill>
                  <a:srgbClr val="FF0000"/>
                </a:solidFill>
              </a:rPr>
              <a:t>Visualisering av data</a:t>
            </a:r>
          </a:p>
        </p:txBody>
      </p:sp>
    </p:spTree>
    <p:extLst>
      <p:ext uri="{BB962C8B-B14F-4D97-AF65-F5344CB8AC3E}">
        <p14:creationId xmlns:p14="http://schemas.microsoft.com/office/powerpoint/2010/main" val="1726154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8FC908E-EBB0-A446-B34A-0A8D07F8CB72}"/>
              </a:ext>
            </a:extLst>
          </p:cNvPr>
          <p:cNvSpPr>
            <a:spLocks noGrp="1"/>
          </p:cNvSpPr>
          <p:nvPr>
            <p:ph type="title"/>
          </p:nvPr>
        </p:nvSpPr>
        <p:spPr>
          <a:xfrm>
            <a:off x="2609850" y="-38100"/>
            <a:ext cx="6972300" cy="1325563"/>
          </a:xfrm>
        </p:spPr>
        <p:txBody>
          <a:bodyPr/>
          <a:lstStyle/>
          <a:p>
            <a:r>
              <a:rPr lang="nb-NO" dirty="0"/>
              <a:t>Utklipp av de 39 første radene</a:t>
            </a:r>
          </a:p>
        </p:txBody>
      </p:sp>
      <p:sp>
        <p:nvSpPr>
          <p:cNvPr id="3" name="Plassholder for innhold 2">
            <a:extLst>
              <a:ext uri="{FF2B5EF4-FFF2-40B4-BE49-F238E27FC236}">
                <a16:creationId xmlns:a16="http://schemas.microsoft.com/office/drawing/2014/main" id="{1CE22D3D-09EA-1447-A90C-A10E9A1C24A5}"/>
              </a:ext>
            </a:extLst>
          </p:cNvPr>
          <p:cNvSpPr>
            <a:spLocks noGrp="1"/>
          </p:cNvSpPr>
          <p:nvPr>
            <p:ph idx="1"/>
          </p:nvPr>
        </p:nvSpPr>
        <p:spPr/>
        <p:txBody>
          <a:bodyPr/>
          <a:lstStyle/>
          <a:p>
            <a:endParaRPr lang="nb-NO" dirty="0"/>
          </a:p>
        </p:txBody>
      </p:sp>
      <p:pic>
        <p:nvPicPr>
          <p:cNvPr id="4" name="Bilde 3" descr="Et bilde som inneholder tekst&#10;&#10;Automatisk generert beskrivelse">
            <a:extLst>
              <a:ext uri="{FF2B5EF4-FFF2-40B4-BE49-F238E27FC236}">
                <a16:creationId xmlns:a16="http://schemas.microsoft.com/office/drawing/2014/main" id="{A06E25E4-87A8-6C40-A2A2-E46B64A33ADD}"/>
              </a:ext>
            </a:extLst>
          </p:cNvPr>
          <p:cNvPicPr>
            <a:picLocks noChangeAspect="1"/>
          </p:cNvPicPr>
          <p:nvPr/>
        </p:nvPicPr>
        <p:blipFill>
          <a:blip r:embed="rId3"/>
          <a:stretch>
            <a:fillRect/>
          </a:stretch>
        </p:blipFill>
        <p:spPr>
          <a:xfrm>
            <a:off x="0" y="1036278"/>
            <a:ext cx="12192000" cy="5930031"/>
          </a:xfrm>
          <a:prstGeom prst="rect">
            <a:avLst/>
          </a:prstGeom>
        </p:spPr>
      </p:pic>
    </p:spTree>
    <p:extLst>
      <p:ext uri="{BB962C8B-B14F-4D97-AF65-F5344CB8AC3E}">
        <p14:creationId xmlns:p14="http://schemas.microsoft.com/office/powerpoint/2010/main" val="2493052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E9CB871-ED93-FE4F-B1B4-BD176033881E}"/>
              </a:ext>
            </a:extLst>
          </p:cNvPr>
          <p:cNvSpPr>
            <a:spLocks noGrp="1"/>
          </p:cNvSpPr>
          <p:nvPr>
            <p:ph type="title"/>
          </p:nvPr>
        </p:nvSpPr>
        <p:spPr>
          <a:xfrm>
            <a:off x="383959" y="158620"/>
            <a:ext cx="7205610" cy="1073021"/>
          </a:xfrm>
        </p:spPr>
        <p:txBody>
          <a:bodyPr/>
          <a:lstStyle/>
          <a:p>
            <a:r>
              <a:rPr lang="nb-NO" dirty="0"/>
              <a:t>Lese inn fil     </a:t>
            </a:r>
            <a:r>
              <a:rPr lang="nb-NO" dirty="0">
                <a:sym typeface="Wingdings" pitchFamily="2" charset="2"/>
              </a:rPr>
              <a:t></a:t>
            </a:r>
            <a:r>
              <a:rPr lang="nb-NO" dirty="0"/>
              <a:t>    lage objekter</a:t>
            </a:r>
          </a:p>
        </p:txBody>
      </p:sp>
      <p:pic>
        <p:nvPicPr>
          <p:cNvPr id="5" name="Plassholder for innhold 4" descr="Et bilde som inneholder tekst, skjermbilde, programvare&#10;&#10;Automatisk generert beskrivelse">
            <a:extLst>
              <a:ext uri="{FF2B5EF4-FFF2-40B4-BE49-F238E27FC236}">
                <a16:creationId xmlns:a16="http://schemas.microsoft.com/office/drawing/2014/main" id="{1A8DCE43-A2BA-3840-B2AD-3201E8D80EA9}"/>
              </a:ext>
            </a:extLst>
          </p:cNvPr>
          <p:cNvPicPr>
            <a:picLocks noGrp="1" noChangeAspect="1"/>
          </p:cNvPicPr>
          <p:nvPr>
            <p:ph idx="1"/>
          </p:nvPr>
        </p:nvPicPr>
        <p:blipFill>
          <a:blip r:embed="rId3"/>
          <a:stretch>
            <a:fillRect/>
          </a:stretch>
        </p:blipFill>
        <p:spPr>
          <a:xfrm>
            <a:off x="327976" y="1231641"/>
            <a:ext cx="7841860" cy="5335922"/>
          </a:xfrm>
        </p:spPr>
      </p:pic>
      <p:pic>
        <p:nvPicPr>
          <p:cNvPr id="7" name="Bilde 6" descr="Et bilde som inneholder tekst, skjermbilde, Font, nummer&#10;&#10;Automatisk generert beskrivelse">
            <a:extLst>
              <a:ext uri="{FF2B5EF4-FFF2-40B4-BE49-F238E27FC236}">
                <a16:creationId xmlns:a16="http://schemas.microsoft.com/office/drawing/2014/main" id="{FF43DC4B-A349-D641-9013-3C170E77C1A9}"/>
              </a:ext>
            </a:extLst>
          </p:cNvPr>
          <p:cNvPicPr>
            <a:picLocks noChangeAspect="1"/>
          </p:cNvPicPr>
          <p:nvPr/>
        </p:nvPicPr>
        <p:blipFill>
          <a:blip r:embed="rId4"/>
          <a:stretch>
            <a:fillRect/>
          </a:stretch>
        </p:blipFill>
        <p:spPr>
          <a:xfrm>
            <a:off x="8304244" y="1850820"/>
            <a:ext cx="3559780" cy="4361197"/>
          </a:xfrm>
          <a:prstGeom prst="rect">
            <a:avLst/>
          </a:prstGeom>
        </p:spPr>
      </p:pic>
    </p:spTree>
    <p:extLst>
      <p:ext uri="{BB962C8B-B14F-4D97-AF65-F5344CB8AC3E}">
        <p14:creationId xmlns:p14="http://schemas.microsoft.com/office/powerpoint/2010/main" val="1759232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C85F06C-1220-B847-9577-046AF733B5CA}"/>
              </a:ext>
            </a:extLst>
          </p:cNvPr>
          <p:cNvSpPr>
            <a:spLocks noGrp="1"/>
          </p:cNvSpPr>
          <p:nvPr>
            <p:ph type="title"/>
          </p:nvPr>
        </p:nvSpPr>
        <p:spPr>
          <a:xfrm>
            <a:off x="699018" y="365125"/>
            <a:ext cx="10793964" cy="1325563"/>
          </a:xfrm>
        </p:spPr>
        <p:txBody>
          <a:bodyPr/>
          <a:lstStyle/>
          <a:p>
            <a:r>
              <a:rPr lang="nb-NO" dirty="0"/>
              <a:t>Brukervennlighet + oppbygning av programmet </a:t>
            </a:r>
          </a:p>
        </p:txBody>
      </p:sp>
      <p:sp>
        <p:nvSpPr>
          <p:cNvPr id="3" name="Plassholder for innhold 2">
            <a:extLst>
              <a:ext uri="{FF2B5EF4-FFF2-40B4-BE49-F238E27FC236}">
                <a16:creationId xmlns:a16="http://schemas.microsoft.com/office/drawing/2014/main" id="{CFED2AEB-4797-E740-8FDF-6E0C127B9840}"/>
              </a:ext>
            </a:extLst>
          </p:cNvPr>
          <p:cNvSpPr>
            <a:spLocks noGrp="1"/>
          </p:cNvSpPr>
          <p:nvPr>
            <p:ph idx="1"/>
          </p:nvPr>
        </p:nvSpPr>
        <p:spPr>
          <a:xfrm>
            <a:off x="699018" y="1637782"/>
            <a:ext cx="10793964" cy="4855093"/>
          </a:xfrm>
        </p:spPr>
        <p:txBody>
          <a:bodyPr>
            <a:normAutofit/>
          </a:bodyPr>
          <a:lstStyle/>
          <a:p>
            <a:r>
              <a:rPr lang="nb-NO" dirty="0"/>
              <a:t>To atomnumre fra bruker (</a:t>
            </a:r>
            <a:r>
              <a:rPr lang="nb-NO" dirty="0" err="1"/>
              <a:t>n_start</a:t>
            </a:r>
            <a:r>
              <a:rPr lang="nb-NO" dirty="0"/>
              <a:t> og </a:t>
            </a:r>
            <a:r>
              <a:rPr lang="nb-NO" dirty="0" err="1"/>
              <a:t>n_end</a:t>
            </a:r>
            <a:r>
              <a:rPr lang="nb-NO" dirty="0"/>
              <a:t>)</a:t>
            </a:r>
          </a:p>
          <a:p>
            <a:pPr lvl="1"/>
            <a:r>
              <a:rPr lang="nb-NO" dirty="0"/>
              <a:t>Kan skrive feil, og koden vil fortsatt kjøre (</a:t>
            </a:r>
            <a:r>
              <a:rPr lang="nb-NO" dirty="0" err="1"/>
              <a:t>try</a:t>
            </a:r>
            <a:r>
              <a:rPr lang="nb-NO" dirty="0"/>
              <a:t>, </a:t>
            </a:r>
            <a:r>
              <a:rPr lang="nb-NO" dirty="0" err="1"/>
              <a:t>except</a:t>
            </a:r>
            <a:r>
              <a:rPr lang="nb-NO" dirty="0"/>
              <a:t> </a:t>
            </a:r>
            <a:r>
              <a:rPr lang="nb-NO" dirty="0" err="1"/>
              <a:t>ValueError</a:t>
            </a:r>
            <a:r>
              <a:rPr lang="nb-NO" dirty="0"/>
              <a:t>)</a:t>
            </a:r>
          </a:p>
          <a:p>
            <a:endParaRPr lang="nb-NO" dirty="0"/>
          </a:p>
          <a:p>
            <a:r>
              <a:rPr lang="nb-NO" dirty="0"/>
              <a:t>Får valg om hva brukeren vil se</a:t>
            </a:r>
          </a:p>
          <a:p>
            <a:endParaRPr lang="nb-NO" dirty="0"/>
          </a:p>
          <a:p>
            <a:r>
              <a:rPr lang="nb-NO" dirty="0"/>
              <a:t>Enten graf, søylediagram, informasjon eller animasjon av de to atomene</a:t>
            </a:r>
          </a:p>
          <a:p>
            <a:endParaRPr lang="nb-NO" dirty="0"/>
          </a:p>
          <a:p>
            <a:r>
              <a:rPr lang="nb-NO" dirty="0"/>
              <a:t>Delt programmet inn i 2 deler</a:t>
            </a:r>
          </a:p>
          <a:p>
            <a:pPr lvl="1"/>
            <a:r>
              <a:rPr lang="nb-NO" dirty="0"/>
              <a:t>Animasjon i </a:t>
            </a:r>
            <a:r>
              <a:rPr lang="nb-NO" dirty="0" err="1"/>
              <a:t>pygame</a:t>
            </a:r>
            <a:r>
              <a:rPr lang="nb-NO" dirty="0"/>
              <a:t> (</a:t>
            </a:r>
            <a:r>
              <a:rPr lang="nb-NO" dirty="0" err="1"/>
              <a:t>thonny</a:t>
            </a:r>
            <a:r>
              <a:rPr lang="nb-NO" dirty="0"/>
              <a:t>)</a:t>
            </a:r>
          </a:p>
          <a:p>
            <a:pPr lvl="1"/>
            <a:r>
              <a:rPr lang="nb-NO" dirty="0"/>
              <a:t>Graftegning i </a:t>
            </a:r>
            <a:r>
              <a:rPr lang="nb-NO" dirty="0" err="1"/>
              <a:t>python</a:t>
            </a:r>
            <a:r>
              <a:rPr lang="nb-NO" dirty="0"/>
              <a:t> (</a:t>
            </a:r>
            <a:r>
              <a:rPr lang="nb-NO" dirty="0" err="1"/>
              <a:t>spyder</a:t>
            </a:r>
            <a:r>
              <a:rPr lang="nb-NO" dirty="0"/>
              <a:t>) – importert </a:t>
            </a:r>
            <a:r>
              <a:rPr lang="nb-NO" dirty="0" err="1"/>
              <a:t>pygame</a:t>
            </a:r>
            <a:r>
              <a:rPr lang="nb-NO" dirty="0"/>
              <a:t>-fil som et bibliotek</a:t>
            </a:r>
          </a:p>
          <a:p>
            <a:pPr marL="457200" lvl="1" indent="0">
              <a:buNone/>
            </a:pPr>
            <a:endParaRPr lang="nb-NO" dirty="0"/>
          </a:p>
          <a:p>
            <a:pPr lvl="1"/>
            <a:endParaRPr lang="nb-NO" dirty="0"/>
          </a:p>
        </p:txBody>
      </p:sp>
    </p:spTree>
    <p:extLst>
      <p:ext uri="{BB962C8B-B14F-4D97-AF65-F5344CB8AC3E}">
        <p14:creationId xmlns:p14="http://schemas.microsoft.com/office/powerpoint/2010/main" val="3675121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494AF3D-2987-4949-B93F-52207EA501C1}"/>
              </a:ext>
            </a:extLst>
          </p:cNvPr>
          <p:cNvSpPr>
            <a:spLocks noGrp="1"/>
          </p:cNvSpPr>
          <p:nvPr>
            <p:ph type="title"/>
          </p:nvPr>
        </p:nvSpPr>
        <p:spPr/>
        <p:txBody>
          <a:bodyPr/>
          <a:lstStyle/>
          <a:p>
            <a:endParaRPr lang="nb-NO"/>
          </a:p>
        </p:txBody>
      </p:sp>
      <p:pic>
        <p:nvPicPr>
          <p:cNvPr id="5" name="Plassholder for innhold 4" descr="Et bilde som inneholder tekst, skjermbilde, programvare, Font&#10;&#10;Automatisk generert beskrivelse">
            <a:extLst>
              <a:ext uri="{FF2B5EF4-FFF2-40B4-BE49-F238E27FC236}">
                <a16:creationId xmlns:a16="http://schemas.microsoft.com/office/drawing/2014/main" id="{530641CB-7645-F643-8898-68DD65226FFF}"/>
              </a:ext>
            </a:extLst>
          </p:cNvPr>
          <p:cNvPicPr>
            <a:picLocks noGrp="1" noChangeAspect="1"/>
          </p:cNvPicPr>
          <p:nvPr>
            <p:ph idx="1"/>
          </p:nvPr>
        </p:nvPicPr>
        <p:blipFill>
          <a:blip r:embed="rId2"/>
          <a:stretch>
            <a:fillRect/>
          </a:stretch>
        </p:blipFill>
        <p:spPr>
          <a:xfrm>
            <a:off x="2269629" y="147112"/>
            <a:ext cx="7652742" cy="6563775"/>
          </a:xfrm>
        </p:spPr>
      </p:pic>
    </p:spTree>
    <p:extLst>
      <p:ext uri="{BB962C8B-B14F-4D97-AF65-F5344CB8AC3E}">
        <p14:creationId xmlns:p14="http://schemas.microsoft.com/office/powerpoint/2010/main" val="4095914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9E8590C-531C-914F-843F-5DE83A9E572E}"/>
              </a:ext>
            </a:extLst>
          </p:cNvPr>
          <p:cNvSpPr>
            <a:spLocks noGrp="1"/>
          </p:cNvSpPr>
          <p:nvPr>
            <p:ph type="ctrTitle"/>
          </p:nvPr>
        </p:nvSpPr>
        <p:spPr>
          <a:xfrm>
            <a:off x="1485032" y="2950154"/>
            <a:ext cx="9221936" cy="957691"/>
          </a:xfrm>
        </p:spPr>
        <p:txBody>
          <a:bodyPr>
            <a:normAutofit/>
          </a:bodyPr>
          <a:lstStyle/>
          <a:p>
            <a:r>
              <a:rPr lang="nb-NO" b="1" dirty="0">
                <a:solidFill>
                  <a:srgbClr val="FF0000"/>
                </a:solidFill>
              </a:rPr>
              <a:t>Takk for oppmerksomheten!</a:t>
            </a:r>
          </a:p>
        </p:txBody>
      </p:sp>
    </p:spTree>
    <p:extLst>
      <p:ext uri="{BB962C8B-B14F-4D97-AF65-F5344CB8AC3E}">
        <p14:creationId xmlns:p14="http://schemas.microsoft.com/office/powerpoint/2010/main" val="683722095"/>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TotalTime>
  <Words>568</Words>
  <Application>Microsoft Macintosh PowerPoint</Application>
  <PresentationFormat>Widescreen</PresentationFormat>
  <Paragraphs>52</Paragraphs>
  <Slides>6</Slides>
  <Notes>5</Notes>
  <HiddenSlides>0</HiddenSlides>
  <MMClips>0</MMClips>
  <ScaleCrop>false</ScaleCrop>
  <HeadingPairs>
    <vt:vector size="6" baseType="variant">
      <vt:variant>
        <vt:lpstr>Brukte skrifter</vt:lpstr>
      </vt:variant>
      <vt:variant>
        <vt:i4>3</vt:i4>
      </vt:variant>
      <vt:variant>
        <vt:lpstr>Tema</vt:lpstr>
      </vt:variant>
      <vt:variant>
        <vt:i4>1</vt:i4>
      </vt:variant>
      <vt:variant>
        <vt:lpstr>Lysbildetitler</vt:lpstr>
      </vt:variant>
      <vt:variant>
        <vt:i4>6</vt:i4>
      </vt:variant>
    </vt:vector>
  </HeadingPairs>
  <TitlesOfParts>
    <vt:vector size="10" baseType="lpstr">
      <vt:lpstr>Arial</vt:lpstr>
      <vt:lpstr>Calibri</vt:lpstr>
      <vt:lpstr>Calibri Light</vt:lpstr>
      <vt:lpstr>Office-tema</vt:lpstr>
      <vt:lpstr>IT2 – muntlig eksamen</vt:lpstr>
      <vt:lpstr>Utklipp av de 39 første radene</vt:lpstr>
      <vt:lpstr>Lese inn fil         lage objekter</vt:lpstr>
      <vt:lpstr>Brukervennlighet + oppbygning av programmet </vt:lpstr>
      <vt:lpstr>PowerPoint-presentasjon</vt:lpstr>
      <vt:lpstr>Takk for oppmerksomheten!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IT2 – muntlig eksamen</dc:title>
  <dc:creator>Helene Øren Nossum (Elev)</dc:creator>
  <cp:lastModifiedBy>Helene Øren Nossum (Elev)</cp:lastModifiedBy>
  <cp:revision>2</cp:revision>
  <dcterms:created xsi:type="dcterms:W3CDTF">2024-06-12T08:00:27Z</dcterms:created>
  <dcterms:modified xsi:type="dcterms:W3CDTF">2024-06-12T17:08:33Z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6768ce0-ceaf-4778-8ab1-e65d26fe9939_Enabled">
    <vt:lpwstr>true</vt:lpwstr>
  </property>
  <property fmtid="{D5CDD505-2E9C-101B-9397-08002B2CF9AE}" pid="3" name="MSIP_Label_06768ce0-ceaf-4778-8ab1-e65d26fe9939_SetDate">
    <vt:lpwstr>2024-06-12T08:00:27Z</vt:lpwstr>
  </property>
  <property fmtid="{D5CDD505-2E9C-101B-9397-08002B2CF9AE}" pid="4" name="MSIP_Label_06768ce0-ceaf-4778-8ab1-e65d26fe9939_Method">
    <vt:lpwstr>Standard</vt:lpwstr>
  </property>
  <property fmtid="{D5CDD505-2E9C-101B-9397-08002B2CF9AE}" pid="5" name="MSIP_Label_06768ce0-ceaf-4778-8ab1-e65d26fe9939_Name">
    <vt:lpwstr>Begrenset - PROD</vt:lpwstr>
  </property>
  <property fmtid="{D5CDD505-2E9C-101B-9397-08002B2CF9AE}" pid="6" name="MSIP_Label_06768ce0-ceaf-4778-8ab1-e65d26fe9939_SiteId">
    <vt:lpwstr>3d50ddd4-00a1-4ab7-9788-decf14a8728f</vt:lpwstr>
  </property>
  <property fmtid="{D5CDD505-2E9C-101B-9397-08002B2CF9AE}" pid="7" name="MSIP_Label_06768ce0-ceaf-4778-8ab1-e65d26fe9939_ActionId">
    <vt:lpwstr>9a458bd8-2eec-49de-85e0-8557f31892de</vt:lpwstr>
  </property>
  <property fmtid="{D5CDD505-2E9C-101B-9397-08002B2CF9AE}" pid="8" name="MSIP_Label_06768ce0-ceaf-4778-8ab1-e65d26fe9939_ContentBits">
    <vt:lpwstr>0</vt:lpwstr>
  </property>
</Properties>
</file>