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68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16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4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2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08051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7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5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4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9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156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487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964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5EB8D-BBBD-4A34-A5EE-0D18D5CD8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7"/>
            <a:ext cx="8361229" cy="2098226"/>
          </a:xfrm>
        </p:spPr>
        <p:txBody>
          <a:bodyPr/>
          <a:lstStyle/>
          <a:p>
            <a:r>
              <a:rPr lang="pt-BR" dirty="0"/>
              <a:t>Como instalar o </a:t>
            </a:r>
            <a:r>
              <a:rPr lang="pt-BR" dirty="0" err="1"/>
              <a:t>linux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598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2C1B00-712C-4A1E-86D1-F1D8ECB71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357051"/>
            <a:ext cx="9601200" cy="3864429"/>
          </a:xfrm>
        </p:spPr>
        <p:txBody>
          <a:bodyPr/>
          <a:lstStyle/>
          <a:p>
            <a:r>
              <a:rPr lang="pt-BR" dirty="0"/>
              <a:t>1°Abrir o </a:t>
            </a:r>
            <a:r>
              <a:rPr lang="pt-BR" dirty="0" err="1"/>
              <a:t>VirtualBox</a:t>
            </a:r>
            <a:r>
              <a:rPr lang="pt-BR" dirty="0"/>
              <a:t> e Clicar em novo;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2°Criar um nome para o computador como “Linux”;</a:t>
            </a:r>
          </a:p>
          <a:p>
            <a:r>
              <a:rPr lang="pt-BR" dirty="0"/>
              <a:t>3°Selecionar a imagem ISO da versão ”Ubuntu 22.04.2”;</a:t>
            </a:r>
          </a:p>
          <a:p>
            <a:r>
              <a:rPr lang="pt-BR" dirty="0"/>
              <a:t>3°Mudar para a versão “Ubuntu 22.04 (64-bit)”;</a:t>
            </a:r>
          </a:p>
          <a:p>
            <a:r>
              <a:rPr lang="pt-BR" dirty="0"/>
              <a:t>4° Apertar “Próximo”;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D7FB0C3-F480-422A-BD1C-D3E864C8E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525" y="783044"/>
            <a:ext cx="3734321" cy="67636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37C02EA-37D6-470C-BA9C-87253A333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428521"/>
            <a:ext cx="6982799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36E233-B40E-495D-A031-998386A8C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4127" y="1497311"/>
            <a:ext cx="7733211" cy="4232365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5°Manter a memória base em 1024mb;</a:t>
            </a:r>
          </a:p>
          <a:p>
            <a:r>
              <a:rPr lang="pt-BR" dirty="0"/>
              <a:t>6°Processador em 1CPU;</a:t>
            </a:r>
          </a:p>
          <a:p>
            <a:r>
              <a:rPr lang="pt-BR" dirty="0"/>
              <a:t>7°Apertar “Próximo”;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6F1045-DB05-4364-A2B9-BC86C7909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54" y="1005840"/>
            <a:ext cx="8397331" cy="260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3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DFD2E91-A3C9-40DC-BD4E-CE2DA1C19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3535" y="4644038"/>
            <a:ext cx="5664927" cy="1750423"/>
          </a:xfrm>
        </p:spPr>
        <p:txBody>
          <a:bodyPr/>
          <a:lstStyle/>
          <a:p>
            <a:r>
              <a:rPr lang="pt-BR" dirty="0"/>
              <a:t>8°Mudar o armazenamento para 50,00GB;</a:t>
            </a:r>
          </a:p>
          <a:p>
            <a:r>
              <a:rPr lang="pt-BR" dirty="0"/>
              <a:t>9°Apertar “Próximo”;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0DCF03B-6C19-4074-9E5C-110A2ADCF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363" y="1319349"/>
            <a:ext cx="6973273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9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Imagem 4">
            <a:extLst>
              <a:ext uri="{FF2B5EF4-FFF2-40B4-BE49-F238E27FC236}">
                <a16:creationId xmlns:a16="http://schemas.microsoft.com/office/drawing/2014/main" id="{0ED7D3B6-EEF2-4FBA-95E2-CB7C9F9B601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784" r="27910" b="28043"/>
          <a:stretch/>
        </p:blipFill>
        <p:spPr>
          <a:xfrm>
            <a:off x="5509639" y="0"/>
            <a:ext cx="6699778" cy="6858000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0FDECB-5920-412F-A6F0-C51C0083B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899" y="653143"/>
            <a:ext cx="3926477" cy="5712824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10°Apertar “Finalizar”;</a:t>
            </a:r>
          </a:p>
          <a:p>
            <a:r>
              <a:rPr lang="pt-BR" sz="2400" dirty="0"/>
              <a:t>11°Na imagem ao lado nos mostra aonde estará o computador virtual, após isso, é só dar dois clicks;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12°Depois de abrir basta formatar;</a:t>
            </a:r>
          </a:p>
          <a:p>
            <a:endParaRPr lang="pt-BR" sz="2400" dirty="0"/>
          </a:p>
        </p:txBody>
      </p:sp>
      <p:sp>
        <p:nvSpPr>
          <p:cNvPr id="6" name="Seta: Dobrada para Cima 5">
            <a:extLst>
              <a:ext uri="{FF2B5EF4-FFF2-40B4-BE49-F238E27FC236}">
                <a16:creationId xmlns:a16="http://schemas.microsoft.com/office/drawing/2014/main" id="{ADD01D3C-08A3-4A76-9A83-915EC960A1FC}"/>
              </a:ext>
            </a:extLst>
          </p:cNvPr>
          <p:cNvSpPr/>
          <p:nvPr/>
        </p:nvSpPr>
        <p:spPr>
          <a:xfrm rot="5400000">
            <a:off x="1750964" y="3104607"/>
            <a:ext cx="1872345" cy="19333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442075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59</TotalTime>
  <Words>128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7" baseType="lpstr">
      <vt:lpstr>Franklin Gothic Book</vt:lpstr>
      <vt:lpstr>Cortar</vt:lpstr>
      <vt:lpstr>Como instalar o linux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criar uma máquina virtual no sistema Linux</dc:title>
  <dc:creator>HELOÁ CRISTINA LOMBARDI GOULARTE</dc:creator>
  <cp:lastModifiedBy>HELOÁ CRISTINA LOMBARDI GOULARTE</cp:lastModifiedBy>
  <cp:revision>5</cp:revision>
  <dcterms:created xsi:type="dcterms:W3CDTF">2023-04-05T17:03:27Z</dcterms:created>
  <dcterms:modified xsi:type="dcterms:W3CDTF">2023-04-05T18:03:12Z</dcterms:modified>
</cp:coreProperties>
</file>