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E3E"/>
    <a:srgbClr val="2F3945"/>
    <a:srgbClr val="E45840"/>
    <a:srgbClr val="9A9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3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3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8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9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5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5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2824-7E73-43A1-8865-09DBB7223091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A241-4601-45FE-9B1E-EC25BD481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24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4220DB-519C-459E-8FA1-24B2F2744656}"/>
              </a:ext>
            </a:extLst>
          </p:cNvPr>
          <p:cNvSpPr txBox="1">
            <a:spLocks/>
          </p:cNvSpPr>
          <p:nvPr/>
        </p:nvSpPr>
        <p:spPr>
          <a:xfrm>
            <a:off x="425202" y="5659489"/>
            <a:ext cx="4595290" cy="6108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EF1E49-AC89-4AAC-9378-2929166449D7}"/>
              </a:ext>
            </a:extLst>
          </p:cNvPr>
          <p:cNvSpPr txBox="1">
            <a:spLocks/>
          </p:cNvSpPr>
          <p:nvPr/>
        </p:nvSpPr>
        <p:spPr>
          <a:xfrm>
            <a:off x="432878" y="6201736"/>
            <a:ext cx="3883351" cy="41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600" kern="1200" smtClean="0">
                <a:solidFill>
                  <a:schemeClr val="bg1"/>
                </a:solidFill>
                <a:latin typeface="Open Sans"/>
                <a:ea typeface="+mj-ea"/>
                <a:cs typeface="+mj-cs"/>
              </a:defRPr>
            </a:lvl1pPr>
            <a:lvl2pPr marL="60946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3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0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872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34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Presentation Template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828" y="0"/>
            <a:ext cx="2342606" cy="13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8" y="0"/>
            <a:ext cx="12195348" cy="6858000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>
            <a:off x="9235440" y="5943600"/>
            <a:ext cx="2956560" cy="914400"/>
          </a:xfrm>
          <a:prstGeom prst="triangle">
            <a:avLst/>
          </a:prstGeom>
          <a:solidFill>
            <a:srgbClr val="DF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Isosceles Triangle 3"/>
          <p:cNvSpPr/>
          <p:nvPr/>
        </p:nvSpPr>
        <p:spPr>
          <a:xfrm>
            <a:off x="8242663" y="6191794"/>
            <a:ext cx="2325189" cy="666206"/>
          </a:xfrm>
          <a:prstGeom prst="triangle">
            <a:avLst/>
          </a:prstGeom>
          <a:solidFill>
            <a:srgbClr val="9A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 rot="10800000">
            <a:off x="5421084" y="-1"/>
            <a:ext cx="1737361" cy="744583"/>
          </a:xfrm>
          <a:prstGeom prst="triangle">
            <a:avLst/>
          </a:prstGeom>
          <a:solidFill>
            <a:srgbClr val="9A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C0D9CE-47D1-4489-AE35-60A02433AF5D}"/>
              </a:ext>
            </a:extLst>
          </p:cNvPr>
          <p:cNvSpPr txBox="1"/>
          <p:nvPr/>
        </p:nvSpPr>
        <p:spPr>
          <a:xfrm>
            <a:off x="7299253" y="1523854"/>
            <a:ext cx="4590606" cy="3680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dirty="0">
                <a:solidFill>
                  <a:srgbClr val="000000"/>
                </a:solidFill>
              </a:rPr>
              <a:t>Enter the name for Slide #1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25966C-7AAE-4CCB-895F-C74966D6AE45}"/>
              </a:ext>
            </a:extLst>
          </p:cNvPr>
          <p:cNvSpPr txBox="1"/>
          <p:nvPr/>
        </p:nvSpPr>
        <p:spPr>
          <a:xfrm>
            <a:off x="7299253" y="2247754"/>
            <a:ext cx="4590606" cy="3680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dirty="0">
                <a:solidFill>
                  <a:srgbClr val="000000"/>
                </a:solidFill>
              </a:rPr>
              <a:t>Enter the name for Slide #2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84EC8-20E5-49FF-8304-3213070C1825}"/>
              </a:ext>
            </a:extLst>
          </p:cNvPr>
          <p:cNvSpPr txBox="1"/>
          <p:nvPr/>
        </p:nvSpPr>
        <p:spPr>
          <a:xfrm>
            <a:off x="7299253" y="2938430"/>
            <a:ext cx="4590606" cy="3680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dirty="0">
                <a:solidFill>
                  <a:srgbClr val="000000"/>
                </a:solidFill>
              </a:rPr>
              <a:t>Enter the name for Slide #3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9C711-DD19-4609-B179-BD3845AD86B2}"/>
              </a:ext>
            </a:extLst>
          </p:cNvPr>
          <p:cNvSpPr txBox="1"/>
          <p:nvPr/>
        </p:nvSpPr>
        <p:spPr>
          <a:xfrm>
            <a:off x="7299253" y="3665417"/>
            <a:ext cx="4590606" cy="3680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dirty="0">
                <a:solidFill>
                  <a:srgbClr val="000000"/>
                </a:solidFill>
              </a:rPr>
              <a:t>Enter the name for Slide #4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EAA41-29F2-485F-9859-177ADE3E6FB1}"/>
              </a:ext>
            </a:extLst>
          </p:cNvPr>
          <p:cNvSpPr txBox="1"/>
          <p:nvPr/>
        </p:nvSpPr>
        <p:spPr>
          <a:xfrm>
            <a:off x="7299253" y="4356093"/>
            <a:ext cx="4590606" cy="3680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dirty="0">
                <a:solidFill>
                  <a:srgbClr val="000000"/>
                </a:solidFill>
              </a:rPr>
              <a:t>Enter the name for Slide #5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74D11-2803-45C3-93AB-9F3BB5F02D6D}"/>
              </a:ext>
            </a:extLst>
          </p:cNvPr>
          <p:cNvSpPr txBox="1"/>
          <p:nvPr/>
        </p:nvSpPr>
        <p:spPr>
          <a:xfrm>
            <a:off x="7299253" y="5083080"/>
            <a:ext cx="4590606" cy="36804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dirty="0">
                <a:solidFill>
                  <a:srgbClr val="000000"/>
                </a:solidFill>
              </a:rPr>
              <a:t>Enter the name for Slide #6</a:t>
            </a:r>
            <a:endParaRPr lang="en-US" sz="16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F1D753-27DF-4E92-9FC2-B9064CE18A63}"/>
              </a:ext>
            </a:extLst>
          </p:cNvPr>
          <p:cNvSpPr/>
          <p:nvPr/>
        </p:nvSpPr>
        <p:spPr>
          <a:xfrm>
            <a:off x="10397572" y="1551344"/>
            <a:ext cx="340559" cy="340559"/>
          </a:xfrm>
          <a:prstGeom prst="rect">
            <a:avLst/>
          </a:prstGeom>
          <a:solidFill>
            <a:srgbClr val="F15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F1D753-27DF-4E92-9FC2-B9064CE18A63}"/>
              </a:ext>
            </a:extLst>
          </p:cNvPr>
          <p:cNvSpPr/>
          <p:nvPr/>
        </p:nvSpPr>
        <p:spPr>
          <a:xfrm>
            <a:off x="10397572" y="2238933"/>
            <a:ext cx="340559" cy="340559"/>
          </a:xfrm>
          <a:prstGeom prst="rect">
            <a:avLst/>
          </a:prstGeom>
          <a:solidFill>
            <a:srgbClr val="F15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1D753-27DF-4E92-9FC2-B9064CE18A63}"/>
              </a:ext>
            </a:extLst>
          </p:cNvPr>
          <p:cNvSpPr/>
          <p:nvPr/>
        </p:nvSpPr>
        <p:spPr>
          <a:xfrm>
            <a:off x="10398034" y="2941452"/>
            <a:ext cx="340559" cy="340559"/>
          </a:xfrm>
          <a:prstGeom prst="rect">
            <a:avLst/>
          </a:prstGeom>
          <a:solidFill>
            <a:srgbClr val="F15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F1D753-27DF-4E92-9FC2-B9064CE18A63}"/>
              </a:ext>
            </a:extLst>
          </p:cNvPr>
          <p:cNvSpPr/>
          <p:nvPr/>
        </p:nvSpPr>
        <p:spPr>
          <a:xfrm>
            <a:off x="10397572" y="3665786"/>
            <a:ext cx="340559" cy="340559"/>
          </a:xfrm>
          <a:prstGeom prst="rect">
            <a:avLst/>
          </a:prstGeom>
          <a:solidFill>
            <a:srgbClr val="F15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F1D753-27DF-4E92-9FC2-B9064CE18A63}"/>
              </a:ext>
            </a:extLst>
          </p:cNvPr>
          <p:cNvSpPr/>
          <p:nvPr/>
        </p:nvSpPr>
        <p:spPr>
          <a:xfrm>
            <a:off x="10397572" y="4367774"/>
            <a:ext cx="340559" cy="340559"/>
          </a:xfrm>
          <a:prstGeom prst="rect">
            <a:avLst/>
          </a:prstGeom>
          <a:solidFill>
            <a:srgbClr val="F15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F1D753-27DF-4E92-9FC2-B9064CE18A63}"/>
              </a:ext>
            </a:extLst>
          </p:cNvPr>
          <p:cNvSpPr/>
          <p:nvPr/>
        </p:nvSpPr>
        <p:spPr>
          <a:xfrm>
            <a:off x="10397572" y="5060719"/>
            <a:ext cx="340559" cy="340559"/>
          </a:xfrm>
          <a:prstGeom prst="rect">
            <a:avLst/>
          </a:prstGeom>
          <a:solidFill>
            <a:srgbClr val="F15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468326" y="543445"/>
            <a:ext cx="3099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 smtClean="0"/>
              <a:t>Table of Contents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474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1440"/>
            <a:ext cx="12192000" cy="6858000"/>
          </a:xfrm>
          <a:prstGeom prst="rect">
            <a:avLst/>
          </a:prstGeom>
          <a:solidFill>
            <a:srgbClr val="2F3945"/>
          </a:solidFill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BF3FFA-1F04-4680-A4DD-EB66C1EC97C1}"/>
              </a:ext>
            </a:extLst>
          </p:cNvPr>
          <p:cNvSpPr txBox="1">
            <a:spLocks/>
          </p:cNvSpPr>
          <p:nvPr/>
        </p:nvSpPr>
        <p:spPr>
          <a:xfrm>
            <a:off x="447675" y="690423"/>
            <a:ext cx="10515600" cy="4616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Right Image Slide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A65A7-07E4-48D6-A8BB-0227B10D53D6}"/>
              </a:ext>
            </a:extLst>
          </p:cNvPr>
          <p:cNvSpPr txBox="1"/>
          <p:nvPr/>
        </p:nvSpPr>
        <p:spPr>
          <a:xfrm>
            <a:off x="533844" y="4193698"/>
            <a:ext cx="5562156" cy="16747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dictum, ac pulvinar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auctor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imperdiet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feugiat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vitae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sapien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Suspendisse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porta, auctor dui a,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dignissim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bibendum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facilisis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8000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000000"/>
                </a:solidFill>
                <a:effectLst/>
              </a:rPr>
              <a:t>Nunc vestibulum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purus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leo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tristique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vulputat</a:t>
            </a:r>
            <a:endParaRPr lang="en-IN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08F81-0C1E-4A0C-881C-176D71024F62}"/>
              </a:ext>
            </a:extLst>
          </p:cNvPr>
          <p:cNvSpPr txBox="1"/>
          <p:nvPr/>
        </p:nvSpPr>
        <p:spPr>
          <a:xfrm>
            <a:off x="782038" y="1861015"/>
            <a:ext cx="5697623" cy="20325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400" b="0" i="0" dirty="0">
                <a:solidFill>
                  <a:srgbClr val="000000"/>
                </a:solidFill>
                <a:effectLst/>
              </a:rPr>
              <a:t>Lorem ipsum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interdum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ac.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eros,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efficitur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posuere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Curabitur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sit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ante et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accumsan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semper,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odio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purus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vehicula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, at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massa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risus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libero. </a:t>
            </a:r>
          </a:p>
          <a:p>
            <a:pPr>
              <a:lnSpc>
                <a:spcPct val="120000"/>
              </a:lnSpc>
            </a:pPr>
            <a:r>
              <a:rPr lang="en-IN" sz="800" dirty="0">
                <a:solidFill>
                  <a:srgbClr val="000000"/>
                </a:solidFill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IN" sz="14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vestibulum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nisl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ac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porta dui, in fermentum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odio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sz="1400" b="0" i="0" dirty="0" err="1">
                <a:solidFill>
                  <a:srgbClr val="000000"/>
                </a:solidFill>
                <a:effectLst/>
              </a:rPr>
              <a:t>commodo</a:t>
            </a:r>
            <a:r>
              <a:rPr lang="en-IN" sz="1400" b="0" i="0" dirty="0">
                <a:solidFill>
                  <a:srgbClr val="000000"/>
                </a:solidFill>
                <a:effectLst/>
              </a:rPr>
              <a:t> vitae. </a:t>
            </a:r>
            <a:endParaRPr lang="en-US" sz="14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CA3312-8B31-4247-96CE-135C4DF1C7B7}"/>
              </a:ext>
            </a:extLst>
          </p:cNvPr>
          <p:cNvSpPr txBox="1">
            <a:spLocks/>
          </p:cNvSpPr>
          <p:nvPr/>
        </p:nvSpPr>
        <p:spPr>
          <a:xfrm>
            <a:off x="695869" y="1562060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Sub Heading</a:t>
            </a:r>
            <a:endParaRPr lang="en-IN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394700-73B6-417F-BD59-44C4B475F418}"/>
              </a:ext>
            </a:extLst>
          </p:cNvPr>
          <p:cNvSpPr txBox="1">
            <a:spLocks/>
          </p:cNvSpPr>
          <p:nvPr/>
        </p:nvSpPr>
        <p:spPr>
          <a:xfrm>
            <a:off x="447675" y="3893559"/>
            <a:ext cx="6012392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000" dirty="0"/>
              <a:t>Bullets Heading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47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22914"/>
            <a:ext cx="12192000" cy="3135086"/>
          </a:xfrm>
          <a:prstGeom prst="rect">
            <a:avLst/>
          </a:prstGeom>
          <a:solidFill>
            <a:srgbClr val="2F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2929" y="1134486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Sub Heading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502929" y="1717736"/>
            <a:ext cx="11083825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200" dirty="0">
                <a:solidFill>
                  <a:srgbClr val="000000"/>
                </a:solidFill>
              </a:rPr>
              <a:t>Lorem ipsum </a:t>
            </a:r>
            <a:r>
              <a:rPr lang="en-IN" sz="1200" dirty="0" err="1">
                <a:solidFill>
                  <a:srgbClr val="000000"/>
                </a:solidFill>
              </a:rPr>
              <a:t>dolor</a:t>
            </a:r>
            <a:r>
              <a:rPr lang="en-IN" sz="1200" dirty="0">
                <a:solidFill>
                  <a:srgbClr val="000000"/>
                </a:solidFill>
              </a:rPr>
              <a:t> sit </a:t>
            </a:r>
            <a:r>
              <a:rPr lang="en-IN" sz="1200" dirty="0" err="1">
                <a:solidFill>
                  <a:srgbClr val="000000"/>
                </a:solidFill>
              </a:rPr>
              <a:t>amet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consectetur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adipiscing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elit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Etiam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elementum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sem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est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sed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interdum</a:t>
            </a:r>
            <a:r>
              <a:rPr lang="en-IN" sz="1200" dirty="0">
                <a:solidFill>
                  <a:srgbClr val="000000"/>
                </a:solidFill>
              </a:rPr>
              <a:t> quam </a:t>
            </a:r>
            <a:r>
              <a:rPr lang="en-IN" sz="1200" dirty="0" err="1">
                <a:solidFill>
                  <a:srgbClr val="000000"/>
                </a:solidFill>
              </a:rPr>
              <a:t>faucibus</a:t>
            </a:r>
            <a:r>
              <a:rPr lang="en-IN" sz="1200" dirty="0">
                <a:solidFill>
                  <a:srgbClr val="000000"/>
                </a:solidFill>
              </a:rPr>
              <a:t> ac. </a:t>
            </a:r>
            <a:r>
              <a:rPr lang="en-IN" sz="1200" dirty="0" err="1">
                <a:solidFill>
                  <a:srgbClr val="000000"/>
                </a:solidFill>
              </a:rPr>
              <a:t>Aliquam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condimentum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hendrerit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eros</a:t>
            </a:r>
            <a:r>
              <a:rPr lang="en-IN" sz="1200" dirty="0">
                <a:solidFill>
                  <a:srgbClr val="000000"/>
                </a:solidFill>
              </a:rPr>
              <a:t>, sit </a:t>
            </a:r>
            <a:r>
              <a:rPr lang="en-IN" sz="1200" dirty="0" err="1">
                <a:solidFill>
                  <a:srgbClr val="000000"/>
                </a:solidFill>
              </a:rPr>
              <a:t>amet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efficitur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diam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posuere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Curabitur</a:t>
            </a:r>
            <a:r>
              <a:rPr lang="en-IN" sz="1200" dirty="0">
                <a:solidFill>
                  <a:srgbClr val="000000"/>
                </a:solidFill>
              </a:rPr>
              <a:t> sit </a:t>
            </a:r>
            <a:r>
              <a:rPr lang="en-IN" sz="1200" dirty="0" err="1">
                <a:solidFill>
                  <a:srgbClr val="000000"/>
                </a:solidFill>
              </a:rPr>
              <a:t>amet</a:t>
            </a:r>
            <a:r>
              <a:rPr lang="en-IN" sz="1200" dirty="0">
                <a:solidFill>
                  <a:srgbClr val="000000"/>
                </a:solidFill>
              </a:rPr>
              <a:t> ante et </a:t>
            </a:r>
            <a:r>
              <a:rPr lang="en-IN" sz="1200" dirty="0" err="1">
                <a:solidFill>
                  <a:srgbClr val="000000"/>
                </a:solidFill>
              </a:rPr>
              <a:t>augue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venenatis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sagittis</a:t>
            </a:r>
            <a:r>
              <a:rPr lang="en-IN" sz="1200" dirty="0">
                <a:solidFill>
                  <a:srgbClr val="000000"/>
                </a:solidFill>
              </a:rPr>
              <a:t> non </a:t>
            </a:r>
            <a:r>
              <a:rPr lang="en-IN" sz="1200" dirty="0" err="1">
                <a:solidFill>
                  <a:srgbClr val="000000"/>
                </a:solidFill>
              </a:rPr>
              <a:t>nec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nunc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Morbi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accumsan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turpis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sagittis</a:t>
            </a:r>
            <a:r>
              <a:rPr lang="en-IN" sz="1200" dirty="0">
                <a:solidFill>
                  <a:srgbClr val="000000"/>
                </a:solidFill>
              </a:rPr>
              <a:t> semper, </a:t>
            </a:r>
            <a:r>
              <a:rPr lang="en-IN" sz="1200" dirty="0" err="1">
                <a:solidFill>
                  <a:srgbClr val="000000"/>
                </a:solidFill>
              </a:rPr>
              <a:t>odio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purus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vehicula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sem</a:t>
            </a:r>
            <a:r>
              <a:rPr lang="en-IN" sz="1200" dirty="0">
                <a:solidFill>
                  <a:srgbClr val="000000"/>
                </a:solidFill>
              </a:rPr>
              <a:t>, at </a:t>
            </a:r>
            <a:r>
              <a:rPr lang="en-IN" sz="1200" dirty="0" err="1">
                <a:solidFill>
                  <a:srgbClr val="000000"/>
                </a:solidFill>
              </a:rPr>
              <a:t>iaculis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massa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risus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 libero. </a:t>
            </a:r>
            <a:endParaRPr lang="en-IN" sz="12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IN" sz="1200" dirty="0" err="1">
                <a:solidFill>
                  <a:srgbClr val="000000"/>
                </a:solidFill>
              </a:rPr>
              <a:t>Nullam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vestibulum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nisl</a:t>
            </a:r>
            <a:r>
              <a:rPr lang="en-IN" sz="1200" dirty="0">
                <a:solidFill>
                  <a:srgbClr val="000000"/>
                </a:solidFill>
              </a:rPr>
              <a:t> ac </a:t>
            </a:r>
            <a:r>
              <a:rPr lang="en-IN" sz="1200" dirty="0" err="1">
                <a:solidFill>
                  <a:srgbClr val="000000"/>
                </a:solidFill>
              </a:rPr>
              <a:t>venenatis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blandit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Aliquam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euismod</a:t>
            </a:r>
            <a:r>
              <a:rPr lang="en-IN" sz="1200" dirty="0">
                <a:solidFill>
                  <a:srgbClr val="000000"/>
                </a:solidFill>
              </a:rPr>
              <a:t> porta dui, in </a:t>
            </a:r>
            <a:r>
              <a:rPr lang="en-IN" sz="1200" dirty="0" err="1">
                <a:solidFill>
                  <a:srgbClr val="000000"/>
                </a:solidFill>
              </a:rPr>
              <a:t>fermentum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odio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commodo</a:t>
            </a:r>
            <a:r>
              <a:rPr lang="en-IN" sz="1200" dirty="0">
                <a:solidFill>
                  <a:srgbClr val="000000"/>
                </a:solidFill>
              </a:rPr>
              <a:t> vitae. </a:t>
            </a:r>
            <a:r>
              <a:rPr lang="en-IN" sz="1200" dirty="0" err="1">
                <a:solidFill>
                  <a:srgbClr val="000000"/>
                </a:solidFill>
              </a:rPr>
              <a:t>Aliquam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erat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volutpat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Ut</a:t>
            </a:r>
            <a:r>
              <a:rPr lang="en-IN" sz="1200" dirty="0">
                <a:solidFill>
                  <a:srgbClr val="000000"/>
                </a:solidFill>
              </a:rPr>
              <a:t> at </a:t>
            </a:r>
            <a:r>
              <a:rPr lang="en-IN" sz="1200" dirty="0" err="1">
                <a:solidFill>
                  <a:srgbClr val="000000"/>
                </a:solidFill>
              </a:rPr>
              <a:t>leo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bibenduma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dapibus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felis</a:t>
            </a:r>
            <a:r>
              <a:rPr lang="en-IN" sz="1200" dirty="0">
                <a:solidFill>
                  <a:srgbClr val="000000"/>
                </a:solidFill>
              </a:rPr>
              <a:t> ac, </a:t>
            </a:r>
            <a:r>
              <a:rPr lang="en-IN" sz="1200" dirty="0" err="1">
                <a:solidFill>
                  <a:srgbClr val="000000"/>
                </a:solidFill>
              </a:rPr>
              <a:t>suscipit</a:t>
            </a:r>
            <a:r>
              <a:rPr lang="en-IN" sz="1200" dirty="0">
                <a:solidFill>
                  <a:srgbClr val="000000"/>
                </a:solidFill>
              </a:rPr>
              <a:t> sem. </a:t>
            </a:r>
            <a:r>
              <a:rPr lang="en-IN" sz="1200" dirty="0" err="1">
                <a:solidFill>
                  <a:srgbClr val="000000"/>
                </a:solidFill>
              </a:rPr>
              <a:t>Vestibulum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suscipit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leo</a:t>
            </a:r>
            <a:r>
              <a:rPr lang="en-IN" sz="1200" dirty="0">
                <a:solidFill>
                  <a:srgbClr val="000000"/>
                </a:solidFill>
              </a:rPr>
              <a:t> ac </a:t>
            </a:r>
            <a:r>
              <a:rPr lang="en-IN" sz="1200" dirty="0" err="1">
                <a:solidFill>
                  <a:srgbClr val="000000"/>
                </a:solidFill>
              </a:rPr>
              <a:t>placerat</a:t>
            </a:r>
            <a:r>
              <a:rPr lang="en-IN" sz="1200" dirty="0">
                <a:solidFill>
                  <a:srgbClr val="000000"/>
                </a:solidFill>
              </a:rPr>
              <a:t> tempus, </a:t>
            </a:r>
            <a:r>
              <a:rPr lang="en-IN" sz="1200" dirty="0" err="1">
                <a:solidFill>
                  <a:srgbClr val="000000"/>
                </a:solidFill>
              </a:rPr>
              <a:t>tellus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purus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auctor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elit</a:t>
            </a:r>
            <a:r>
              <a:rPr lang="en-IN" sz="1200" dirty="0">
                <a:solidFill>
                  <a:srgbClr val="000000"/>
                </a:solidFill>
              </a:rPr>
              <a:t>, </a:t>
            </a:r>
            <a:r>
              <a:rPr lang="en-IN" sz="1200" dirty="0" err="1">
                <a:solidFill>
                  <a:srgbClr val="000000"/>
                </a:solidFill>
              </a:rPr>
              <a:t>vel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pellentesque</a:t>
            </a:r>
            <a:r>
              <a:rPr lang="en-IN" sz="1200" dirty="0">
                <a:solidFill>
                  <a:srgbClr val="000000"/>
                </a:solidFill>
              </a:rPr>
              <a:t> quam </a:t>
            </a:r>
            <a:r>
              <a:rPr lang="en-IN" sz="1200" dirty="0" err="1">
                <a:solidFill>
                  <a:srgbClr val="000000"/>
                </a:solidFill>
              </a:rPr>
              <a:t>eros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eu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tellus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Nulla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iaculis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nisl</a:t>
            </a:r>
            <a:r>
              <a:rPr lang="en-IN" sz="1200" dirty="0">
                <a:solidFill>
                  <a:srgbClr val="000000"/>
                </a:solidFill>
              </a:rPr>
              <a:t> vitae ipsum </a:t>
            </a:r>
            <a:r>
              <a:rPr lang="en-IN" sz="1200" dirty="0" err="1">
                <a:solidFill>
                  <a:srgbClr val="000000"/>
                </a:solidFill>
              </a:rPr>
              <a:t>egestas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iaculis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r>
              <a:rPr lang="en-IN" sz="1200" dirty="0" err="1">
                <a:solidFill>
                  <a:srgbClr val="000000"/>
                </a:solidFill>
              </a:rPr>
              <a:t>Donec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consectetur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varius</a:t>
            </a:r>
            <a:r>
              <a:rPr lang="en-IN" sz="1200" dirty="0">
                <a:solidFill>
                  <a:srgbClr val="000000"/>
                </a:solidFill>
              </a:rPr>
              <a:t> ante, et </a:t>
            </a:r>
            <a:r>
              <a:rPr lang="en-IN" sz="1200" dirty="0" err="1">
                <a:solidFill>
                  <a:srgbClr val="000000"/>
                </a:solidFill>
              </a:rPr>
              <a:t>mattis</a:t>
            </a:r>
            <a:r>
              <a:rPr lang="en-IN" sz="1200" dirty="0">
                <a:solidFill>
                  <a:srgbClr val="000000"/>
                </a:solidFill>
              </a:rPr>
              <a:t> magna </a:t>
            </a:r>
            <a:r>
              <a:rPr lang="en-IN" sz="1200" dirty="0" err="1">
                <a:solidFill>
                  <a:srgbClr val="000000"/>
                </a:solidFill>
              </a:rPr>
              <a:t>eleifend</a:t>
            </a:r>
            <a:r>
              <a:rPr lang="en-IN" sz="1200" dirty="0">
                <a:solidFill>
                  <a:srgbClr val="000000"/>
                </a:solidFill>
              </a:rPr>
              <a:t> sed. </a:t>
            </a:r>
            <a:r>
              <a:rPr lang="en-IN" sz="1200" dirty="0" err="1">
                <a:solidFill>
                  <a:srgbClr val="000000"/>
                </a:solidFill>
              </a:rPr>
              <a:t>Fusce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dapibus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rhoncus</a:t>
            </a:r>
            <a:r>
              <a:rPr lang="en-IN" sz="1200" dirty="0">
                <a:solidFill>
                  <a:srgbClr val="000000"/>
                </a:solidFill>
              </a:rPr>
              <a:t> </a:t>
            </a:r>
            <a:r>
              <a:rPr lang="en-IN" sz="1200" dirty="0" err="1">
                <a:solidFill>
                  <a:srgbClr val="000000"/>
                </a:solidFill>
              </a:rPr>
              <a:t>elit</a:t>
            </a:r>
            <a:r>
              <a:rPr lang="en-IN" sz="1200" dirty="0">
                <a:solidFill>
                  <a:srgbClr val="000000"/>
                </a:solidFill>
              </a:rPr>
              <a:t>. 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9" y="468797"/>
            <a:ext cx="1890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Content Slide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888878" y="3371574"/>
            <a:ext cx="955474" cy="955474"/>
          </a:xfrm>
          <a:prstGeom prst="ellipse">
            <a:avLst/>
          </a:prstGeom>
          <a:solidFill>
            <a:srgbClr val="DF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1859" y="3371574"/>
            <a:ext cx="955474" cy="955474"/>
          </a:xfrm>
          <a:prstGeom prst="ellipse">
            <a:avLst/>
          </a:prstGeom>
          <a:solidFill>
            <a:srgbClr val="9A9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207046" y="3372180"/>
            <a:ext cx="955474" cy="955474"/>
          </a:xfrm>
          <a:prstGeom prst="ellipse">
            <a:avLst/>
          </a:prstGeom>
          <a:solidFill>
            <a:srgbClr val="9A94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108331" y="3371574"/>
            <a:ext cx="955474" cy="955474"/>
          </a:xfrm>
          <a:prstGeom prst="ellipse">
            <a:avLst/>
          </a:prstGeom>
          <a:solidFill>
            <a:srgbClr val="DF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7233" y="5039492"/>
            <a:ext cx="320910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b="1" i="0" dirty="0" smtClean="0">
                <a:solidFill>
                  <a:schemeClr val="bg1"/>
                </a:solidFill>
                <a:effectLst/>
              </a:rPr>
              <a:t>Lorem ipsum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dolor</a:t>
            </a:r>
            <a:r>
              <a:rPr lang="en-IN" sz="1600" b="1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amet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IN" sz="1600" dirty="0" err="1">
                <a:solidFill>
                  <a:schemeClr val="bg1"/>
                </a:solidFill>
              </a:rPr>
              <a:t>consectetur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adipiscing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elit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Etiam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elementum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est</a:t>
            </a:r>
            <a:r>
              <a:rPr lang="en-IN" sz="1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sed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interdum</a:t>
            </a:r>
            <a:r>
              <a:rPr lang="en-IN" sz="1600" dirty="0">
                <a:solidFill>
                  <a:schemeClr val="bg1"/>
                </a:solidFill>
              </a:rPr>
              <a:t> quam </a:t>
            </a:r>
            <a:r>
              <a:rPr lang="en-IN" sz="1600" dirty="0" err="1">
                <a:solidFill>
                  <a:schemeClr val="bg1"/>
                </a:solidFill>
              </a:rPr>
              <a:t>faucibus</a:t>
            </a:r>
            <a:r>
              <a:rPr lang="en-IN" sz="1600" dirty="0">
                <a:solidFill>
                  <a:schemeClr val="bg1"/>
                </a:solidFill>
              </a:rPr>
              <a:t> ac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1338" y="4988062"/>
            <a:ext cx="301721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b="1" i="0" dirty="0" smtClean="0">
                <a:solidFill>
                  <a:schemeClr val="bg1"/>
                </a:solidFill>
                <a:effectLst/>
              </a:rPr>
              <a:t>Lorem ipsum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dolor</a:t>
            </a:r>
            <a:r>
              <a:rPr lang="en-IN" sz="1600" b="1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amet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IN" sz="1600" dirty="0" err="1">
                <a:solidFill>
                  <a:schemeClr val="bg1"/>
                </a:solidFill>
              </a:rPr>
              <a:t>consectetur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adipiscing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elit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Etiam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elementum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est</a:t>
            </a:r>
            <a:r>
              <a:rPr lang="en-IN" sz="1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sed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interdum</a:t>
            </a:r>
            <a:r>
              <a:rPr lang="en-IN" sz="1600" dirty="0">
                <a:solidFill>
                  <a:schemeClr val="bg1"/>
                </a:solidFill>
              </a:rPr>
              <a:t> quam </a:t>
            </a:r>
            <a:r>
              <a:rPr lang="en-IN" sz="1600" dirty="0" err="1">
                <a:solidFill>
                  <a:schemeClr val="bg1"/>
                </a:solidFill>
              </a:rPr>
              <a:t>faucibus</a:t>
            </a:r>
            <a:r>
              <a:rPr lang="en-IN" sz="1600" dirty="0">
                <a:solidFill>
                  <a:schemeClr val="bg1"/>
                </a:solidFill>
              </a:rPr>
              <a:t> ac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5565" y="4988062"/>
            <a:ext cx="301721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b="1" i="0" dirty="0" smtClean="0">
                <a:solidFill>
                  <a:schemeClr val="bg1"/>
                </a:solidFill>
                <a:effectLst/>
              </a:rPr>
              <a:t>Lorem ipsum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dolor</a:t>
            </a:r>
            <a:r>
              <a:rPr lang="en-IN" sz="1600" b="1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amet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IN" sz="1600" dirty="0" err="1">
                <a:solidFill>
                  <a:schemeClr val="bg1"/>
                </a:solidFill>
              </a:rPr>
              <a:t>consectetur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adipiscing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elit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Etiam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elementum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est</a:t>
            </a:r>
            <a:r>
              <a:rPr lang="en-IN" sz="1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sed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interdum</a:t>
            </a:r>
            <a:r>
              <a:rPr lang="en-IN" sz="1600" dirty="0">
                <a:solidFill>
                  <a:schemeClr val="bg1"/>
                </a:solidFill>
              </a:rPr>
              <a:t> quam </a:t>
            </a:r>
            <a:r>
              <a:rPr lang="en-IN" sz="1600" dirty="0" err="1">
                <a:solidFill>
                  <a:schemeClr val="bg1"/>
                </a:solidFill>
              </a:rPr>
              <a:t>faucibus</a:t>
            </a:r>
            <a:r>
              <a:rPr lang="en-IN" sz="1600" dirty="0">
                <a:solidFill>
                  <a:schemeClr val="bg1"/>
                </a:solidFill>
              </a:rPr>
              <a:t> ac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02777" y="4988062"/>
            <a:ext cx="301721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1600" b="1" i="0" dirty="0" smtClean="0">
                <a:solidFill>
                  <a:schemeClr val="bg1"/>
                </a:solidFill>
                <a:effectLst/>
              </a:rPr>
              <a:t>Lorem ipsum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dolor</a:t>
            </a:r>
            <a:r>
              <a:rPr lang="en-IN" sz="1600" b="1" i="0" dirty="0" smtClean="0">
                <a:solidFill>
                  <a:schemeClr val="bg1"/>
                </a:solidFill>
                <a:effectLst/>
              </a:rPr>
              <a:t> sit </a:t>
            </a:r>
            <a:r>
              <a:rPr lang="en-IN" sz="1600" b="1" i="0" dirty="0" err="1" smtClean="0">
                <a:solidFill>
                  <a:schemeClr val="bg1"/>
                </a:solidFill>
                <a:effectLst/>
              </a:rPr>
              <a:t>amet</a:t>
            </a:r>
            <a:endParaRPr lang="en-IN" sz="1600" b="1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IN" sz="1600" dirty="0" err="1">
                <a:solidFill>
                  <a:schemeClr val="bg1"/>
                </a:solidFill>
              </a:rPr>
              <a:t>consectetur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adipiscing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elit</a:t>
            </a:r>
            <a:r>
              <a:rPr lang="en-IN" sz="1600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Etiam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elementum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sem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est</a:t>
            </a:r>
            <a:r>
              <a:rPr lang="en-IN" sz="16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sed</a:t>
            </a:r>
            <a:r>
              <a:rPr lang="en-IN" sz="1600" dirty="0">
                <a:solidFill>
                  <a:schemeClr val="bg1"/>
                </a:solidFill>
              </a:rPr>
              <a:t> </a:t>
            </a:r>
            <a:r>
              <a:rPr lang="en-IN" sz="1600" dirty="0" err="1">
                <a:solidFill>
                  <a:schemeClr val="bg1"/>
                </a:solidFill>
              </a:rPr>
              <a:t>interdum</a:t>
            </a:r>
            <a:r>
              <a:rPr lang="en-IN" sz="1600" dirty="0">
                <a:solidFill>
                  <a:schemeClr val="bg1"/>
                </a:solidFill>
              </a:rPr>
              <a:t> quam </a:t>
            </a:r>
            <a:r>
              <a:rPr lang="en-IN" sz="1600" dirty="0" err="1">
                <a:solidFill>
                  <a:schemeClr val="bg1"/>
                </a:solidFill>
              </a:rPr>
              <a:t>faucibus</a:t>
            </a:r>
            <a:r>
              <a:rPr lang="en-IN" sz="1600" dirty="0">
                <a:solidFill>
                  <a:schemeClr val="bg1"/>
                </a:solidFill>
              </a:rPr>
              <a:t> ac</a:t>
            </a:r>
            <a:r>
              <a:rPr lang="en-IN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005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57647" y="1828808"/>
            <a:ext cx="2390502" cy="404946"/>
          </a:xfrm>
          <a:prstGeom prst="roundRect">
            <a:avLst/>
          </a:prstGeom>
          <a:solidFill>
            <a:srgbClr val="2F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252651" y="1828808"/>
            <a:ext cx="2926080" cy="404946"/>
          </a:xfrm>
          <a:prstGeom prst="roundRect">
            <a:avLst/>
          </a:prstGeom>
          <a:solidFill>
            <a:srgbClr val="DF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" name="Rounded Rectangle 4"/>
          <p:cNvSpPr/>
          <p:nvPr/>
        </p:nvSpPr>
        <p:spPr>
          <a:xfrm>
            <a:off x="6283233" y="1828808"/>
            <a:ext cx="2690950" cy="404946"/>
          </a:xfrm>
          <a:prstGeom prst="roundRect">
            <a:avLst/>
          </a:prstGeom>
          <a:solidFill>
            <a:srgbClr val="2F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078685" y="1828808"/>
            <a:ext cx="2377441" cy="404946"/>
          </a:xfrm>
          <a:prstGeom prst="roundRect">
            <a:avLst/>
          </a:prstGeom>
          <a:solidFill>
            <a:srgbClr val="DF5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7647" y="2268589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52651" y="2255525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6283233" y="2255525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78685" y="2268589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57647" y="2704012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52651" y="2690948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6283233" y="2690948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78685" y="2704012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57647" y="3139426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252651" y="3126362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7" name="Rounded Rectangle 16"/>
          <p:cNvSpPr/>
          <p:nvPr/>
        </p:nvSpPr>
        <p:spPr>
          <a:xfrm>
            <a:off x="6283233" y="3126362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78685" y="3139426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757647" y="3561778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52651" y="3548714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1" name="Rounded Rectangle 20"/>
          <p:cNvSpPr/>
          <p:nvPr/>
        </p:nvSpPr>
        <p:spPr>
          <a:xfrm>
            <a:off x="6283233" y="3548714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9078685" y="3561778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57647" y="4001560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252651" y="3988496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5" name="Rounded Rectangle 24"/>
          <p:cNvSpPr/>
          <p:nvPr/>
        </p:nvSpPr>
        <p:spPr>
          <a:xfrm>
            <a:off x="6283233" y="3988496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078685" y="4001560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57647" y="4428280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252651" y="4415216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9" name="Rounded Rectangle 28"/>
          <p:cNvSpPr/>
          <p:nvPr/>
        </p:nvSpPr>
        <p:spPr>
          <a:xfrm>
            <a:off x="6283233" y="4415216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078685" y="4428280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57647" y="4855001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252651" y="4841937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3" name="Rounded Rectangle 32"/>
          <p:cNvSpPr/>
          <p:nvPr/>
        </p:nvSpPr>
        <p:spPr>
          <a:xfrm>
            <a:off x="6283233" y="4841937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9078685" y="4855001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57647" y="5294786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252651" y="5281722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7" name="Rounded Rectangle 36"/>
          <p:cNvSpPr/>
          <p:nvPr/>
        </p:nvSpPr>
        <p:spPr>
          <a:xfrm>
            <a:off x="6283233" y="5281722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9078685" y="5294786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757647" y="5721508"/>
            <a:ext cx="2390502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3252651" y="5708444"/>
            <a:ext cx="292608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1" name="Rounded Rectangle 40"/>
          <p:cNvSpPr/>
          <p:nvPr/>
        </p:nvSpPr>
        <p:spPr>
          <a:xfrm>
            <a:off x="6283233" y="5708444"/>
            <a:ext cx="2690950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078685" y="5721508"/>
            <a:ext cx="2377441" cy="4049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757647" y="6154076"/>
            <a:ext cx="2390502" cy="445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3252651" y="6141012"/>
            <a:ext cx="2926080" cy="445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5" name="Rounded Rectangle 44"/>
          <p:cNvSpPr/>
          <p:nvPr/>
        </p:nvSpPr>
        <p:spPr>
          <a:xfrm>
            <a:off x="6283233" y="6141012"/>
            <a:ext cx="2690950" cy="445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078685" y="6154076"/>
            <a:ext cx="2377441" cy="4454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0" y="0"/>
            <a:ext cx="12192000" cy="1110343"/>
          </a:xfrm>
          <a:prstGeom prst="rect">
            <a:avLst/>
          </a:prstGeom>
          <a:solidFill>
            <a:srgbClr val="2F39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67481" y="340747"/>
            <a:ext cx="1790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Table Design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78134" y="461946"/>
            <a:ext cx="2308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Infographic Slide</a:t>
            </a:r>
            <a:endParaRPr lang="en-US" sz="2400" b="1" dirty="0"/>
          </a:p>
        </p:txBody>
      </p:sp>
      <p:sp>
        <p:nvSpPr>
          <p:cNvPr id="25" name="Rectangle 24"/>
          <p:cNvSpPr/>
          <p:nvPr/>
        </p:nvSpPr>
        <p:spPr>
          <a:xfrm>
            <a:off x="1072991" y="3933986"/>
            <a:ext cx="14848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rgbClr val="E45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Related</a:t>
            </a:r>
          </a:p>
          <a:p>
            <a:pPr algn="ctr"/>
            <a:r>
              <a:rPr lang="en-IN" sz="1600" b="1" dirty="0">
                <a:solidFill>
                  <a:srgbClr val="E45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</a:p>
          <a:p>
            <a:pPr algn="ctr"/>
            <a:r>
              <a:rPr lang="en-IN" sz="1600" b="1" dirty="0">
                <a:solidFill>
                  <a:srgbClr val="E45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932722" y="3881734"/>
            <a:ext cx="2399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Education Tuition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Assistance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370422" y="3868671"/>
            <a:ext cx="1884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DF5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and</a:t>
            </a:r>
          </a:p>
          <a:p>
            <a:pPr algn="ctr"/>
            <a:r>
              <a:rPr lang="en-US" sz="1600" b="1" dirty="0">
                <a:solidFill>
                  <a:srgbClr val="DF5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Insurance</a:t>
            </a:r>
          </a:p>
          <a:p>
            <a:pPr algn="ctr"/>
            <a:r>
              <a:rPr lang="en-US" sz="1600" b="1" dirty="0">
                <a:solidFill>
                  <a:srgbClr val="DF5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Discount </a:t>
            </a:r>
            <a:endParaRPr lang="en-IN" sz="1600" b="1" dirty="0">
              <a:solidFill>
                <a:srgbClr val="DF5E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100251" y="5908544"/>
            <a:ext cx="1589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Professional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  <a:p>
            <a:pPr algn="ctr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67749" y="5908544"/>
            <a:ext cx="1288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rgbClr val="E45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</a:p>
          <a:p>
            <a:pPr algn="ctr"/>
            <a:r>
              <a:rPr lang="en-IN" sz="1600" b="1" dirty="0">
                <a:solidFill>
                  <a:srgbClr val="E45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Referral</a:t>
            </a:r>
          </a:p>
          <a:p>
            <a:pPr algn="ctr"/>
            <a:r>
              <a:rPr lang="en-IN" sz="1600" b="1" dirty="0">
                <a:solidFill>
                  <a:srgbClr val="E45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Reward</a:t>
            </a:r>
          </a:p>
        </p:txBody>
      </p:sp>
      <p:pic>
        <p:nvPicPr>
          <p:cNvPr id="30" name="Graphic 18">
            <a:extLst>
              <a:ext uri="{FF2B5EF4-FFF2-40B4-BE49-F238E27FC236}">
                <a16:creationId xmlns:a16="http://schemas.microsoft.com/office/drawing/2014/main" id="{B9BA1D85-7DAC-42EA-82C3-A1ECA246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494585" y="2417378"/>
            <a:ext cx="720000" cy="720000"/>
          </a:xfrm>
          <a:prstGeom prst="rect">
            <a:avLst/>
          </a:prstGeom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EA7DD42E-5A1B-4A8D-92C7-281CF9230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685600" y="2417378"/>
            <a:ext cx="820800" cy="720000"/>
          </a:xfrm>
          <a:prstGeom prst="rect">
            <a:avLst/>
          </a:prstGeom>
        </p:spPr>
      </p:pic>
      <p:pic>
        <p:nvPicPr>
          <p:cNvPr id="32" name="Graphic 20">
            <a:extLst>
              <a:ext uri="{FF2B5EF4-FFF2-40B4-BE49-F238E27FC236}">
                <a16:creationId xmlns:a16="http://schemas.microsoft.com/office/drawing/2014/main" id="{5C6D0B94-01D2-4700-8227-75C0166F6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790622" y="2417378"/>
            <a:ext cx="720000" cy="720000"/>
          </a:xfrm>
          <a:prstGeom prst="rect">
            <a:avLst/>
          </a:prstGeom>
        </p:spPr>
      </p:pic>
      <p:pic>
        <p:nvPicPr>
          <p:cNvPr id="33" name="Graphic 21">
            <a:extLst>
              <a:ext uri="{FF2B5EF4-FFF2-40B4-BE49-F238E27FC236}">
                <a16:creationId xmlns:a16="http://schemas.microsoft.com/office/drawing/2014/main" id="{D303F73C-160B-48A1-A977-AEABC79219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605211" y="4416540"/>
            <a:ext cx="720000" cy="720000"/>
          </a:xfrm>
          <a:prstGeom prst="rect">
            <a:avLst/>
          </a:prstGeom>
        </p:spPr>
      </p:pic>
      <p:pic>
        <p:nvPicPr>
          <p:cNvPr id="34" name="Graphic 22">
            <a:extLst>
              <a:ext uri="{FF2B5EF4-FFF2-40B4-BE49-F238E27FC236}">
                <a16:creationId xmlns:a16="http://schemas.microsoft.com/office/drawing/2014/main" id="{DCAC3A30-95E9-4751-A1F8-CB5D984F76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006605" y="4432001"/>
            <a:ext cx="50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Y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2" r="14358"/>
          <a:stretch>
            <a:fillRect/>
          </a:stretch>
        </p:blipFill>
        <p:spPr bwMode="auto">
          <a:xfrm>
            <a:off x="0" y="0"/>
            <a:ext cx="12192000" cy="6844553"/>
          </a:xfrm>
          <a:custGeom>
            <a:avLst/>
            <a:gdLst>
              <a:gd name="connsiteX0" fmla="*/ 0 w 12192000"/>
              <a:gd name="connsiteY0" fmla="*/ 0 h 6844553"/>
              <a:gd name="connsiteX1" fmla="*/ 12192000 w 12192000"/>
              <a:gd name="connsiteY1" fmla="*/ 0 h 6844553"/>
              <a:gd name="connsiteX2" fmla="*/ 12192000 w 12192000"/>
              <a:gd name="connsiteY2" fmla="*/ 6844553 h 6844553"/>
              <a:gd name="connsiteX3" fmla="*/ 0 w 12192000"/>
              <a:gd name="connsiteY3" fmla="*/ 6844553 h 684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44553">
                <a:moveTo>
                  <a:pt x="0" y="0"/>
                </a:moveTo>
                <a:lnTo>
                  <a:pt x="12192000" y="0"/>
                </a:lnTo>
                <a:lnTo>
                  <a:pt x="12192000" y="6844553"/>
                </a:lnTo>
                <a:lnTo>
                  <a:pt x="0" y="684455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12192000" cy="6844553"/>
          </a:xfrm>
          <a:prstGeom prst="rect">
            <a:avLst/>
          </a:prstGeom>
          <a:solidFill>
            <a:srgbClr val="2F3945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85752" y="1692330"/>
            <a:ext cx="5832389" cy="3459892"/>
          </a:xfrm>
          <a:prstGeom prst="rect">
            <a:avLst/>
          </a:prstGeom>
          <a:solidFill>
            <a:srgbClr val="DF5E3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5438" y="2914444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THANK YOU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2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458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AASHIMA</dc:creator>
  <cp:lastModifiedBy>AASHIMA</cp:lastModifiedBy>
  <cp:revision>16</cp:revision>
  <dcterms:created xsi:type="dcterms:W3CDTF">2022-11-29T10:37:04Z</dcterms:created>
  <dcterms:modified xsi:type="dcterms:W3CDTF">2022-12-06T17:53:47Z</dcterms:modified>
</cp:coreProperties>
</file>