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424"/>
    <a:srgbClr val="0D0D0D"/>
    <a:srgbClr val="F15925"/>
    <a:srgbClr val="D86A38"/>
    <a:srgbClr val="292B28"/>
    <a:srgbClr val="F47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20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5915-7F38-4D16-80DF-00E0E3F3000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BB05-6A70-473F-8405-A8BD15DF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5509393"/>
            <a:ext cx="2704011" cy="15207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4220DB-519C-459E-8FA1-24B2F2744656}"/>
              </a:ext>
            </a:extLst>
          </p:cNvPr>
          <p:cNvSpPr txBox="1">
            <a:spLocks/>
          </p:cNvSpPr>
          <p:nvPr/>
        </p:nvSpPr>
        <p:spPr>
          <a:xfrm>
            <a:off x="300444" y="587842"/>
            <a:ext cx="5551715" cy="610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  <a:r>
              <a:rPr lang="en-IN" sz="3600" dirty="0" smtClean="0">
                <a:solidFill>
                  <a:srgbClr val="EB4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endParaRPr lang="en-IN" sz="3600" dirty="0">
              <a:solidFill>
                <a:srgbClr val="EB44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EF1E49-AC89-4AAC-9378-2929166449D7}"/>
              </a:ext>
            </a:extLst>
          </p:cNvPr>
          <p:cNvSpPr txBox="1">
            <a:spLocks/>
          </p:cNvSpPr>
          <p:nvPr/>
        </p:nvSpPr>
        <p:spPr>
          <a:xfrm>
            <a:off x="409637" y="1182478"/>
            <a:ext cx="3883351" cy="4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  <a:lvl2pPr marL="60946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3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0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87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i="1" dirty="0">
                <a:solidFill>
                  <a:srgbClr val="EB4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4475694" y="4289367"/>
            <a:ext cx="4119666" cy="2588425"/>
          </a:xfrm>
          <a:prstGeom prst="triangle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291704">
            <a:off x="7535619" y="-742913"/>
            <a:ext cx="654762" cy="5162335"/>
          </a:xfrm>
          <a:custGeom>
            <a:avLst/>
            <a:gdLst>
              <a:gd name="connsiteX0" fmla="*/ 0 w 596393"/>
              <a:gd name="connsiteY0" fmla="*/ 0 h 3688597"/>
              <a:gd name="connsiteX1" fmla="*/ 596393 w 596393"/>
              <a:gd name="connsiteY1" fmla="*/ 0 h 3688597"/>
              <a:gd name="connsiteX2" fmla="*/ 596393 w 596393"/>
              <a:gd name="connsiteY2" fmla="*/ 3688597 h 3688597"/>
              <a:gd name="connsiteX3" fmla="*/ 0 w 596393"/>
              <a:gd name="connsiteY3" fmla="*/ 3688597 h 3688597"/>
              <a:gd name="connsiteX4" fmla="*/ 0 w 596393"/>
              <a:gd name="connsiteY4" fmla="*/ 0 h 3688597"/>
              <a:gd name="connsiteX0" fmla="*/ 0 w 607404"/>
              <a:gd name="connsiteY0" fmla="*/ 462228 h 4150825"/>
              <a:gd name="connsiteX1" fmla="*/ 607404 w 607404"/>
              <a:gd name="connsiteY1" fmla="*/ 0 h 4150825"/>
              <a:gd name="connsiteX2" fmla="*/ 596393 w 607404"/>
              <a:gd name="connsiteY2" fmla="*/ 4150825 h 4150825"/>
              <a:gd name="connsiteX3" fmla="*/ 0 w 607404"/>
              <a:gd name="connsiteY3" fmla="*/ 4150825 h 4150825"/>
              <a:gd name="connsiteX4" fmla="*/ 0 w 607404"/>
              <a:gd name="connsiteY4" fmla="*/ 462228 h 4150825"/>
              <a:gd name="connsiteX0" fmla="*/ 0 w 607404"/>
              <a:gd name="connsiteY0" fmla="*/ 462228 h 5056114"/>
              <a:gd name="connsiteX1" fmla="*/ 607404 w 607404"/>
              <a:gd name="connsiteY1" fmla="*/ 0 h 5056114"/>
              <a:gd name="connsiteX2" fmla="*/ 596393 w 607404"/>
              <a:gd name="connsiteY2" fmla="*/ 4150825 h 5056114"/>
              <a:gd name="connsiteX3" fmla="*/ 2339 w 607404"/>
              <a:gd name="connsiteY3" fmla="*/ 5056114 h 5056114"/>
              <a:gd name="connsiteX4" fmla="*/ 0 w 607404"/>
              <a:gd name="connsiteY4" fmla="*/ 462228 h 5056114"/>
              <a:gd name="connsiteX0" fmla="*/ 5512 w 612916"/>
              <a:gd name="connsiteY0" fmla="*/ 462228 h 5121405"/>
              <a:gd name="connsiteX1" fmla="*/ 612916 w 612916"/>
              <a:gd name="connsiteY1" fmla="*/ 0 h 5121405"/>
              <a:gd name="connsiteX2" fmla="*/ 601905 w 612916"/>
              <a:gd name="connsiteY2" fmla="*/ 4150825 h 5121405"/>
              <a:gd name="connsiteX3" fmla="*/ 60 w 612916"/>
              <a:gd name="connsiteY3" fmla="*/ 5121405 h 5121405"/>
              <a:gd name="connsiteX4" fmla="*/ 5512 w 612916"/>
              <a:gd name="connsiteY4" fmla="*/ 462228 h 5121405"/>
              <a:gd name="connsiteX0" fmla="*/ 5512 w 627852"/>
              <a:gd name="connsiteY0" fmla="*/ 462228 h 5121405"/>
              <a:gd name="connsiteX1" fmla="*/ 612916 w 627852"/>
              <a:gd name="connsiteY1" fmla="*/ 0 h 5121405"/>
              <a:gd name="connsiteX2" fmla="*/ 627435 w 627852"/>
              <a:gd name="connsiteY2" fmla="*/ 4584303 h 5121405"/>
              <a:gd name="connsiteX3" fmla="*/ 60 w 627852"/>
              <a:gd name="connsiteY3" fmla="*/ 5121405 h 5121405"/>
              <a:gd name="connsiteX4" fmla="*/ 5512 w 627852"/>
              <a:gd name="connsiteY4" fmla="*/ 462228 h 5121405"/>
              <a:gd name="connsiteX0" fmla="*/ 0 w 622340"/>
              <a:gd name="connsiteY0" fmla="*/ 462228 h 5155349"/>
              <a:gd name="connsiteX1" fmla="*/ 607404 w 622340"/>
              <a:gd name="connsiteY1" fmla="*/ 0 h 5155349"/>
              <a:gd name="connsiteX2" fmla="*/ 621923 w 622340"/>
              <a:gd name="connsiteY2" fmla="*/ 4584303 h 5155349"/>
              <a:gd name="connsiteX3" fmla="*/ 1534 w 622340"/>
              <a:gd name="connsiteY3" fmla="*/ 5155349 h 5155349"/>
              <a:gd name="connsiteX4" fmla="*/ 0 w 622340"/>
              <a:gd name="connsiteY4" fmla="*/ 462228 h 5155349"/>
              <a:gd name="connsiteX0" fmla="*/ 32422 w 654762"/>
              <a:gd name="connsiteY0" fmla="*/ 462228 h 5162335"/>
              <a:gd name="connsiteX1" fmla="*/ 639826 w 654762"/>
              <a:gd name="connsiteY1" fmla="*/ 0 h 5162335"/>
              <a:gd name="connsiteX2" fmla="*/ 654345 w 654762"/>
              <a:gd name="connsiteY2" fmla="*/ 4584303 h 5162335"/>
              <a:gd name="connsiteX3" fmla="*/ 13 w 654762"/>
              <a:gd name="connsiteY3" fmla="*/ 5162335 h 5162335"/>
              <a:gd name="connsiteX4" fmla="*/ 32422 w 654762"/>
              <a:gd name="connsiteY4" fmla="*/ 462228 h 516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762" h="5162335">
                <a:moveTo>
                  <a:pt x="32422" y="462228"/>
                </a:moveTo>
                <a:lnTo>
                  <a:pt x="639826" y="0"/>
                </a:lnTo>
                <a:cubicBezTo>
                  <a:pt x="636156" y="1383608"/>
                  <a:pt x="658015" y="3200695"/>
                  <a:pt x="654345" y="4584303"/>
                </a:cubicBezTo>
                <a:lnTo>
                  <a:pt x="13" y="5162335"/>
                </a:lnTo>
                <a:cubicBezTo>
                  <a:pt x="-767" y="3631040"/>
                  <a:pt x="33202" y="1993523"/>
                  <a:pt x="32422" y="462228"/>
                </a:cubicBez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 rot="3108994">
            <a:off x="1956443" y="1619764"/>
            <a:ext cx="5261981" cy="5428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474 w 10000"/>
              <a:gd name="connsiteY0" fmla="*/ 0 h 10632"/>
              <a:gd name="connsiteX1" fmla="*/ 10000 w 10000"/>
              <a:gd name="connsiteY1" fmla="*/ 632 h 10632"/>
              <a:gd name="connsiteX2" fmla="*/ 10000 w 10000"/>
              <a:gd name="connsiteY2" fmla="*/ 10632 h 10632"/>
              <a:gd name="connsiteX3" fmla="*/ 0 w 10000"/>
              <a:gd name="connsiteY3" fmla="*/ 10632 h 10632"/>
              <a:gd name="connsiteX4" fmla="*/ 474 w 10000"/>
              <a:gd name="connsiteY4" fmla="*/ 0 h 10632"/>
              <a:gd name="connsiteX0" fmla="*/ 781 w 10307"/>
              <a:gd name="connsiteY0" fmla="*/ 0 h 11041"/>
              <a:gd name="connsiteX1" fmla="*/ 10307 w 10307"/>
              <a:gd name="connsiteY1" fmla="*/ 632 h 11041"/>
              <a:gd name="connsiteX2" fmla="*/ 10307 w 10307"/>
              <a:gd name="connsiteY2" fmla="*/ 10632 h 11041"/>
              <a:gd name="connsiteX3" fmla="*/ 0 w 10307"/>
              <a:gd name="connsiteY3" fmla="*/ 11041 h 11041"/>
              <a:gd name="connsiteX4" fmla="*/ 781 w 10307"/>
              <a:gd name="connsiteY4" fmla="*/ 0 h 11041"/>
              <a:gd name="connsiteX0" fmla="*/ 781 w 10307"/>
              <a:gd name="connsiteY0" fmla="*/ 0 h 11524"/>
              <a:gd name="connsiteX1" fmla="*/ 10307 w 10307"/>
              <a:gd name="connsiteY1" fmla="*/ 632 h 11524"/>
              <a:gd name="connsiteX2" fmla="*/ 9638 w 10307"/>
              <a:gd name="connsiteY2" fmla="*/ 11524 h 11524"/>
              <a:gd name="connsiteX3" fmla="*/ 0 w 10307"/>
              <a:gd name="connsiteY3" fmla="*/ 11041 h 11524"/>
              <a:gd name="connsiteX4" fmla="*/ 781 w 10307"/>
              <a:gd name="connsiteY4" fmla="*/ 0 h 11524"/>
              <a:gd name="connsiteX0" fmla="*/ 781 w 10406"/>
              <a:gd name="connsiteY0" fmla="*/ 0 h 11524"/>
              <a:gd name="connsiteX1" fmla="*/ 10406 w 10406"/>
              <a:gd name="connsiteY1" fmla="*/ 657 h 11524"/>
              <a:gd name="connsiteX2" fmla="*/ 9638 w 10406"/>
              <a:gd name="connsiteY2" fmla="*/ 11524 h 11524"/>
              <a:gd name="connsiteX3" fmla="*/ 0 w 10406"/>
              <a:gd name="connsiteY3" fmla="*/ 11041 h 11524"/>
              <a:gd name="connsiteX4" fmla="*/ 781 w 10406"/>
              <a:gd name="connsiteY4" fmla="*/ 0 h 11524"/>
              <a:gd name="connsiteX0" fmla="*/ 781 w 10406"/>
              <a:gd name="connsiteY0" fmla="*/ 0 h 11524"/>
              <a:gd name="connsiteX1" fmla="*/ 10406 w 10406"/>
              <a:gd name="connsiteY1" fmla="*/ 657 h 11524"/>
              <a:gd name="connsiteX2" fmla="*/ 9638 w 10406"/>
              <a:gd name="connsiteY2" fmla="*/ 11524 h 11524"/>
              <a:gd name="connsiteX3" fmla="*/ 0 w 10406"/>
              <a:gd name="connsiteY3" fmla="*/ 11041 h 11524"/>
              <a:gd name="connsiteX4" fmla="*/ 781 w 10406"/>
              <a:gd name="connsiteY4" fmla="*/ 0 h 11524"/>
              <a:gd name="connsiteX0" fmla="*/ 781 w 10406"/>
              <a:gd name="connsiteY0" fmla="*/ 0 h 11909"/>
              <a:gd name="connsiteX1" fmla="*/ 10406 w 10406"/>
              <a:gd name="connsiteY1" fmla="*/ 657 h 11909"/>
              <a:gd name="connsiteX2" fmla="*/ 9586 w 10406"/>
              <a:gd name="connsiteY2" fmla="*/ 11909 h 11909"/>
              <a:gd name="connsiteX3" fmla="*/ 0 w 10406"/>
              <a:gd name="connsiteY3" fmla="*/ 11041 h 11909"/>
              <a:gd name="connsiteX4" fmla="*/ 781 w 10406"/>
              <a:gd name="connsiteY4" fmla="*/ 0 h 11909"/>
              <a:gd name="connsiteX0" fmla="*/ 760 w 10406"/>
              <a:gd name="connsiteY0" fmla="*/ 0 h 12094"/>
              <a:gd name="connsiteX1" fmla="*/ 10406 w 10406"/>
              <a:gd name="connsiteY1" fmla="*/ 842 h 12094"/>
              <a:gd name="connsiteX2" fmla="*/ 9586 w 10406"/>
              <a:gd name="connsiteY2" fmla="*/ 12094 h 12094"/>
              <a:gd name="connsiteX3" fmla="*/ 0 w 10406"/>
              <a:gd name="connsiteY3" fmla="*/ 11226 h 12094"/>
              <a:gd name="connsiteX4" fmla="*/ 760 w 10406"/>
              <a:gd name="connsiteY4" fmla="*/ 0 h 12094"/>
              <a:gd name="connsiteX0" fmla="*/ 869 w 10515"/>
              <a:gd name="connsiteY0" fmla="*/ 0 h 12094"/>
              <a:gd name="connsiteX1" fmla="*/ 10515 w 10515"/>
              <a:gd name="connsiteY1" fmla="*/ 842 h 12094"/>
              <a:gd name="connsiteX2" fmla="*/ 9695 w 10515"/>
              <a:gd name="connsiteY2" fmla="*/ 12094 h 12094"/>
              <a:gd name="connsiteX3" fmla="*/ 0 w 10515"/>
              <a:gd name="connsiteY3" fmla="*/ 11798 h 12094"/>
              <a:gd name="connsiteX4" fmla="*/ 869 w 10515"/>
              <a:gd name="connsiteY4" fmla="*/ 0 h 1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" h="12094">
                <a:moveTo>
                  <a:pt x="869" y="0"/>
                </a:moveTo>
                <a:lnTo>
                  <a:pt x="10515" y="842"/>
                </a:lnTo>
                <a:cubicBezTo>
                  <a:pt x="10242" y="4593"/>
                  <a:pt x="9968" y="8343"/>
                  <a:pt x="9695" y="12094"/>
                </a:cubicBezTo>
                <a:lnTo>
                  <a:pt x="0" y="11798"/>
                </a:lnTo>
                <a:cubicBezTo>
                  <a:pt x="260" y="8118"/>
                  <a:pt x="609" y="3680"/>
                  <a:pt x="869" y="0"/>
                </a:cubicBez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Flowchart: Process 6"/>
          <p:cNvSpPr/>
          <p:nvPr/>
        </p:nvSpPr>
        <p:spPr>
          <a:xfrm>
            <a:off x="3863698" y="3797134"/>
            <a:ext cx="2529709" cy="306785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30457 w 40457"/>
              <a:gd name="connsiteY0" fmla="*/ 0 h 11569"/>
              <a:gd name="connsiteX1" fmla="*/ 40457 w 40457"/>
              <a:gd name="connsiteY1" fmla="*/ 0 h 11569"/>
              <a:gd name="connsiteX2" fmla="*/ 40457 w 40457"/>
              <a:gd name="connsiteY2" fmla="*/ 10000 h 11569"/>
              <a:gd name="connsiteX3" fmla="*/ 0 w 40457"/>
              <a:gd name="connsiteY3" fmla="*/ 11569 h 11569"/>
              <a:gd name="connsiteX4" fmla="*/ 30457 w 40457"/>
              <a:gd name="connsiteY4" fmla="*/ 0 h 11569"/>
              <a:gd name="connsiteX0" fmla="*/ 30457 w 40457"/>
              <a:gd name="connsiteY0" fmla="*/ 0 h 11743"/>
              <a:gd name="connsiteX1" fmla="*/ 40457 w 40457"/>
              <a:gd name="connsiteY1" fmla="*/ 0 h 11743"/>
              <a:gd name="connsiteX2" fmla="*/ 8477 w 40457"/>
              <a:gd name="connsiteY2" fmla="*/ 11743 h 11743"/>
              <a:gd name="connsiteX3" fmla="*/ 0 w 40457"/>
              <a:gd name="connsiteY3" fmla="*/ 11569 h 11743"/>
              <a:gd name="connsiteX4" fmla="*/ 30457 w 40457"/>
              <a:gd name="connsiteY4" fmla="*/ 0 h 11743"/>
              <a:gd name="connsiteX0" fmla="*/ 30457 w 41218"/>
              <a:gd name="connsiteY0" fmla="*/ 58 h 11801"/>
              <a:gd name="connsiteX1" fmla="*/ 41218 w 41218"/>
              <a:gd name="connsiteY1" fmla="*/ 0 h 11801"/>
              <a:gd name="connsiteX2" fmla="*/ 8477 w 41218"/>
              <a:gd name="connsiteY2" fmla="*/ 11801 h 11801"/>
              <a:gd name="connsiteX3" fmla="*/ 0 w 41218"/>
              <a:gd name="connsiteY3" fmla="*/ 11627 h 11801"/>
              <a:gd name="connsiteX4" fmla="*/ 30457 w 41218"/>
              <a:gd name="connsiteY4" fmla="*/ 58 h 11801"/>
              <a:gd name="connsiteX0" fmla="*/ 30457 w 40721"/>
              <a:gd name="connsiteY0" fmla="*/ 58 h 11801"/>
              <a:gd name="connsiteX1" fmla="*/ 40721 w 40721"/>
              <a:gd name="connsiteY1" fmla="*/ 0 h 11801"/>
              <a:gd name="connsiteX2" fmla="*/ 8477 w 40721"/>
              <a:gd name="connsiteY2" fmla="*/ 11801 h 11801"/>
              <a:gd name="connsiteX3" fmla="*/ 0 w 40721"/>
              <a:gd name="connsiteY3" fmla="*/ 11627 h 11801"/>
              <a:gd name="connsiteX4" fmla="*/ 30457 w 40721"/>
              <a:gd name="connsiteY4" fmla="*/ 58 h 11801"/>
              <a:gd name="connsiteX0" fmla="*/ 30457 w 40437"/>
              <a:gd name="connsiteY0" fmla="*/ 58 h 11801"/>
              <a:gd name="connsiteX1" fmla="*/ 40437 w 40437"/>
              <a:gd name="connsiteY1" fmla="*/ 0 h 11801"/>
              <a:gd name="connsiteX2" fmla="*/ 8477 w 40437"/>
              <a:gd name="connsiteY2" fmla="*/ 11801 h 11801"/>
              <a:gd name="connsiteX3" fmla="*/ 0 w 40437"/>
              <a:gd name="connsiteY3" fmla="*/ 11627 h 11801"/>
              <a:gd name="connsiteX4" fmla="*/ 30457 w 40437"/>
              <a:gd name="connsiteY4" fmla="*/ 58 h 11801"/>
              <a:gd name="connsiteX0" fmla="*/ 30457 w 40508"/>
              <a:gd name="connsiteY0" fmla="*/ 42 h 11785"/>
              <a:gd name="connsiteX1" fmla="*/ 40508 w 40508"/>
              <a:gd name="connsiteY1" fmla="*/ 0 h 11785"/>
              <a:gd name="connsiteX2" fmla="*/ 8477 w 40508"/>
              <a:gd name="connsiteY2" fmla="*/ 11785 h 11785"/>
              <a:gd name="connsiteX3" fmla="*/ 0 w 40508"/>
              <a:gd name="connsiteY3" fmla="*/ 11611 h 11785"/>
              <a:gd name="connsiteX4" fmla="*/ 30457 w 40508"/>
              <a:gd name="connsiteY4" fmla="*/ 42 h 11785"/>
              <a:gd name="connsiteX0" fmla="*/ 30599 w 40508"/>
              <a:gd name="connsiteY0" fmla="*/ 26 h 11785"/>
              <a:gd name="connsiteX1" fmla="*/ 40508 w 40508"/>
              <a:gd name="connsiteY1" fmla="*/ 0 h 11785"/>
              <a:gd name="connsiteX2" fmla="*/ 8477 w 40508"/>
              <a:gd name="connsiteY2" fmla="*/ 11785 h 11785"/>
              <a:gd name="connsiteX3" fmla="*/ 0 w 40508"/>
              <a:gd name="connsiteY3" fmla="*/ 11611 h 11785"/>
              <a:gd name="connsiteX4" fmla="*/ 30599 w 40508"/>
              <a:gd name="connsiteY4" fmla="*/ 26 h 11785"/>
              <a:gd name="connsiteX0" fmla="*/ 30599 w 40508"/>
              <a:gd name="connsiteY0" fmla="*/ 26 h 11611"/>
              <a:gd name="connsiteX1" fmla="*/ 40508 w 40508"/>
              <a:gd name="connsiteY1" fmla="*/ 0 h 11611"/>
              <a:gd name="connsiteX2" fmla="*/ 9257 w 40508"/>
              <a:gd name="connsiteY2" fmla="*/ 11571 h 11611"/>
              <a:gd name="connsiteX3" fmla="*/ 0 w 40508"/>
              <a:gd name="connsiteY3" fmla="*/ 11611 h 11611"/>
              <a:gd name="connsiteX4" fmla="*/ 30599 w 40508"/>
              <a:gd name="connsiteY4" fmla="*/ 26 h 11611"/>
              <a:gd name="connsiteX0" fmla="*/ 31379 w 41288"/>
              <a:gd name="connsiteY0" fmla="*/ 26 h 11611"/>
              <a:gd name="connsiteX1" fmla="*/ 41288 w 41288"/>
              <a:gd name="connsiteY1" fmla="*/ 0 h 11611"/>
              <a:gd name="connsiteX2" fmla="*/ 10037 w 41288"/>
              <a:gd name="connsiteY2" fmla="*/ 11571 h 11611"/>
              <a:gd name="connsiteX3" fmla="*/ 0 w 41288"/>
              <a:gd name="connsiteY3" fmla="*/ 11611 h 11611"/>
              <a:gd name="connsiteX4" fmla="*/ 31379 w 41288"/>
              <a:gd name="connsiteY4" fmla="*/ 26 h 11611"/>
              <a:gd name="connsiteX0" fmla="*/ 31379 w 41132"/>
              <a:gd name="connsiteY0" fmla="*/ 0 h 11585"/>
              <a:gd name="connsiteX1" fmla="*/ 41132 w 41132"/>
              <a:gd name="connsiteY1" fmla="*/ 10 h 11585"/>
              <a:gd name="connsiteX2" fmla="*/ 10037 w 41132"/>
              <a:gd name="connsiteY2" fmla="*/ 11545 h 11585"/>
              <a:gd name="connsiteX3" fmla="*/ 0 w 41132"/>
              <a:gd name="connsiteY3" fmla="*/ 11585 h 11585"/>
              <a:gd name="connsiteX4" fmla="*/ 31379 w 41132"/>
              <a:gd name="connsiteY4" fmla="*/ 0 h 11585"/>
              <a:gd name="connsiteX0" fmla="*/ 31379 w 41469"/>
              <a:gd name="connsiteY0" fmla="*/ 0 h 11585"/>
              <a:gd name="connsiteX1" fmla="*/ 41469 w 41469"/>
              <a:gd name="connsiteY1" fmla="*/ 10 h 11585"/>
              <a:gd name="connsiteX2" fmla="*/ 10037 w 41469"/>
              <a:gd name="connsiteY2" fmla="*/ 11545 h 11585"/>
              <a:gd name="connsiteX3" fmla="*/ 0 w 41469"/>
              <a:gd name="connsiteY3" fmla="*/ 11585 h 11585"/>
              <a:gd name="connsiteX4" fmla="*/ 31379 w 41469"/>
              <a:gd name="connsiteY4" fmla="*/ 0 h 11585"/>
              <a:gd name="connsiteX0" fmla="*/ 31379 w 41553"/>
              <a:gd name="connsiteY0" fmla="*/ 9 h 11594"/>
              <a:gd name="connsiteX1" fmla="*/ 41553 w 41553"/>
              <a:gd name="connsiteY1" fmla="*/ 0 h 11594"/>
              <a:gd name="connsiteX2" fmla="*/ 10037 w 41553"/>
              <a:gd name="connsiteY2" fmla="*/ 11554 h 11594"/>
              <a:gd name="connsiteX3" fmla="*/ 0 w 41553"/>
              <a:gd name="connsiteY3" fmla="*/ 11594 h 11594"/>
              <a:gd name="connsiteX4" fmla="*/ 31379 w 41553"/>
              <a:gd name="connsiteY4" fmla="*/ 9 h 11594"/>
              <a:gd name="connsiteX0" fmla="*/ 31146 w 41320"/>
              <a:gd name="connsiteY0" fmla="*/ 9 h 11554"/>
              <a:gd name="connsiteX1" fmla="*/ 41320 w 41320"/>
              <a:gd name="connsiteY1" fmla="*/ 0 h 11554"/>
              <a:gd name="connsiteX2" fmla="*/ 9804 w 41320"/>
              <a:gd name="connsiteY2" fmla="*/ 11554 h 11554"/>
              <a:gd name="connsiteX3" fmla="*/ 0 w 41320"/>
              <a:gd name="connsiteY3" fmla="*/ 11541 h 11554"/>
              <a:gd name="connsiteX4" fmla="*/ 31146 w 41320"/>
              <a:gd name="connsiteY4" fmla="*/ 9 h 11554"/>
              <a:gd name="connsiteX0" fmla="*/ 31146 w 41320"/>
              <a:gd name="connsiteY0" fmla="*/ 9 h 11541"/>
              <a:gd name="connsiteX1" fmla="*/ 41320 w 41320"/>
              <a:gd name="connsiteY1" fmla="*/ 0 h 11541"/>
              <a:gd name="connsiteX2" fmla="*/ 9882 w 41320"/>
              <a:gd name="connsiteY2" fmla="*/ 11518 h 11541"/>
              <a:gd name="connsiteX3" fmla="*/ 0 w 41320"/>
              <a:gd name="connsiteY3" fmla="*/ 11541 h 11541"/>
              <a:gd name="connsiteX4" fmla="*/ 31146 w 41320"/>
              <a:gd name="connsiteY4" fmla="*/ 9 h 11541"/>
              <a:gd name="connsiteX0" fmla="*/ 31068 w 41242"/>
              <a:gd name="connsiteY0" fmla="*/ 9 h 11541"/>
              <a:gd name="connsiteX1" fmla="*/ 41242 w 41242"/>
              <a:gd name="connsiteY1" fmla="*/ 0 h 11541"/>
              <a:gd name="connsiteX2" fmla="*/ 9804 w 41242"/>
              <a:gd name="connsiteY2" fmla="*/ 11518 h 11541"/>
              <a:gd name="connsiteX3" fmla="*/ 0 w 41242"/>
              <a:gd name="connsiteY3" fmla="*/ 11541 h 11541"/>
              <a:gd name="connsiteX4" fmla="*/ 31068 w 41242"/>
              <a:gd name="connsiteY4" fmla="*/ 9 h 11541"/>
              <a:gd name="connsiteX0" fmla="*/ 31223 w 41397"/>
              <a:gd name="connsiteY0" fmla="*/ 9 h 11541"/>
              <a:gd name="connsiteX1" fmla="*/ 41397 w 41397"/>
              <a:gd name="connsiteY1" fmla="*/ 0 h 11541"/>
              <a:gd name="connsiteX2" fmla="*/ 9959 w 41397"/>
              <a:gd name="connsiteY2" fmla="*/ 11518 h 11541"/>
              <a:gd name="connsiteX3" fmla="*/ 0 w 41397"/>
              <a:gd name="connsiteY3" fmla="*/ 11541 h 11541"/>
              <a:gd name="connsiteX4" fmla="*/ 31223 w 41397"/>
              <a:gd name="connsiteY4" fmla="*/ 9 h 11541"/>
              <a:gd name="connsiteX0" fmla="*/ 31223 w 41397"/>
              <a:gd name="connsiteY0" fmla="*/ 9 h 11541"/>
              <a:gd name="connsiteX1" fmla="*/ 41397 w 41397"/>
              <a:gd name="connsiteY1" fmla="*/ 0 h 11541"/>
              <a:gd name="connsiteX2" fmla="*/ 10192 w 41397"/>
              <a:gd name="connsiteY2" fmla="*/ 11536 h 11541"/>
              <a:gd name="connsiteX3" fmla="*/ 0 w 41397"/>
              <a:gd name="connsiteY3" fmla="*/ 11541 h 11541"/>
              <a:gd name="connsiteX4" fmla="*/ 31223 w 41397"/>
              <a:gd name="connsiteY4" fmla="*/ 9 h 11541"/>
              <a:gd name="connsiteX0" fmla="*/ 31223 w 41164"/>
              <a:gd name="connsiteY0" fmla="*/ 0 h 11532"/>
              <a:gd name="connsiteX1" fmla="*/ 41164 w 41164"/>
              <a:gd name="connsiteY1" fmla="*/ 9 h 11532"/>
              <a:gd name="connsiteX2" fmla="*/ 10192 w 41164"/>
              <a:gd name="connsiteY2" fmla="*/ 11527 h 11532"/>
              <a:gd name="connsiteX3" fmla="*/ 0 w 41164"/>
              <a:gd name="connsiteY3" fmla="*/ 11532 h 11532"/>
              <a:gd name="connsiteX4" fmla="*/ 31223 w 41164"/>
              <a:gd name="connsiteY4" fmla="*/ 0 h 11532"/>
              <a:gd name="connsiteX0" fmla="*/ 31223 w 41428"/>
              <a:gd name="connsiteY0" fmla="*/ 0 h 11532"/>
              <a:gd name="connsiteX1" fmla="*/ 41428 w 41428"/>
              <a:gd name="connsiteY1" fmla="*/ 29 h 11532"/>
              <a:gd name="connsiteX2" fmla="*/ 10192 w 41428"/>
              <a:gd name="connsiteY2" fmla="*/ 11527 h 11532"/>
              <a:gd name="connsiteX3" fmla="*/ 0 w 41428"/>
              <a:gd name="connsiteY3" fmla="*/ 11532 h 11532"/>
              <a:gd name="connsiteX4" fmla="*/ 31223 w 41428"/>
              <a:gd name="connsiteY4" fmla="*/ 0 h 11532"/>
              <a:gd name="connsiteX0" fmla="*/ 31047 w 41428"/>
              <a:gd name="connsiteY0" fmla="*/ 32 h 11503"/>
              <a:gd name="connsiteX1" fmla="*/ 41428 w 41428"/>
              <a:gd name="connsiteY1" fmla="*/ 0 h 11503"/>
              <a:gd name="connsiteX2" fmla="*/ 10192 w 41428"/>
              <a:gd name="connsiteY2" fmla="*/ 11498 h 11503"/>
              <a:gd name="connsiteX3" fmla="*/ 0 w 41428"/>
              <a:gd name="connsiteY3" fmla="*/ 11503 h 11503"/>
              <a:gd name="connsiteX4" fmla="*/ 31047 w 41428"/>
              <a:gd name="connsiteY4" fmla="*/ 32 h 1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28" h="11503">
                <a:moveTo>
                  <a:pt x="31047" y="32"/>
                </a:moveTo>
                <a:lnTo>
                  <a:pt x="41428" y="0"/>
                </a:lnTo>
                <a:lnTo>
                  <a:pt x="10192" y="11498"/>
                </a:lnTo>
                <a:lnTo>
                  <a:pt x="0" y="11503"/>
                </a:lnTo>
                <a:lnTo>
                  <a:pt x="31047" y="32"/>
                </a:lnTo>
                <a:close/>
              </a:path>
            </a:pathLst>
          </a:custGeom>
          <a:solidFill>
            <a:srgbClr val="292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6029506" y="6583630"/>
            <a:ext cx="6162494" cy="2813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728 w 10728"/>
              <a:gd name="connsiteY0" fmla="*/ 0 h 10000"/>
              <a:gd name="connsiteX1" fmla="*/ 10728 w 10728"/>
              <a:gd name="connsiteY1" fmla="*/ 0 h 10000"/>
              <a:gd name="connsiteX2" fmla="*/ 10728 w 10728"/>
              <a:gd name="connsiteY2" fmla="*/ 10000 h 10000"/>
              <a:gd name="connsiteX3" fmla="*/ 0 w 10728"/>
              <a:gd name="connsiteY3" fmla="*/ 10000 h 10000"/>
              <a:gd name="connsiteX4" fmla="*/ 728 w 1072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8" h="10000">
                <a:moveTo>
                  <a:pt x="728" y="0"/>
                </a:moveTo>
                <a:lnTo>
                  <a:pt x="10728" y="0"/>
                </a:lnTo>
                <a:lnTo>
                  <a:pt x="10728" y="10000"/>
                </a:lnTo>
                <a:lnTo>
                  <a:pt x="0" y="10000"/>
                </a:lnTo>
                <a:cubicBezTo>
                  <a:pt x="243" y="6667"/>
                  <a:pt x="485" y="3333"/>
                  <a:pt x="728" y="0"/>
                </a:cubicBez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rcRect l="18323" r="21761"/>
          <a:stretch>
            <a:fillRect/>
          </a:stretch>
        </p:blipFill>
        <p:spPr>
          <a:xfrm>
            <a:off x="-62769" y="-31781"/>
            <a:ext cx="5862893" cy="6889781"/>
          </a:xfrm>
          <a:custGeom>
            <a:avLst/>
            <a:gdLst>
              <a:gd name="connsiteX0" fmla="*/ 26873 w 5862893"/>
              <a:gd name="connsiteY0" fmla="*/ 0 h 6889781"/>
              <a:gd name="connsiteX1" fmla="*/ 2917549 w 5862893"/>
              <a:gd name="connsiteY1" fmla="*/ 11874 h 6889781"/>
              <a:gd name="connsiteX2" fmla="*/ 5862893 w 5862893"/>
              <a:gd name="connsiteY2" fmla="*/ 3810670 h 6889781"/>
              <a:gd name="connsiteX3" fmla="*/ 4037794 w 5862893"/>
              <a:gd name="connsiteY3" fmla="*/ 6889781 h 6889781"/>
              <a:gd name="connsiteX4" fmla="*/ 0 w 5862893"/>
              <a:gd name="connsiteY4" fmla="*/ 6889781 h 68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2893" h="6889781">
                <a:moveTo>
                  <a:pt x="26873" y="0"/>
                </a:moveTo>
                <a:lnTo>
                  <a:pt x="2917549" y="11874"/>
                </a:lnTo>
                <a:lnTo>
                  <a:pt x="5862893" y="3810670"/>
                </a:lnTo>
                <a:lnTo>
                  <a:pt x="4037794" y="6889781"/>
                </a:lnTo>
                <a:lnTo>
                  <a:pt x="0" y="6889781"/>
                </a:ln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8197599" y="937098"/>
            <a:ext cx="35954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 smtClean="0"/>
              <a:t>ABOUT OUR </a:t>
            </a:r>
            <a:r>
              <a:rPr lang="en-US" sz="2800" b="1" dirty="0" smtClean="0">
                <a:solidFill>
                  <a:srgbClr val="EB4424"/>
                </a:solidFill>
              </a:rPr>
              <a:t>CREATIVE </a:t>
            </a:r>
          </a:p>
          <a:p>
            <a:pPr algn="r"/>
            <a:r>
              <a:rPr lang="en-US" sz="2800" b="1" dirty="0" smtClean="0">
                <a:solidFill>
                  <a:srgbClr val="EB4424"/>
                </a:solidFill>
              </a:rPr>
              <a:t>COMPANY</a:t>
            </a:r>
            <a:endParaRPr lang="en-US" sz="2800" b="1" dirty="0">
              <a:solidFill>
                <a:srgbClr val="EB442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3635" y="2166757"/>
            <a:ext cx="576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It is a long established fact that a reader will be distracted by the readable content of a page when looking at its layout. The point of using Lorem Ipsum is that it has a more-or-less normal distribution of letters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759" y="3512234"/>
            <a:ext cx="576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It is a long established fact that a reader will be distracted by the readable content of a page when looking at </a:t>
            </a:r>
            <a:r>
              <a:rPr lang="en-US" dirty="0" smtClean="0"/>
              <a:t>its.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3635" y="4350943"/>
            <a:ext cx="576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It is a long established fact that a reader will be distracted by the readable content of a page when looking at its layout. The point of using Lorem Ipsum is that it has a more-or-less normal distribution of letters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-1" y="6028841"/>
            <a:ext cx="8090115" cy="82915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7472 w 10000"/>
              <a:gd name="connsiteY1" fmla="*/ 504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7472" y="504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rot="10800000">
            <a:off x="10213571" y="0"/>
            <a:ext cx="1978429" cy="1978429"/>
          </a:xfrm>
          <a:prstGeom prst="rtTriangle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Entrepreneur man sitting at desk in startup office brainstorming ideas while working at marketing project analyzing company turnover on laptop. diverse businesspeople planning business collab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2"/>
          <a:stretch>
            <a:fillRect/>
          </a:stretch>
        </p:blipFill>
        <p:spPr bwMode="auto">
          <a:xfrm>
            <a:off x="813658" y="3197695"/>
            <a:ext cx="4602997" cy="3111400"/>
          </a:xfrm>
          <a:custGeom>
            <a:avLst/>
            <a:gdLst>
              <a:gd name="connsiteX0" fmla="*/ 0 w 4602997"/>
              <a:gd name="connsiteY0" fmla="*/ 0 h 3111400"/>
              <a:gd name="connsiteX1" fmla="*/ 4602997 w 4602997"/>
              <a:gd name="connsiteY1" fmla="*/ 0 h 3111400"/>
              <a:gd name="connsiteX2" fmla="*/ 4602997 w 4602997"/>
              <a:gd name="connsiteY2" fmla="*/ 3111400 h 3111400"/>
              <a:gd name="connsiteX3" fmla="*/ 0 w 4602997"/>
              <a:gd name="connsiteY3" fmla="*/ 3111400 h 31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2997" h="3111400">
                <a:moveTo>
                  <a:pt x="0" y="0"/>
                </a:moveTo>
                <a:lnTo>
                  <a:pt x="4602997" y="0"/>
                </a:lnTo>
                <a:lnTo>
                  <a:pt x="4602997" y="3111400"/>
                </a:lnTo>
                <a:lnTo>
                  <a:pt x="0" y="31114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772759" y="1658315"/>
            <a:ext cx="635431" cy="635431"/>
          </a:xfrm>
          <a:prstGeom prst="ellipse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72759" y="2763738"/>
            <a:ext cx="635431" cy="635431"/>
          </a:xfrm>
          <a:prstGeom prst="ellipse">
            <a:avLst/>
          </a:prstGeom>
          <a:solidFill>
            <a:srgbClr val="292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2759" y="3869161"/>
            <a:ext cx="635431" cy="635431"/>
          </a:xfrm>
          <a:prstGeom prst="ellipse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2758" y="4984671"/>
            <a:ext cx="635431" cy="635431"/>
          </a:xfrm>
          <a:prstGeom prst="ellipse">
            <a:avLst/>
          </a:prstGeom>
          <a:solidFill>
            <a:srgbClr val="292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7229" y="676122"/>
            <a:ext cx="52951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LOREM IPSUM DOLLAR </a:t>
            </a:r>
            <a:r>
              <a:rPr lang="en-US" sz="2800" b="1" dirty="0" smtClean="0">
                <a:solidFill>
                  <a:srgbClr val="EB4424"/>
                </a:solidFill>
              </a:rPr>
              <a:t>SIT AMIET </a:t>
            </a:r>
          </a:p>
          <a:p>
            <a:r>
              <a:rPr lang="en-US" sz="2800" b="1" dirty="0" smtClean="0">
                <a:solidFill>
                  <a:srgbClr val="EB4424"/>
                </a:solidFill>
              </a:rPr>
              <a:t>CONSECUTIVE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229" y="1693581"/>
            <a:ext cx="553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will be distracted by the readable content of a page when looking at its layout. The point of using Lorem Ipsum is that it has </a:t>
            </a:r>
            <a:r>
              <a:rPr lang="en-US" dirty="0" smtClean="0"/>
              <a:t>a</a:t>
            </a:r>
          </a:p>
          <a:p>
            <a:r>
              <a:rPr lang="en-US" dirty="0" smtClean="0"/>
              <a:t>more-or-less </a:t>
            </a:r>
            <a:r>
              <a:rPr lang="en-US" dirty="0"/>
              <a:t>normal distribution of letters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1441" y="1508915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1632" y="1856907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568645" y="270924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78836" y="3057236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1441" y="382153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1632" y="4169526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68645" y="4886688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78836" y="5234680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26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10414860" y="-1"/>
            <a:ext cx="1777139" cy="2712203"/>
          </a:xfrm>
          <a:prstGeom prst="rtTriangle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12373" y="0"/>
            <a:ext cx="2379626" cy="3624180"/>
          </a:xfrm>
          <a:custGeom>
            <a:avLst/>
            <a:gdLst>
              <a:gd name="connsiteX0" fmla="*/ 0 w 697423"/>
              <a:gd name="connsiteY0" fmla="*/ 0 h 2712202"/>
              <a:gd name="connsiteX1" fmla="*/ 697423 w 697423"/>
              <a:gd name="connsiteY1" fmla="*/ 0 h 2712202"/>
              <a:gd name="connsiteX2" fmla="*/ 697423 w 697423"/>
              <a:gd name="connsiteY2" fmla="*/ 2712202 h 2712202"/>
              <a:gd name="connsiteX3" fmla="*/ 0 w 697423"/>
              <a:gd name="connsiteY3" fmla="*/ 2712202 h 2712202"/>
              <a:gd name="connsiteX4" fmla="*/ 0 w 697423"/>
              <a:gd name="connsiteY4" fmla="*/ 0 h 2712202"/>
              <a:gd name="connsiteX0" fmla="*/ 0 w 2479728"/>
              <a:gd name="connsiteY0" fmla="*/ 0 h 2743198"/>
              <a:gd name="connsiteX1" fmla="*/ 697423 w 2479728"/>
              <a:gd name="connsiteY1" fmla="*/ 0 h 2743198"/>
              <a:gd name="connsiteX2" fmla="*/ 2479728 w 2479728"/>
              <a:gd name="connsiteY2" fmla="*/ 2743198 h 2743198"/>
              <a:gd name="connsiteX3" fmla="*/ 0 w 2479728"/>
              <a:gd name="connsiteY3" fmla="*/ 2712202 h 2743198"/>
              <a:gd name="connsiteX4" fmla="*/ 0 w 2479728"/>
              <a:gd name="connsiteY4" fmla="*/ 0 h 2743198"/>
              <a:gd name="connsiteX0" fmla="*/ 0 w 2479728"/>
              <a:gd name="connsiteY0" fmla="*/ 0 h 3595605"/>
              <a:gd name="connsiteX1" fmla="*/ 697423 w 2479728"/>
              <a:gd name="connsiteY1" fmla="*/ 0 h 3595605"/>
              <a:gd name="connsiteX2" fmla="*/ 2479728 w 2479728"/>
              <a:gd name="connsiteY2" fmla="*/ 2743198 h 3595605"/>
              <a:gd name="connsiteX3" fmla="*/ 2464230 w 2479728"/>
              <a:gd name="connsiteY3" fmla="*/ 3595605 h 3595605"/>
              <a:gd name="connsiteX4" fmla="*/ 0 w 2479728"/>
              <a:gd name="connsiteY4" fmla="*/ 0 h 3595605"/>
              <a:gd name="connsiteX0" fmla="*/ 0 w 2464230"/>
              <a:gd name="connsiteY0" fmla="*/ 0 h 3595605"/>
              <a:gd name="connsiteX1" fmla="*/ 697423 w 2464230"/>
              <a:gd name="connsiteY1" fmla="*/ 0 h 3595605"/>
              <a:gd name="connsiteX2" fmla="*/ 2464230 w 2464230"/>
              <a:gd name="connsiteY2" fmla="*/ 2743198 h 3595605"/>
              <a:gd name="connsiteX3" fmla="*/ 2464230 w 2464230"/>
              <a:gd name="connsiteY3" fmla="*/ 3595605 h 3595605"/>
              <a:gd name="connsiteX4" fmla="*/ 0 w 2464230"/>
              <a:gd name="connsiteY4" fmla="*/ 0 h 3595605"/>
              <a:gd name="connsiteX0" fmla="*/ 0 w 2464230"/>
              <a:gd name="connsiteY0" fmla="*/ 0 h 3595605"/>
              <a:gd name="connsiteX1" fmla="*/ 697423 w 2464230"/>
              <a:gd name="connsiteY1" fmla="*/ 0 h 3595605"/>
              <a:gd name="connsiteX2" fmla="*/ 2464230 w 2464230"/>
              <a:gd name="connsiteY2" fmla="*/ 2705098 h 3595605"/>
              <a:gd name="connsiteX3" fmla="*/ 2464230 w 2464230"/>
              <a:gd name="connsiteY3" fmla="*/ 3595605 h 3595605"/>
              <a:gd name="connsiteX4" fmla="*/ 0 w 2464230"/>
              <a:gd name="connsiteY4" fmla="*/ 0 h 3595605"/>
              <a:gd name="connsiteX0" fmla="*/ 0 w 2473755"/>
              <a:gd name="connsiteY0" fmla="*/ 0 h 3595605"/>
              <a:gd name="connsiteX1" fmla="*/ 697423 w 2473755"/>
              <a:gd name="connsiteY1" fmla="*/ 0 h 3595605"/>
              <a:gd name="connsiteX2" fmla="*/ 2473755 w 2473755"/>
              <a:gd name="connsiteY2" fmla="*/ 2733673 h 3595605"/>
              <a:gd name="connsiteX3" fmla="*/ 2464230 w 2473755"/>
              <a:gd name="connsiteY3" fmla="*/ 3595605 h 3595605"/>
              <a:gd name="connsiteX4" fmla="*/ 0 w 2473755"/>
              <a:gd name="connsiteY4" fmla="*/ 0 h 3595605"/>
              <a:gd name="connsiteX0" fmla="*/ 0 w 2464230"/>
              <a:gd name="connsiteY0" fmla="*/ 0 h 3595605"/>
              <a:gd name="connsiteX1" fmla="*/ 697423 w 2464230"/>
              <a:gd name="connsiteY1" fmla="*/ 0 h 3595605"/>
              <a:gd name="connsiteX2" fmla="*/ 2464230 w 2464230"/>
              <a:gd name="connsiteY2" fmla="*/ 2676523 h 3595605"/>
              <a:gd name="connsiteX3" fmla="*/ 2464230 w 2464230"/>
              <a:gd name="connsiteY3" fmla="*/ 3595605 h 3595605"/>
              <a:gd name="connsiteX4" fmla="*/ 0 w 2464230"/>
              <a:gd name="connsiteY4" fmla="*/ 0 h 3595605"/>
              <a:gd name="connsiteX0" fmla="*/ 0 w 2464230"/>
              <a:gd name="connsiteY0" fmla="*/ 28575 h 3624180"/>
              <a:gd name="connsiteX1" fmla="*/ 706948 w 2464230"/>
              <a:gd name="connsiteY1" fmla="*/ 0 h 3624180"/>
              <a:gd name="connsiteX2" fmla="*/ 2464230 w 2464230"/>
              <a:gd name="connsiteY2" fmla="*/ 2705098 h 3624180"/>
              <a:gd name="connsiteX3" fmla="*/ 2464230 w 2464230"/>
              <a:gd name="connsiteY3" fmla="*/ 3624180 h 3624180"/>
              <a:gd name="connsiteX4" fmla="*/ 0 w 2464230"/>
              <a:gd name="connsiteY4" fmla="*/ 28575 h 3624180"/>
              <a:gd name="connsiteX0" fmla="*/ 0 w 2473755"/>
              <a:gd name="connsiteY0" fmla="*/ 0 h 3624180"/>
              <a:gd name="connsiteX1" fmla="*/ 716473 w 2473755"/>
              <a:gd name="connsiteY1" fmla="*/ 0 h 3624180"/>
              <a:gd name="connsiteX2" fmla="*/ 2473755 w 2473755"/>
              <a:gd name="connsiteY2" fmla="*/ 2705098 h 3624180"/>
              <a:gd name="connsiteX3" fmla="*/ 2473755 w 2473755"/>
              <a:gd name="connsiteY3" fmla="*/ 3624180 h 3624180"/>
              <a:gd name="connsiteX4" fmla="*/ 0 w 2473755"/>
              <a:gd name="connsiteY4" fmla="*/ 0 h 3624180"/>
              <a:gd name="connsiteX0" fmla="*/ 0 w 2379626"/>
              <a:gd name="connsiteY0" fmla="*/ 0 h 3624180"/>
              <a:gd name="connsiteX1" fmla="*/ 622344 w 2379626"/>
              <a:gd name="connsiteY1" fmla="*/ 0 h 3624180"/>
              <a:gd name="connsiteX2" fmla="*/ 2379626 w 2379626"/>
              <a:gd name="connsiteY2" fmla="*/ 2705098 h 3624180"/>
              <a:gd name="connsiteX3" fmla="*/ 2379626 w 2379626"/>
              <a:gd name="connsiteY3" fmla="*/ 3624180 h 3624180"/>
              <a:gd name="connsiteX4" fmla="*/ 0 w 2379626"/>
              <a:gd name="connsiteY4" fmla="*/ 0 h 362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626" h="3624180">
                <a:moveTo>
                  <a:pt x="0" y="0"/>
                </a:moveTo>
                <a:lnTo>
                  <a:pt x="622344" y="0"/>
                </a:lnTo>
                <a:lnTo>
                  <a:pt x="2379626" y="2705098"/>
                </a:lnTo>
                <a:lnTo>
                  <a:pt x="2379626" y="3624180"/>
                </a:lnTo>
                <a:lnTo>
                  <a:pt x="0" y="0"/>
                </a:lnTo>
                <a:close/>
              </a:path>
            </a:pathLst>
          </a:custGeom>
          <a:solidFill>
            <a:srgbClr val="292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619277" y="5323461"/>
            <a:ext cx="6199095" cy="92784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1304"/>
              <a:gd name="connsiteY0" fmla="*/ 147 h 10147"/>
              <a:gd name="connsiteX1" fmla="*/ 11304 w 11304"/>
              <a:gd name="connsiteY1" fmla="*/ 0 h 10147"/>
              <a:gd name="connsiteX2" fmla="*/ 10000 w 11304"/>
              <a:gd name="connsiteY2" fmla="*/ 10147 h 10147"/>
              <a:gd name="connsiteX3" fmla="*/ 0 w 11304"/>
              <a:gd name="connsiteY3" fmla="*/ 10147 h 10147"/>
              <a:gd name="connsiteX4" fmla="*/ 0 w 11304"/>
              <a:gd name="connsiteY4" fmla="*/ 147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" h="10147">
                <a:moveTo>
                  <a:pt x="0" y="147"/>
                </a:moveTo>
                <a:lnTo>
                  <a:pt x="11304" y="0"/>
                </a:lnTo>
                <a:lnTo>
                  <a:pt x="10000" y="10147"/>
                </a:lnTo>
                <a:lnTo>
                  <a:pt x="0" y="10147"/>
                </a:lnTo>
                <a:lnTo>
                  <a:pt x="0" y="147"/>
                </a:ln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826" y="49710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LOREM IPSUM DOLLAR </a:t>
            </a:r>
            <a:r>
              <a:rPr lang="en-US" sz="2800" b="1" dirty="0">
                <a:solidFill>
                  <a:srgbClr val="EB4424"/>
                </a:solidFill>
              </a:rPr>
              <a:t>SIT AMIET </a:t>
            </a:r>
          </a:p>
          <a:p>
            <a:r>
              <a:rPr lang="en-US" sz="2800" b="1" dirty="0">
                <a:solidFill>
                  <a:srgbClr val="EB4424"/>
                </a:solidFill>
              </a:rPr>
              <a:t>CONSECUTIVE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903" y="1671583"/>
            <a:ext cx="576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will be distracted by the readable content of a page when looking at its layout. The point of using Lorem Ipsum is that it has a more-or-less normal distribution of letters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027" y="3017060"/>
            <a:ext cx="576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will be distracted by the readable content of a page when looking at </a:t>
            </a:r>
            <a:r>
              <a:rPr lang="en-US" dirty="0" smtClean="0"/>
              <a:t>its.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903" y="3855769"/>
            <a:ext cx="576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will be distracted by the readable content of a page when looking at its layout. The point of using Lorem Ipsum is that it has a more-or-less normal distribution of letters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3483" y="1012921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3674" y="1360913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0687" y="221325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0878" y="2561242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3483" y="332554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13674" y="3673532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180687" y="439069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90878" y="4738686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56035" y="5464216"/>
            <a:ext cx="579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a long established fact that a reader will be distracted by the readable content of a page when looking at its.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 flipH="1">
            <a:off x="0" y="0"/>
            <a:ext cx="1025769" cy="1688123"/>
          </a:xfrm>
          <a:prstGeom prst="rtTriangle">
            <a:avLst/>
          </a:prstGeom>
          <a:solidFill>
            <a:srgbClr val="292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flipH="1">
            <a:off x="-1" y="0"/>
            <a:ext cx="1691634" cy="2769130"/>
          </a:xfrm>
          <a:custGeom>
            <a:avLst/>
            <a:gdLst>
              <a:gd name="connsiteX0" fmla="*/ 0 w 668216"/>
              <a:gd name="connsiteY0" fmla="*/ 0 h 1934308"/>
              <a:gd name="connsiteX1" fmla="*/ 668216 w 668216"/>
              <a:gd name="connsiteY1" fmla="*/ 0 h 1934308"/>
              <a:gd name="connsiteX2" fmla="*/ 668216 w 668216"/>
              <a:gd name="connsiteY2" fmla="*/ 1934308 h 1934308"/>
              <a:gd name="connsiteX3" fmla="*/ 0 w 668216"/>
              <a:gd name="connsiteY3" fmla="*/ 1934308 h 1934308"/>
              <a:gd name="connsiteX4" fmla="*/ 0 w 668216"/>
              <a:gd name="connsiteY4" fmla="*/ 0 h 1934308"/>
              <a:gd name="connsiteX0" fmla="*/ 0 w 1652954"/>
              <a:gd name="connsiteY0" fmla="*/ 0 h 1934308"/>
              <a:gd name="connsiteX1" fmla="*/ 668216 w 1652954"/>
              <a:gd name="connsiteY1" fmla="*/ 0 h 1934308"/>
              <a:gd name="connsiteX2" fmla="*/ 1652954 w 1652954"/>
              <a:gd name="connsiteY2" fmla="*/ 1635369 h 1934308"/>
              <a:gd name="connsiteX3" fmla="*/ 0 w 1652954"/>
              <a:gd name="connsiteY3" fmla="*/ 1934308 h 1934308"/>
              <a:gd name="connsiteX4" fmla="*/ 0 w 1652954"/>
              <a:gd name="connsiteY4" fmla="*/ 0 h 1934308"/>
              <a:gd name="connsiteX0" fmla="*/ 0 w 1723292"/>
              <a:gd name="connsiteY0" fmla="*/ 0 h 2831123"/>
              <a:gd name="connsiteX1" fmla="*/ 668216 w 1723292"/>
              <a:gd name="connsiteY1" fmla="*/ 0 h 2831123"/>
              <a:gd name="connsiteX2" fmla="*/ 1652954 w 1723292"/>
              <a:gd name="connsiteY2" fmla="*/ 1635369 h 2831123"/>
              <a:gd name="connsiteX3" fmla="*/ 1723292 w 1723292"/>
              <a:gd name="connsiteY3" fmla="*/ 2831123 h 2831123"/>
              <a:gd name="connsiteX4" fmla="*/ 0 w 1723292"/>
              <a:gd name="connsiteY4" fmla="*/ 0 h 2831123"/>
              <a:gd name="connsiteX0" fmla="*/ 0 w 1723292"/>
              <a:gd name="connsiteY0" fmla="*/ 0 h 2831123"/>
              <a:gd name="connsiteX1" fmla="*/ 668216 w 1723292"/>
              <a:gd name="connsiteY1" fmla="*/ 0 h 2831123"/>
              <a:gd name="connsiteX2" fmla="*/ 1714948 w 1723292"/>
              <a:gd name="connsiteY2" fmla="*/ 1666366 h 2831123"/>
              <a:gd name="connsiteX3" fmla="*/ 1723292 w 1723292"/>
              <a:gd name="connsiteY3" fmla="*/ 2831123 h 2831123"/>
              <a:gd name="connsiteX4" fmla="*/ 0 w 1723292"/>
              <a:gd name="connsiteY4" fmla="*/ 0 h 2831123"/>
              <a:gd name="connsiteX0" fmla="*/ 0 w 1723292"/>
              <a:gd name="connsiteY0" fmla="*/ 0 h 2831123"/>
              <a:gd name="connsiteX1" fmla="*/ 761206 w 1723292"/>
              <a:gd name="connsiteY1" fmla="*/ 46495 h 2831123"/>
              <a:gd name="connsiteX2" fmla="*/ 1714948 w 1723292"/>
              <a:gd name="connsiteY2" fmla="*/ 1666366 h 2831123"/>
              <a:gd name="connsiteX3" fmla="*/ 1723292 w 1723292"/>
              <a:gd name="connsiteY3" fmla="*/ 2831123 h 2831123"/>
              <a:gd name="connsiteX4" fmla="*/ 0 w 1723292"/>
              <a:gd name="connsiteY4" fmla="*/ 0 h 2831123"/>
              <a:gd name="connsiteX0" fmla="*/ 0 w 1723292"/>
              <a:gd name="connsiteY0" fmla="*/ 0 h 2831123"/>
              <a:gd name="connsiteX1" fmla="*/ 807701 w 1723292"/>
              <a:gd name="connsiteY1" fmla="*/ 15499 h 2831123"/>
              <a:gd name="connsiteX2" fmla="*/ 1714948 w 1723292"/>
              <a:gd name="connsiteY2" fmla="*/ 1666366 h 2831123"/>
              <a:gd name="connsiteX3" fmla="*/ 1723292 w 1723292"/>
              <a:gd name="connsiteY3" fmla="*/ 2831123 h 2831123"/>
              <a:gd name="connsiteX4" fmla="*/ 0 w 1723292"/>
              <a:gd name="connsiteY4" fmla="*/ 0 h 2831123"/>
              <a:gd name="connsiteX0" fmla="*/ 0 w 1816281"/>
              <a:gd name="connsiteY0" fmla="*/ 0 h 2769130"/>
              <a:gd name="connsiteX1" fmla="*/ 807701 w 1816281"/>
              <a:gd name="connsiteY1" fmla="*/ 15499 h 2769130"/>
              <a:gd name="connsiteX2" fmla="*/ 1714948 w 1816281"/>
              <a:gd name="connsiteY2" fmla="*/ 1666366 h 2769130"/>
              <a:gd name="connsiteX3" fmla="*/ 1816281 w 1816281"/>
              <a:gd name="connsiteY3" fmla="*/ 2769130 h 2769130"/>
              <a:gd name="connsiteX4" fmla="*/ 0 w 1816281"/>
              <a:gd name="connsiteY4" fmla="*/ 0 h 2769130"/>
              <a:gd name="connsiteX0" fmla="*/ 0 w 1823836"/>
              <a:gd name="connsiteY0" fmla="*/ 0 h 2769130"/>
              <a:gd name="connsiteX1" fmla="*/ 807701 w 1823836"/>
              <a:gd name="connsiteY1" fmla="*/ 15499 h 2769130"/>
              <a:gd name="connsiteX2" fmla="*/ 1823436 w 1823836"/>
              <a:gd name="connsiteY2" fmla="*/ 1666366 h 2769130"/>
              <a:gd name="connsiteX3" fmla="*/ 1816281 w 1823836"/>
              <a:gd name="connsiteY3" fmla="*/ 2769130 h 2769130"/>
              <a:gd name="connsiteX4" fmla="*/ 0 w 1823836"/>
              <a:gd name="connsiteY4" fmla="*/ 0 h 2769130"/>
              <a:gd name="connsiteX0" fmla="*/ 0 w 1823836"/>
              <a:gd name="connsiteY0" fmla="*/ 0 h 2769130"/>
              <a:gd name="connsiteX1" fmla="*/ 823199 w 1823836"/>
              <a:gd name="connsiteY1" fmla="*/ 1 h 2769130"/>
              <a:gd name="connsiteX2" fmla="*/ 1823436 w 1823836"/>
              <a:gd name="connsiteY2" fmla="*/ 1666366 h 2769130"/>
              <a:gd name="connsiteX3" fmla="*/ 1816281 w 1823836"/>
              <a:gd name="connsiteY3" fmla="*/ 2769130 h 2769130"/>
              <a:gd name="connsiteX4" fmla="*/ 0 w 1823836"/>
              <a:gd name="connsiteY4" fmla="*/ 0 h 2769130"/>
              <a:gd name="connsiteX0" fmla="*/ 0 w 1823836"/>
              <a:gd name="connsiteY0" fmla="*/ 0 h 2769130"/>
              <a:gd name="connsiteX1" fmla="*/ 823199 w 1823836"/>
              <a:gd name="connsiteY1" fmla="*/ 1 h 2769130"/>
              <a:gd name="connsiteX2" fmla="*/ 1823436 w 1823836"/>
              <a:gd name="connsiteY2" fmla="*/ 1666366 h 2769130"/>
              <a:gd name="connsiteX3" fmla="*/ 1816281 w 1823836"/>
              <a:gd name="connsiteY3" fmla="*/ 2769130 h 2769130"/>
              <a:gd name="connsiteX4" fmla="*/ 0 w 1823836"/>
              <a:gd name="connsiteY4" fmla="*/ 0 h 2769130"/>
              <a:gd name="connsiteX0" fmla="*/ 0 w 1823836"/>
              <a:gd name="connsiteY0" fmla="*/ 0 h 2769130"/>
              <a:gd name="connsiteX1" fmla="*/ 823199 w 1823836"/>
              <a:gd name="connsiteY1" fmla="*/ 1 h 2769130"/>
              <a:gd name="connsiteX2" fmla="*/ 1823436 w 1823836"/>
              <a:gd name="connsiteY2" fmla="*/ 1666366 h 2769130"/>
              <a:gd name="connsiteX3" fmla="*/ 1816281 w 1823836"/>
              <a:gd name="connsiteY3" fmla="*/ 2769130 h 2769130"/>
              <a:gd name="connsiteX4" fmla="*/ 0 w 1823836"/>
              <a:gd name="connsiteY4" fmla="*/ 0 h 2769130"/>
              <a:gd name="connsiteX0" fmla="*/ 0 w 1823836"/>
              <a:gd name="connsiteY0" fmla="*/ 0 h 2769130"/>
              <a:gd name="connsiteX1" fmla="*/ 823199 w 1823836"/>
              <a:gd name="connsiteY1" fmla="*/ 1 h 2769130"/>
              <a:gd name="connsiteX2" fmla="*/ 1823436 w 1823836"/>
              <a:gd name="connsiteY2" fmla="*/ 1633315 h 2769130"/>
              <a:gd name="connsiteX3" fmla="*/ 1816281 w 1823836"/>
              <a:gd name="connsiteY3" fmla="*/ 2769130 h 2769130"/>
              <a:gd name="connsiteX4" fmla="*/ 0 w 1823836"/>
              <a:gd name="connsiteY4" fmla="*/ 0 h 2769130"/>
              <a:gd name="connsiteX0" fmla="*/ 0 w 1691634"/>
              <a:gd name="connsiteY0" fmla="*/ 0 h 2769130"/>
              <a:gd name="connsiteX1" fmla="*/ 690997 w 1691634"/>
              <a:gd name="connsiteY1" fmla="*/ 1 h 2769130"/>
              <a:gd name="connsiteX2" fmla="*/ 1691234 w 1691634"/>
              <a:gd name="connsiteY2" fmla="*/ 1633315 h 2769130"/>
              <a:gd name="connsiteX3" fmla="*/ 1684079 w 1691634"/>
              <a:gd name="connsiteY3" fmla="*/ 2769130 h 2769130"/>
              <a:gd name="connsiteX4" fmla="*/ 0 w 1691634"/>
              <a:gd name="connsiteY4" fmla="*/ 0 h 276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34" h="2769130">
                <a:moveTo>
                  <a:pt x="0" y="0"/>
                </a:moveTo>
                <a:lnTo>
                  <a:pt x="690997" y="1"/>
                </a:lnTo>
                <a:lnTo>
                  <a:pt x="1691234" y="1633315"/>
                </a:lnTo>
                <a:cubicBezTo>
                  <a:pt x="1694015" y="2021567"/>
                  <a:pt x="1681298" y="2380878"/>
                  <a:pt x="1684079" y="2769130"/>
                </a:cubicBezTo>
                <a:lnTo>
                  <a:pt x="0" y="0"/>
                </a:ln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4" name="Rectangle 3"/>
          <p:cNvSpPr/>
          <p:nvPr/>
        </p:nvSpPr>
        <p:spPr>
          <a:xfrm rot="1880470" flipH="1">
            <a:off x="738062" y="-392682"/>
            <a:ext cx="367127" cy="3949927"/>
          </a:xfrm>
          <a:custGeom>
            <a:avLst/>
            <a:gdLst>
              <a:gd name="connsiteX0" fmla="*/ 0 w 379855"/>
              <a:gd name="connsiteY0" fmla="*/ 0 h 2170323"/>
              <a:gd name="connsiteX1" fmla="*/ 379855 w 379855"/>
              <a:gd name="connsiteY1" fmla="*/ 0 h 2170323"/>
              <a:gd name="connsiteX2" fmla="*/ 379855 w 379855"/>
              <a:gd name="connsiteY2" fmla="*/ 2170323 h 2170323"/>
              <a:gd name="connsiteX3" fmla="*/ 0 w 379855"/>
              <a:gd name="connsiteY3" fmla="*/ 2170323 h 2170323"/>
              <a:gd name="connsiteX4" fmla="*/ 0 w 379855"/>
              <a:gd name="connsiteY4" fmla="*/ 0 h 2170323"/>
              <a:gd name="connsiteX0" fmla="*/ 0 w 379855"/>
              <a:gd name="connsiteY0" fmla="*/ 0 h 3285703"/>
              <a:gd name="connsiteX1" fmla="*/ 379855 w 379855"/>
              <a:gd name="connsiteY1" fmla="*/ 0 h 3285703"/>
              <a:gd name="connsiteX2" fmla="*/ 379855 w 379855"/>
              <a:gd name="connsiteY2" fmla="*/ 2170323 h 3285703"/>
              <a:gd name="connsiteX3" fmla="*/ 94681 w 379855"/>
              <a:gd name="connsiteY3" fmla="*/ 3285703 h 3285703"/>
              <a:gd name="connsiteX4" fmla="*/ 0 w 379855"/>
              <a:gd name="connsiteY4" fmla="*/ 0 h 3285703"/>
              <a:gd name="connsiteX0" fmla="*/ 0 w 379855"/>
              <a:gd name="connsiteY0" fmla="*/ 0 h 3285703"/>
              <a:gd name="connsiteX1" fmla="*/ 379855 w 379855"/>
              <a:gd name="connsiteY1" fmla="*/ 0 h 3285703"/>
              <a:gd name="connsiteX2" fmla="*/ 371944 w 379855"/>
              <a:gd name="connsiteY2" fmla="*/ 2797558 h 3285703"/>
              <a:gd name="connsiteX3" fmla="*/ 94681 w 379855"/>
              <a:gd name="connsiteY3" fmla="*/ 3285703 h 3285703"/>
              <a:gd name="connsiteX4" fmla="*/ 0 w 379855"/>
              <a:gd name="connsiteY4" fmla="*/ 0 h 3285703"/>
              <a:gd name="connsiteX0" fmla="*/ 0 w 393237"/>
              <a:gd name="connsiteY0" fmla="*/ 0 h 3285703"/>
              <a:gd name="connsiteX1" fmla="*/ 379855 w 393237"/>
              <a:gd name="connsiteY1" fmla="*/ 0 h 3285703"/>
              <a:gd name="connsiteX2" fmla="*/ 393237 w 393237"/>
              <a:gd name="connsiteY2" fmla="*/ 2720232 h 3285703"/>
              <a:gd name="connsiteX3" fmla="*/ 94681 w 393237"/>
              <a:gd name="connsiteY3" fmla="*/ 3285703 h 3285703"/>
              <a:gd name="connsiteX4" fmla="*/ 0 w 393237"/>
              <a:gd name="connsiteY4" fmla="*/ 0 h 3285703"/>
              <a:gd name="connsiteX0" fmla="*/ 0 w 398544"/>
              <a:gd name="connsiteY0" fmla="*/ 0 h 3285703"/>
              <a:gd name="connsiteX1" fmla="*/ 379855 w 398544"/>
              <a:gd name="connsiteY1" fmla="*/ 0 h 3285703"/>
              <a:gd name="connsiteX2" fmla="*/ 398544 w 398544"/>
              <a:gd name="connsiteY2" fmla="*/ 2775059 h 3285703"/>
              <a:gd name="connsiteX3" fmla="*/ 94681 w 398544"/>
              <a:gd name="connsiteY3" fmla="*/ 3285703 h 3285703"/>
              <a:gd name="connsiteX4" fmla="*/ 0 w 398544"/>
              <a:gd name="connsiteY4" fmla="*/ 0 h 3285703"/>
              <a:gd name="connsiteX0" fmla="*/ 0 w 398544"/>
              <a:gd name="connsiteY0" fmla="*/ 430541 h 3716244"/>
              <a:gd name="connsiteX1" fmla="*/ 388007 w 398544"/>
              <a:gd name="connsiteY1" fmla="*/ 0 h 3716244"/>
              <a:gd name="connsiteX2" fmla="*/ 398544 w 398544"/>
              <a:gd name="connsiteY2" fmla="*/ 3205600 h 3716244"/>
              <a:gd name="connsiteX3" fmla="*/ 94681 w 398544"/>
              <a:gd name="connsiteY3" fmla="*/ 3716244 h 3716244"/>
              <a:gd name="connsiteX4" fmla="*/ 0 w 398544"/>
              <a:gd name="connsiteY4" fmla="*/ 430541 h 3716244"/>
              <a:gd name="connsiteX0" fmla="*/ 0 w 341430"/>
              <a:gd name="connsiteY0" fmla="*/ 0 h 3886033"/>
              <a:gd name="connsiteX1" fmla="*/ 330893 w 341430"/>
              <a:gd name="connsiteY1" fmla="*/ 169789 h 3886033"/>
              <a:gd name="connsiteX2" fmla="*/ 341430 w 341430"/>
              <a:gd name="connsiteY2" fmla="*/ 3375389 h 3886033"/>
              <a:gd name="connsiteX3" fmla="*/ 37567 w 341430"/>
              <a:gd name="connsiteY3" fmla="*/ 3886033 h 3886033"/>
              <a:gd name="connsiteX4" fmla="*/ 0 w 341430"/>
              <a:gd name="connsiteY4" fmla="*/ 0 h 3886033"/>
              <a:gd name="connsiteX0" fmla="*/ 0 w 356957"/>
              <a:gd name="connsiteY0" fmla="*/ 0 h 3949927"/>
              <a:gd name="connsiteX1" fmla="*/ 346420 w 356957"/>
              <a:gd name="connsiteY1" fmla="*/ 233683 h 3949927"/>
              <a:gd name="connsiteX2" fmla="*/ 356957 w 356957"/>
              <a:gd name="connsiteY2" fmla="*/ 3439283 h 3949927"/>
              <a:gd name="connsiteX3" fmla="*/ 53094 w 356957"/>
              <a:gd name="connsiteY3" fmla="*/ 3949927 h 3949927"/>
              <a:gd name="connsiteX4" fmla="*/ 0 w 356957"/>
              <a:gd name="connsiteY4" fmla="*/ 0 h 394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957" h="3949927">
                <a:moveTo>
                  <a:pt x="0" y="0"/>
                </a:moveTo>
                <a:lnTo>
                  <a:pt x="346420" y="233683"/>
                </a:lnTo>
                <a:cubicBezTo>
                  <a:pt x="350881" y="1140427"/>
                  <a:pt x="352496" y="2532539"/>
                  <a:pt x="356957" y="3439283"/>
                </a:cubicBezTo>
                <a:lnTo>
                  <a:pt x="53094" y="3949927"/>
                </a:lnTo>
                <a:lnTo>
                  <a:pt x="0" y="0"/>
                </a:lnTo>
                <a:close/>
              </a:path>
            </a:pathLst>
          </a:custGeom>
          <a:solidFill>
            <a:srgbClr val="F15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1691633" y="3564531"/>
            <a:ext cx="10515373" cy="3006672"/>
          </a:xfrm>
          <a:custGeom>
            <a:avLst/>
            <a:gdLst>
              <a:gd name="connsiteX0" fmla="*/ 0 w 9391973"/>
              <a:gd name="connsiteY0" fmla="*/ 0 h 2991173"/>
              <a:gd name="connsiteX1" fmla="*/ 9391973 w 9391973"/>
              <a:gd name="connsiteY1" fmla="*/ 0 h 2991173"/>
              <a:gd name="connsiteX2" fmla="*/ 9391973 w 9391973"/>
              <a:gd name="connsiteY2" fmla="*/ 2991173 h 2991173"/>
              <a:gd name="connsiteX3" fmla="*/ 0 w 9391973"/>
              <a:gd name="connsiteY3" fmla="*/ 2991173 h 2991173"/>
              <a:gd name="connsiteX4" fmla="*/ 0 w 9391973"/>
              <a:gd name="connsiteY4" fmla="*/ 0 h 2991173"/>
              <a:gd name="connsiteX0" fmla="*/ 0 w 9391973"/>
              <a:gd name="connsiteY0" fmla="*/ 15499 h 3006672"/>
              <a:gd name="connsiteX1" fmla="*/ 7020733 w 9391973"/>
              <a:gd name="connsiteY1" fmla="*/ 0 h 3006672"/>
              <a:gd name="connsiteX2" fmla="*/ 9391973 w 9391973"/>
              <a:gd name="connsiteY2" fmla="*/ 3006672 h 3006672"/>
              <a:gd name="connsiteX3" fmla="*/ 0 w 9391973"/>
              <a:gd name="connsiteY3" fmla="*/ 3006672 h 3006672"/>
              <a:gd name="connsiteX4" fmla="*/ 0 w 9391973"/>
              <a:gd name="connsiteY4" fmla="*/ 15499 h 300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1973" h="3006672">
                <a:moveTo>
                  <a:pt x="0" y="15499"/>
                </a:moveTo>
                <a:lnTo>
                  <a:pt x="7020733" y="0"/>
                </a:lnTo>
                <a:lnTo>
                  <a:pt x="9391973" y="3006672"/>
                </a:lnTo>
                <a:lnTo>
                  <a:pt x="0" y="3006672"/>
                </a:lnTo>
                <a:lnTo>
                  <a:pt x="0" y="15499"/>
                </a:ln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2227" y="4085682"/>
            <a:ext cx="666427" cy="666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92190" y="5480689"/>
            <a:ext cx="666427" cy="666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884330" y="4085682"/>
            <a:ext cx="666427" cy="666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84330" y="5470983"/>
            <a:ext cx="666427" cy="666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91351" y="367008"/>
            <a:ext cx="52134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 smtClean="0"/>
              <a:t>LOREM IPSUM DOLLAR </a:t>
            </a:r>
            <a:r>
              <a:rPr lang="en-US" sz="2800" b="1" dirty="0" smtClean="0">
                <a:solidFill>
                  <a:srgbClr val="EB4424"/>
                </a:solidFill>
              </a:rPr>
              <a:t>SIT AMIET</a:t>
            </a:r>
          </a:p>
          <a:p>
            <a:pPr algn="r"/>
            <a:r>
              <a:rPr lang="en-US" sz="2800" b="1" dirty="0" smtClean="0">
                <a:solidFill>
                  <a:srgbClr val="EB4424"/>
                </a:solidFill>
              </a:rPr>
              <a:t>CONSECUTIVE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1201" y="1635622"/>
            <a:ext cx="576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It is a long established fact that a reader will be distracted by the readable content of a page when looking at its layout. The point of using Lorem Ipsum is that it has a more-or-less normal distribution of letters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83080" y="400500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27269" y="4293315"/>
            <a:ext cx="23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Lorem Ipsum has been </a:t>
            </a:r>
            <a:r>
              <a:rPr lang="en-US" sz="1600" dirty="0" smtClean="0">
                <a:solidFill>
                  <a:schemeClr val="bg1"/>
                </a:solidFill>
              </a:rPr>
              <a:t>the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industry's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standard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70677" y="5318355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14866" y="5606670"/>
            <a:ext cx="23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Lorem Ipsum has been </a:t>
            </a:r>
            <a:r>
              <a:rPr lang="en-US" sz="1600" dirty="0" smtClean="0">
                <a:solidFill>
                  <a:schemeClr val="bg1"/>
                </a:solidFill>
              </a:rPr>
              <a:t>the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industry's standard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8574" y="4004419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763" y="4292734"/>
            <a:ext cx="23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Lorem Ipsum has been </a:t>
            </a:r>
            <a:r>
              <a:rPr lang="en-US" sz="1600" dirty="0" smtClean="0">
                <a:solidFill>
                  <a:schemeClr val="bg1"/>
                </a:solidFill>
              </a:rPr>
              <a:t>the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industry's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standard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8537" y="5318355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2726" y="5606670"/>
            <a:ext cx="23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Lorem Ipsum has been </a:t>
            </a:r>
            <a:r>
              <a:rPr lang="en-US" sz="1600" dirty="0" smtClean="0">
                <a:solidFill>
                  <a:schemeClr val="bg1"/>
                </a:solidFill>
              </a:rPr>
              <a:t>the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industry's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standard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ide view of cropped unrecognizable business people working at common de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9" b="785"/>
          <a:stretch>
            <a:fillRect/>
          </a:stretch>
        </p:blipFill>
        <p:spPr bwMode="auto">
          <a:xfrm>
            <a:off x="8307092" y="0"/>
            <a:ext cx="3884907" cy="6858000"/>
          </a:xfrm>
          <a:custGeom>
            <a:avLst/>
            <a:gdLst>
              <a:gd name="connsiteX0" fmla="*/ 3884907 w 3884907"/>
              <a:gd name="connsiteY0" fmla="*/ 0 h 6858000"/>
              <a:gd name="connsiteX1" fmla="*/ 3884907 w 3884907"/>
              <a:gd name="connsiteY1" fmla="*/ 6858000 h 6858000"/>
              <a:gd name="connsiteX2" fmla="*/ 0 w 3884907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4907" h="6858000">
                <a:moveTo>
                  <a:pt x="3884907" y="0"/>
                </a:moveTo>
                <a:lnTo>
                  <a:pt x="38849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flipH="1">
            <a:off x="8307093" y="1"/>
            <a:ext cx="3884907" cy="6858000"/>
          </a:xfrm>
          <a:prstGeom prst="rtTriangle">
            <a:avLst/>
          </a:prstGeom>
          <a:solidFill>
            <a:srgbClr val="0D0D0D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People talking in a group meeting at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/>
          <a:stretch>
            <a:fillRect/>
          </a:stretch>
        </p:blipFill>
        <p:spPr bwMode="auto">
          <a:xfrm>
            <a:off x="4036606" y="0"/>
            <a:ext cx="8139897" cy="6850251"/>
          </a:xfrm>
          <a:custGeom>
            <a:avLst/>
            <a:gdLst>
              <a:gd name="connsiteX0" fmla="*/ 3985706 w 8139897"/>
              <a:gd name="connsiteY0" fmla="*/ 0 h 6850251"/>
              <a:gd name="connsiteX1" fmla="*/ 8139897 w 8139897"/>
              <a:gd name="connsiteY1" fmla="*/ 0 h 6850251"/>
              <a:gd name="connsiteX2" fmla="*/ 4352908 w 8139897"/>
              <a:gd name="connsiteY2" fmla="*/ 6850251 h 6850251"/>
              <a:gd name="connsiteX3" fmla="*/ 0 w 8139897"/>
              <a:gd name="connsiteY3" fmla="*/ 6850251 h 685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897" h="6850251">
                <a:moveTo>
                  <a:pt x="3985706" y="0"/>
                </a:moveTo>
                <a:lnTo>
                  <a:pt x="8139897" y="0"/>
                </a:lnTo>
                <a:lnTo>
                  <a:pt x="4352908" y="6850251"/>
                </a:lnTo>
                <a:lnTo>
                  <a:pt x="0" y="68502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allelogram 2"/>
          <p:cNvSpPr/>
          <p:nvPr/>
        </p:nvSpPr>
        <p:spPr>
          <a:xfrm>
            <a:off x="4022082" y="0"/>
            <a:ext cx="8154419" cy="6858001"/>
          </a:xfrm>
          <a:custGeom>
            <a:avLst/>
            <a:gdLst>
              <a:gd name="connsiteX0" fmla="*/ 0 w 7867973"/>
              <a:gd name="connsiteY0" fmla="*/ 6858000 h 6858000"/>
              <a:gd name="connsiteX1" fmla="*/ 1714500 w 7867973"/>
              <a:gd name="connsiteY1" fmla="*/ 0 h 6858000"/>
              <a:gd name="connsiteX2" fmla="*/ 7867973 w 7867973"/>
              <a:gd name="connsiteY2" fmla="*/ 0 h 6858000"/>
              <a:gd name="connsiteX3" fmla="*/ 6153473 w 7867973"/>
              <a:gd name="connsiteY3" fmla="*/ 6858000 h 6858000"/>
              <a:gd name="connsiteX4" fmla="*/ 0 w 7867973"/>
              <a:gd name="connsiteY4" fmla="*/ 6858000 h 6858000"/>
              <a:gd name="connsiteX0" fmla="*/ 0 w 7867973"/>
              <a:gd name="connsiteY0" fmla="*/ 6858000 h 6873499"/>
              <a:gd name="connsiteX1" fmla="*/ 1714500 w 7867973"/>
              <a:gd name="connsiteY1" fmla="*/ 0 h 6873499"/>
              <a:gd name="connsiteX2" fmla="*/ 7867973 w 7867973"/>
              <a:gd name="connsiteY2" fmla="*/ 0 h 6873499"/>
              <a:gd name="connsiteX3" fmla="*/ 2743846 w 7867973"/>
              <a:gd name="connsiteY3" fmla="*/ 6873499 h 6873499"/>
              <a:gd name="connsiteX4" fmla="*/ 0 w 7867973"/>
              <a:gd name="connsiteY4" fmla="*/ 6858000 h 6873499"/>
              <a:gd name="connsiteX0" fmla="*/ 0 w 7867973"/>
              <a:gd name="connsiteY0" fmla="*/ 6858000 h 6858000"/>
              <a:gd name="connsiteX1" fmla="*/ 1714500 w 7867973"/>
              <a:gd name="connsiteY1" fmla="*/ 0 h 6858000"/>
              <a:gd name="connsiteX2" fmla="*/ 7867973 w 7867973"/>
              <a:gd name="connsiteY2" fmla="*/ 0 h 6858000"/>
              <a:gd name="connsiteX3" fmla="*/ 4014707 w 7867973"/>
              <a:gd name="connsiteY3" fmla="*/ 6842502 h 6858000"/>
              <a:gd name="connsiteX4" fmla="*/ 0 w 7867973"/>
              <a:gd name="connsiteY4" fmla="*/ 6858000 h 6858000"/>
              <a:gd name="connsiteX0" fmla="*/ 0 w 7867973"/>
              <a:gd name="connsiteY0" fmla="*/ 6858000 h 6858000"/>
              <a:gd name="connsiteX1" fmla="*/ 3791273 w 7867973"/>
              <a:gd name="connsiteY1" fmla="*/ 15498 h 6858000"/>
              <a:gd name="connsiteX2" fmla="*/ 7867973 w 7867973"/>
              <a:gd name="connsiteY2" fmla="*/ 0 h 6858000"/>
              <a:gd name="connsiteX3" fmla="*/ 4014707 w 7867973"/>
              <a:gd name="connsiteY3" fmla="*/ 6842502 h 6858000"/>
              <a:gd name="connsiteX4" fmla="*/ 0 w 7867973"/>
              <a:gd name="connsiteY4" fmla="*/ 6858000 h 6858000"/>
              <a:gd name="connsiteX0" fmla="*/ 0 w 8162441"/>
              <a:gd name="connsiteY0" fmla="*/ 6888997 h 6888997"/>
              <a:gd name="connsiteX1" fmla="*/ 4085741 w 8162441"/>
              <a:gd name="connsiteY1" fmla="*/ 15498 h 6888997"/>
              <a:gd name="connsiteX2" fmla="*/ 8162441 w 8162441"/>
              <a:gd name="connsiteY2" fmla="*/ 0 h 6888997"/>
              <a:gd name="connsiteX3" fmla="*/ 4309175 w 8162441"/>
              <a:gd name="connsiteY3" fmla="*/ 6842502 h 6888997"/>
              <a:gd name="connsiteX4" fmla="*/ 0 w 8162441"/>
              <a:gd name="connsiteY4" fmla="*/ 6888997 h 6888997"/>
              <a:gd name="connsiteX0" fmla="*/ 0 w 8162441"/>
              <a:gd name="connsiteY0" fmla="*/ 6888997 h 6888997"/>
              <a:gd name="connsiteX1" fmla="*/ 4085741 w 8162441"/>
              <a:gd name="connsiteY1" fmla="*/ 15498 h 6888997"/>
              <a:gd name="connsiteX2" fmla="*/ 8162441 w 8162441"/>
              <a:gd name="connsiteY2" fmla="*/ 0 h 6888997"/>
              <a:gd name="connsiteX3" fmla="*/ 4371168 w 8162441"/>
              <a:gd name="connsiteY3" fmla="*/ 6858001 h 6888997"/>
              <a:gd name="connsiteX4" fmla="*/ 0 w 8162441"/>
              <a:gd name="connsiteY4" fmla="*/ 6888997 h 6888997"/>
              <a:gd name="connsiteX0" fmla="*/ 0 w 8162441"/>
              <a:gd name="connsiteY0" fmla="*/ 6888997 h 6888997"/>
              <a:gd name="connsiteX1" fmla="*/ 4008250 w 8162441"/>
              <a:gd name="connsiteY1" fmla="*/ 0 h 6888997"/>
              <a:gd name="connsiteX2" fmla="*/ 8162441 w 8162441"/>
              <a:gd name="connsiteY2" fmla="*/ 0 h 6888997"/>
              <a:gd name="connsiteX3" fmla="*/ 4371168 w 8162441"/>
              <a:gd name="connsiteY3" fmla="*/ 6858001 h 6888997"/>
              <a:gd name="connsiteX4" fmla="*/ 0 w 8162441"/>
              <a:gd name="connsiteY4" fmla="*/ 6888997 h 6888997"/>
              <a:gd name="connsiteX0" fmla="*/ 0 w 8150409"/>
              <a:gd name="connsiteY0" fmla="*/ 6844881 h 6858001"/>
              <a:gd name="connsiteX1" fmla="*/ 3996218 w 8150409"/>
              <a:gd name="connsiteY1" fmla="*/ 0 h 6858001"/>
              <a:gd name="connsiteX2" fmla="*/ 8150409 w 8150409"/>
              <a:gd name="connsiteY2" fmla="*/ 0 h 6858001"/>
              <a:gd name="connsiteX3" fmla="*/ 4359136 w 8150409"/>
              <a:gd name="connsiteY3" fmla="*/ 6858001 h 6858001"/>
              <a:gd name="connsiteX4" fmla="*/ 0 w 8150409"/>
              <a:gd name="connsiteY4" fmla="*/ 6844881 h 6858001"/>
              <a:gd name="connsiteX0" fmla="*/ 0 w 8154419"/>
              <a:gd name="connsiteY0" fmla="*/ 6856912 h 6858001"/>
              <a:gd name="connsiteX1" fmla="*/ 4000228 w 8154419"/>
              <a:gd name="connsiteY1" fmla="*/ 0 h 6858001"/>
              <a:gd name="connsiteX2" fmla="*/ 8154419 w 8154419"/>
              <a:gd name="connsiteY2" fmla="*/ 0 h 6858001"/>
              <a:gd name="connsiteX3" fmla="*/ 4363146 w 8154419"/>
              <a:gd name="connsiteY3" fmla="*/ 6858001 h 6858001"/>
              <a:gd name="connsiteX4" fmla="*/ 0 w 8154419"/>
              <a:gd name="connsiteY4" fmla="*/ 685691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4419" h="6858001">
                <a:moveTo>
                  <a:pt x="0" y="6856912"/>
                </a:moveTo>
                <a:lnTo>
                  <a:pt x="4000228" y="0"/>
                </a:lnTo>
                <a:lnTo>
                  <a:pt x="8154419" y="0"/>
                </a:lnTo>
                <a:lnTo>
                  <a:pt x="4363146" y="6858001"/>
                </a:lnTo>
                <a:lnTo>
                  <a:pt x="0" y="6856912"/>
                </a:lnTo>
                <a:close/>
              </a:path>
            </a:pathLst>
          </a:custGeom>
          <a:solidFill>
            <a:srgbClr val="0D0D0D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9949807" y="1"/>
            <a:ext cx="2242191" cy="317721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32131"/>
              <a:gd name="connsiteY0" fmla="*/ 8145 h 10000"/>
              <a:gd name="connsiteX1" fmla="*/ 24131 w 32131"/>
              <a:gd name="connsiteY1" fmla="*/ 0 h 10000"/>
              <a:gd name="connsiteX2" fmla="*/ 32131 w 32131"/>
              <a:gd name="connsiteY2" fmla="*/ 0 h 10000"/>
              <a:gd name="connsiteX3" fmla="*/ 30131 w 32131"/>
              <a:gd name="connsiteY3" fmla="*/ 10000 h 10000"/>
              <a:gd name="connsiteX4" fmla="*/ 0 w 32131"/>
              <a:gd name="connsiteY4" fmla="*/ 8145 h 10000"/>
              <a:gd name="connsiteX0" fmla="*/ 0 w 32131"/>
              <a:gd name="connsiteY0" fmla="*/ 8145 h 8733"/>
              <a:gd name="connsiteX1" fmla="*/ 24131 w 32131"/>
              <a:gd name="connsiteY1" fmla="*/ 0 h 8733"/>
              <a:gd name="connsiteX2" fmla="*/ 32131 w 32131"/>
              <a:gd name="connsiteY2" fmla="*/ 0 h 8733"/>
              <a:gd name="connsiteX3" fmla="*/ 7016 w 32131"/>
              <a:gd name="connsiteY3" fmla="*/ 8733 h 8733"/>
              <a:gd name="connsiteX4" fmla="*/ 0 w 32131"/>
              <a:gd name="connsiteY4" fmla="*/ 8145 h 8733"/>
              <a:gd name="connsiteX0" fmla="*/ 0 w 10000"/>
              <a:gd name="connsiteY0" fmla="*/ 9327 h 10155"/>
              <a:gd name="connsiteX1" fmla="*/ 7510 w 10000"/>
              <a:gd name="connsiteY1" fmla="*/ 0 h 10155"/>
              <a:gd name="connsiteX2" fmla="*/ 10000 w 10000"/>
              <a:gd name="connsiteY2" fmla="*/ 0 h 10155"/>
              <a:gd name="connsiteX3" fmla="*/ 2031 w 10000"/>
              <a:gd name="connsiteY3" fmla="*/ 10155 h 10155"/>
              <a:gd name="connsiteX4" fmla="*/ 0 w 10000"/>
              <a:gd name="connsiteY4" fmla="*/ 9327 h 10155"/>
              <a:gd name="connsiteX0" fmla="*/ 0 w 10689"/>
              <a:gd name="connsiteY0" fmla="*/ 10052 h 10155"/>
              <a:gd name="connsiteX1" fmla="*/ 8199 w 10689"/>
              <a:gd name="connsiteY1" fmla="*/ 0 h 10155"/>
              <a:gd name="connsiteX2" fmla="*/ 10689 w 10689"/>
              <a:gd name="connsiteY2" fmla="*/ 0 h 10155"/>
              <a:gd name="connsiteX3" fmla="*/ 2720 w 10689"/>
              <a:gd name="connsiteY3" fmla="*/ 10155 h 10155"/>
              <a:gd name="connsiteX4" fmla="*/ 0 w 10689"/>
              <a:gd name="connsiteY4" fmla="*/ 10052 h 10155"/>
              <a:gd name="connsiteX0" fmla="*/ 0 w 11072"/>
              <a:gd name="connsiteY0" fmla="*/ 10622 h 10622"/>
              <a:gd name="connsiteX1" fmla="*/ 8582 w 11072"/>
              <a:gd name="connsiteY1" fmla="*/ 0 h 10622"/>
              <a:gd name="connsiteX2" fmla="*/ 11072 w 11072"/>
              <a:gd name="connsiteY2" fmla="*/ 0 h 10622"/>
              <a:gd name="connsiteX3" fmla="*/ 3103 w 11072"/>
              <a:gd name="connsiteY3" fmla="*/ 10155 h 10622"/>
              <a:gd name="connsiteX4" fmla="*/ 0 w 11072"/>
              <a:gd name="connsiteY4" fmla="*/ 10622 h 1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2" h="10622">
                <a:moveTo>
                  <a:pt x="0" y="10622"/>
                </a:moveTo>
                <a:lnTo>
                  <a:pt x="8582" y="0"/>
                </a:lnTo>
                <a:lnTo>
                  <a:pt x="11072" y="0"/>
                </a:lnTo>
                <a:lnTo>
                  <a:pt x="3103" y="10155"/>
                </a:lnTo>
                <a:lnTo>
                  <a:pt x="0" y="10622"/>
                </a:ln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20564" y="4409539"/>
            <a:ext cx="1779586" cy="2444722"/>
          </a:xfrm>
          <a:custGeom>
            <a:avLst/>
            <a:gdLst>
              <a:gd name="connsiteX0" fmla="*/ 0 w 449450"/>
              <a:gd name="connsiteY0" fmla="*/ 0 h 2216258"/>
              <a:gd name="connsiteX1" fmla="*/ 449450 w 449450"/>
              <a:gd name="connsiteY1" fmla="*/ 0 h 2216258"/>
              <a:gd name="connsiteX2" fmla="*/ 449450 w 449450"/>
              <a:gd name="connsiteY2" fmla="*/ 2216258 h 2216258"/>
              <a:gd name="connsiteX3" fmla="*/ 0 w 449450"/>
              <a:gd name="connsiteY3" fmla="*/ 2216258 h 2216258"/>
              <a:gd name="connsiteX4" fmla="*/ 0 w 449450"/>
              <a:gd name="connsiteY4" fmla="*/ 0 h 2216258"/>
              <a:gd name="connsiteX0" fmla="*/ 0 w 2169762"/>
              <a:gd name="connsiteY0" fmla="*/ 588935 h 2805193"/>
              <a:gd name="connsiteX1" fmla="*/ 2169762 w 2169762"/>
              <a:gd name="connsiteY1" fmla="*/ 0 h 2805193"/>
              <a:gd name="connsiteX2" fmla="*/ 449450 w 2169762"/>
              <a:gd name="connsiteY2" fmla="*/ 2805193 h 2805193"/>
              <a:gd name="connsiteX3" fmla="*/ 0 w 2169762"/>
              <a:gd name="connsiteY3" fmla="*/ 2805193 h 2805193"/>
              <a:gd name="connsiteX4" fmla="*/ 0 w 2169762"/>
              <a:gd name="connsiteY4" fmla="*/ 588935 h 2805193"/>
              <a:gd name="connsiteX0" fmla="*/ 1363851 w 2169762"/>
              <a:gd name="connsiteY0" fmla="*/ 418453 h 2805193"/>
              <a:gd name="connsiteX1" fmla="*/ 2169762 w 2169762"/>
              <a:gd name="connsiteY1" fmla="*/ 0 h 2805193"/>
              <a:gd name="connsiteX2" fmla="*/ 449450 w 2169762"/>
              <a:gd name="connsiteY2" fmla="*/ 2805193 h 2805193"/>
              <a:gd name="connsiteX3" fmla="*/ 0 w 2169762"/>
              <a:gd name="connsiteY3" fmla="*/ 2805193 h 2805193"/>
              <a:gd name="connsiteX4" fmla="*/ 1363851 w 2169762"/>
              <a:gd name="connsiteY4" fmla="*/ 418453 h 2805193"/>
              <a:gd name="connsiteX0" fmla="*/ 1363851 w 1906291"/>
              <a:gd name="connsiteY0" fmla="*/ 185978 h 2572718"/>
              <a:gd name="connsiteX1" fmla="*/ 1906291 w 1906291"/>
              <a:gd name="connsiteY1" fmla="*/ 0 h 2572718"/>
              <a:gd name="connsiteX2" fmla="*/ 449450 w 1906291"/>
              <a:gd name="connsiteY2" fmla="*/ 2572718 h 2572718"/>
              <a:gd name="connsiteX3" fmla="*/ 0 w 1906291"/>
              <a:gd name="connsiteY3" fmla="*/ 2572718 h 2572718"/>
              <a:gd name="connsiteX4" fmla="*/ 1363851 w 1906291"/>
              <a:gd name="connsiteY4" fmla="*/ 185978 h 2572718"/>
              <a:gd name="connsiteX0" fmla="*/ 1363851 w 1859796"/>
              <a:gd name="connsiteY0" fmla="*/ 61992 h 2448732"/>
              <a:gd name="connsiteX1" fmla="*/ 1859796 w 1859796"/>
              <a:gd name="connsiteY1" fmla="*/ 0 h 2448732"/>
              <a:gd name="connsiteX2" fmla="*/ 449450 w 1859796"/>
              <a:gd name="connsiteY2" fmla="*/ 2448732 h 2448732"/>
              <a:gd name="connsiteX3" fmla="*/ 0 w 1859796"/>
              <a:gd name="connsiteY3" fmla="*/ 2448732 h 2448732"/>
              <a:gd name="connsiteX4" fmla="*/ 1363851 w 1859796"/>
              <a:gd name="connsiteY4" fmla="*/ 61992 h 2448732"/>
              <a:gd name="connsiteX0" fmla="*/ 1363851 w 1719428"/>
              <a:gd name="connsiteY0" fmla="*/ 49961 h 2436701"/>
              <a:gd name="connsiteX1" fmla="*/ 1719428 w 1719428"/>
              <a:gd name="connsiteY1" fmla="*/ 0 h 2436701"/>
              <a:gd name="connsiteX2" fmla="*/ 449450 w 1719428"/>
              <a:gd name="connsiteY2" fmla="*/ 2436701 h 2436701"/>
              <a:gd name="connsiteX3" fmla="*/ 0 w 1719428"/>
              <a:gd name="connsiteY3" fmla="*/ 2436701 h 2436701"/>
              <a:gd name="connsiteX4" fmla="*/ 1363851 w 1719428"/>
              <a:gd name="connsiteY4" fmla="*/ 49961 h 2436701"/>
              <a:gd name="connsiteX0" fmla="*/ 1363851 w 1763544"/>
              <a:gd name="connsiteY0" fmla="*/ 53972 h 2440712"/>
              <a:gd name="connsiteX1" fmla="*/ 1763544 w 1763544"/>
              <a:gd name="connsiteY1" fmla="*/ 0 h 2440712"/>
              <a:gd name="connsiteX2" fmla="*/ 449450 w 1763544"/>
              <a:gd name="connsiteY2" fmla="*/ 2440712 h 2440712"/>
              <a:gd name="connsiteX3" fmla="*/ 0 w 1763544"/>
              <a:gd name="connsiteY3" fmla="*/ 2440712 h 2440712"/>
              <a:gd name="connsiteX4" fmla="*/ 1363851 w 1763544"/>
              <a:gd name="connsiteY4" fmla="*/ 53972 h 2440712"/>
              <a:gd name="connsiteX0" fmla="*/ 1379893 w 1779586"/>
              <a:gd name="connsiteY0" fmla="*/ 53972 h 2444722"/>
              <a:gd name="connsiteX1" fmla="*/ 1779586 w 1779586"/>
              <a:gd name="connsiteY1" fmla="*/ 0 h 2444722"/>
              <a:gd name="connsiteX2" fmla="*/ 465492 w 1779586"/>
              <a:gd name="connsiteY2" fmla="*/ 2440712 h 2444722"/>
              <a:gd name="connsiteX3" fmla="*/ 0 w 1779586"/>
              <a:gd name="connsiteY3" fmla="*/ 2444722 h 2444722"/>
              <a:gd name="connsiteX4" fmla="*/ 1379893 w 1779586"/>
              <a:gd name="connsiteY4" fmla="*/ 53972 h 244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9586" h="2444722">
                <a:moveTo>
                  <a:pt x="1379893" y="53972"/>
                </a:moveTo>
                <a:lnTo>
                  <a:pt x="1779586" y="0"/>
                </a:lnTo>
                <a:lnTo>
                  <a:pt x="465492" y="2440712"/>
                </a:lnTo>
                <a:lnTo>
                  <a:pt x="0" y="2444722"/>
                </a:lnTo>
                <a:lnTo>
                  <a:pt x="1379893" y="53972"/>
                </a:ln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8145" y="142724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LOREM IPSUM </a:t>
            </a:r>
            <a:r>
              <a:rPr lang="en-US" sz="2800" b="1" dirty="0" smtClean="0"/>
              <a:t>DOLLAR</a:t>
            </a:r>
          </a:p>
          <a:p>
            <a:r>
              <a:rPr lang="en-US" sz="2800" b="1" dirty="0" smtClean="0">
                <a:solidFill>
                  <a:srgbClr val="EB4424"/>
                </a:solidFill>
              </a:rPr>
              <a:t>SIT </a:t>
            </a:r>
            <a:r>
              <a:rPr lang="en-US" sz="2800" b="1" dirty="0">
                <a:solidFill>
                  <a:srgbClr val="EB4424"/>
                </a:solidFill>
              </a:rPr>
              <a:t>AMIET </a:t>
            </a:r>
            <a:r>
              <a:rPr lang="en-US" sz="2800" b="1" dirty="0" smtClean="0">
                <a:solidFill>
                  <a:srgbClr val="EB4424"/>
                </a:solidFill>
              </a:rPr>
              <a:t>CONSECUTIVE</a:t>
            </a:r>
            <a:endParaRPr lang="en-US" sz="2800" b="1" dirty="0">
              <a:solidFill>
                <a:srgbClr val="EB442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646" y="2478407"/>
            <a:ext cx="5763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will </a:t>
            </a:r>
            <a:r>
              <a:rPr lang="en-US" dirty="0" smtClean="0"/>
              <a:t>be</a:t>
            </a:r>
          </a:p>
          <a:p>
            <a:r>
              <a:rPr lang="en-US" dirty="0" smtClean="0"/>
              <a:t>distracted </a:t>
            </a:r>
            <a:r>
              <a:rPr lang="en-US" dirty="0"/>
              <a:t>by the readable content of a page </a:t>
            </a:r>
            <a:r>
              <a:rPr lang="en-US" dirty="0" smtClean="0"/>
              <a:t>when</a:t>
            </a:r>
          </a:p>
          <a:p>
            <a:r>
              <a:rPr lang="en-US" dirty="0" smtClean="0"/>
              <a:t>looking </a:t>
            </a:r>
            <a:r>
              <a:rPr lang="en-US" dirty="0"/>
              <a:t>at its layout. The point of using Lorem </a:t>
            </a:r>
            <a:r>
              <a:rPr lang="en-US" dirty="0" smtClean="0"/>
              <a:t>Ipsum</a:t>
            </a:r>
          </a:p>
          <a:p>
            <a:r>
              <a:rPr lang="en-US" dirty="0" smtClean="0"/>
              <a:t>is </a:t>
            </a:r>
            <a:r>
              <a:rPr lang="en-US" dirty="0"/>
              <a:t>that it has a more-or-less normal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of </a:t>
            </a:r>
            <a:r>
              <a:rPr lang="en-US" dirty="0"/>
              <a:t>letters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8145" y="4082633"/>
            <a:ext cx="576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</a:t>
            </a:r>
            <a:r>
              <a:rPr lang="en-US" dirty="0" smtClean="0"/>
              <a:t>will</a:t>
            </a:r>
          </a:p>
          <a:p>
            <a:r>
              <a:rPr lang="en-US" dirty="0" smtClean="0"/>
              <a:t>be </a:t>
            </a:r>
            <a:r>
              <a:rPr lang="en-US" dirty="0"/>
              <a:t>distracted by the readable content of </a:t>
            </a:r>
            <a:r>
              <a:rPr lang="en-US" dirty="0" smtClean="0"/>
              <a:t>a</a:t>
            </a:r>
          </a:p>
          <a:p>
            <a:r>
              <a:rPr lang="en-US" dirty="0" smtClean="0"/>
              <a:t>page </a:t>
            </a:r>
            <a:r>
              <a:rPr lang="en-US" dirty="0"/>
              <a:t>when looking at </a:t>
            </a:r>
            <a:r>
              <a:rPr lang="en-US" dirty="0" smtClean="0"/>
              <a:t>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82400" y="2914650"/>
            <a:ext cx="609600" cy="3943350"/>
          </a:xfrm>
          <a:custGeom>
            <a:avLst/>
            <a:gdLst>
              <a:gd name="connsiteX0" fmla="*/ 0 w 609600"/>
              <a:gd name="connsiteY0" fmla="*/ 0 h 3943350"/>
              <a:gd name="connsiteX1" fmla="*/ 609600 w 609600"/>
              <a:gd name="connsiteY1" fmla="*/ 0 h 3943350"/>
              <a:gd name="connsiteX2" fmla="*/ 609600 w 609600"/>
              <a:gd name="connsiteY2" fmla="*/ 3943350 h 3943350"/>
              <a:gd name="connsiteX3" fmla="*/ 0 w 609600"/>
              <a:gd name="connsiteY3" fmla="*/ 3943350 h 3943350"/>
              <a:gd name="connsiteX4" fmla="*/ 0 w 609600"/>
              <a:gd name="connsiteY4" fmla="*/ 0 h 3943350"/>
              <a:gd name="connsiteX0" fmla="*/ 0 w 628650"/>
              <a:gd name="connsiteY0" fmla="*/ 381000 h 3943350"/>
              <a:gd name="connsiteX1" fmla="*/ 628650 w 628650"/>
              <a:gd name="connsiteY1" fmla="*/ 0 h 3943350"/>
              <a:gd name="connsiteX2" fmla="*/ 628650 w 628650"/>
              <a:gd name="connsiteY2" fmla="*/ 3943350 h 3943350"/>
              <a:gd name="connsiteX3" fmla="*/ 19050 w 628650"/>
              <a:gd name="connsiteY3" fmla="*/ 3943350 h 3943350"/>
              <a:gd name="connsiteX4" fmla="*/ 0 w 628650"/>
              <a:gd name="connsiteY4" fmla="*/ 381000 h 3943350"/>
              <a:gd name="connsiteX0" fmla="*/ 19050 w 609600"/>
              <a:gd name="connsiteY0" fmla="*/ 628650 h 3943350"/>
              <a:gd name="connsiteX1" fmla="*/ 609600 w 609600"/>
              <a:gd name="connsiteY1" fmla="*/ 0 h 3943350"/>
              <a:gd name="connsiteX2" fmla="*/ 609600 w 609600"/>
              <a:gd name="connsiteY2" fmla="*/ 3943350 h 3943350"/>
              <a:gd name="connsiteX3" fmla="*/ 0 w 609600"/>
              <a:gd name="connsiteY3" fmla="*/ 3943350 h 3943350"/>
              <a:gd name="connsiteX4" fmla="*/ 19050 w 609600"/>
              <a:gd name="connsiteY4" fmla="*/ 628650 h 3943350"/>
              <a:gd name="connsiteX0" fmla="*/ 19050 w 609600"/>
              <a:gd name="connsiteY0" fmla="*/ 685800 h 3943350"/>
              <a:gd name="connsiteX1" fmla="*/ 609600 w 609600"/>
              <a:gd name="connsiteY1" fmla="*/ 0 h 3943350"/>
              <a:gd name="connsiteX2" fmla="*/ 609600 w 609600"/>
              <a:gd name="connsiteY2" fmla="*/ 3943350 h 3943350"/>
              <a:gd name="connsiteX3" fmla="*/ 0 w 609600"/>
              <a:gd name="connsiteY3" fmla="*/ 3943350 h 3943350"/>
              <a:gd name="connsiteX4" fmla="*/ 19050 w 609600"/>
              <a:gd name="connsiteY4" fmla="*/ 685800 h 3943350"/>
              <a:gd name="connsiteX0" fmla="*/ 0 w 609600"/>
              <a:gd name="connsiteY0" fmla="*/ 685800 h 3943350"/>
              <a:gd name="connsiteX1" fmla="*/ 609600 w 609600"/>
              <a:gd name="connsiteY1" fmla="*/ 0 h 3943350"/>
              <a:gd name="connsiteX2" fmla="*/ 609600 w 609600"/>
              <a:gd name="connsiteY2" fmla="*/ 3943350 h 3943350"/>
              <a:gd name="connsiteX3" fmla="*/ 0 w 609600"/>
              <a:gd name="connsiteY3" fmla="*/ 3943350 h 3943350"/>
              <a:gd name="connsiteX4" fmla="*/ 0 w 609600"/>
              <a:gd name="connsiteY4" fmla="*/ 68580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3943350">
                <a:moveTo>
                  <a:pt x="0" y="685800"/>
                </a:moveTo>
                <a:lnTo>
                  <a:pt x="609600" y="0"/>
                </a:lnTo>
                <a:lnTo>
                  <a:pt x="609600" y="3943350"/>
                </a:lnTo>
                <a:lnTo>
                  <a:pt x="0" y="3943350"/>
                </a:lnTo>
                <a:lnTo>
                  <a:pt x="0" y="685800"/>
                </a:ln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/>
          <p:cNvSpPr/>
          <p:nvPr/>
        </p:nvSpPr>
        <p:spPr>
          <a:xfrm rot="5400000" flipV="1">
            <a:off x="9906000" y="4572000"/>
            <a:ext cx="628650" cy="3943350"/>
          </a:xfrm>
          <a:custGeom>
            <a:avLst/>
            <a:gdLst>
              <a:gd name="connsiteX0" fmla="*/ 0 w 609600"/>
              <a:gd name="connsiteY0" fmla="*/ 0 h 3943350"/>
              <a:gd name="connsiteX1" fmla="*/ 609600 w 609600"/>
              <a:gd name="connsiteY1" fmla="*/ 0 h 3943350"/>
              <a:gd name="connsiteX2" fmla="*/ 609600 w 609600"/>
              <a:gd name="connsiteY2" fmla="*/ 3943350 h 3943350"/>
              <a:gd name="connsiteX3" fmla="*/ 0 w 609600"/>
              <a:gd name="connsiteY3" fmla="*/ 3943350 h 3943350"/>
              <a:gd name="connsiteX4" fmla="*/ 0 w 609600"/>
              <a:gd name="connsiteY4" fmla="*/ 0 h 3943350"/>
              <a:gd name="connsiteX0" fmla="*/ 0 w 628650"/>
              <a:gd name="connsiteY0" fmla="*/ 381000 h 3943350"/>
              <a:gd name="connsiteX1" fmla="*/ 628650 w 628650"/>
              <a:gd name="connsiteY1" fmla="*/ 0 h 3943350"/>
              <a:gd name="connsiteX2" fmla="*/ 628650 w 628650"/>
              <a:gd name="connsiteY2" fmla="*/ 3943350 h 3943350"/>
              <a:gd name="connsiteX3" fmla="*/ 19050 w 628650"/>
              <a:gd name="connsiteY3" fmla="*/ 3943350 h 3943350"/>
              <a:gd name="connsiteX4" fmla="*/ 0 w 628650"/>
              <a:gd name="connsiteY4" fmla="*/ 381000 h 3943350"/>
              <a:gd name="connsiteX0" fmla="*/ 19050 w 609600"/>
              <a:gd name="connsiteY0" fmla="*/ 628650 h 3943350"/>
              <a:gd name="connsiteX1" fmla="*/ 609600 w 609600"/>
              <a:gd name="connsiteY1" fmla="*/ 0 h 3943350"/>
              <a:gd name="connsiteX2" fmla="*/ 609600 w 609600"/>
              <a:gd name="connsiteY2" fmla="*/ 3943350 h 3943350"/>
              <a:gd name="connsiteX3" fmla="*/ 0 w 609600"/>
              <a:gd name="connsiteY3" fmla="*/ 3943350 h 3943350"/>
              <a:gd name="connsiteX4" fmla="*/ 19050 w 609600"/>
              <a:gd name="connsiteY4" fmla="*/ 628650 h 3943350"/>
              <a:gd name="connsiteX0" fmla="*/ 0 w 628650"/>
              <a:gd name="connsiteY0" fmla="*/ 666750 h 3943350"/>
              <a:gd name="connsiteX1" fmla="*/ 628650 w 628650"/>
              <a:gd name="connsiteY1" fmla="*/ 0 h 3943350"/>
              <a:gd name="connsiteX2" fmla="*/ 628650 w 628650"/>
              <a:gd name="connsiteY2" fmla="*/ 3943350 h 3943350"/>
              <a:gd name="connsiteX3" fmla="*/ 19050 w 628650"/>
              <a:gd name="connsiteY3" fmla="*/ 3943350 h 3943350"/>
              <a:gd name="connsiteX4" fmla="*/ 0 w 628650"/>
              <a:gd name="connsiteY4" fmla="*/ 6667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3943350">
                <a:moveTo>
                  <a:pt x="0" y="666750"/>
                </a:moveTo>
                <a:lnTo>
                  <a:pt x="628650" y="0"/>
                </a:lnTo>
                <a:lnTo>
                  <a:pt x="628650" y="3943350"/>
                </a:lnTo>
                <a:lnTo>
                  <a:pt x="19050" y="3943350"/>
                </a:lnTo>
                <a:lnTo>
                  <a:pt x="0" y="666750"/>
                </a:ln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usinesswomen working at management project analyzing statistics on laptop computer brainstorming ideas during business meeting in startup office. executive managers collaborating toge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337" r="29590"/>
          <a:stretch>
            <a:fillRect/>
          </a:stretch>
        </p:blipFill>
        <p:spPr bwMode="auto">
          <a:xfrm>
            <a:off x="7105650" y="590550"/>
            <a:ext cx="4476750" cy="5638800"/>
          </a:xfrm>
          <a:custGeom>
            <a:avLst/>
            <a:gdLst>
              <a:gd name="connsiteX0" fmla="*/ 0 w 4476750"/>
              <a:gd name="connsiteY0" fmla="*/ 0 h 5638800"/>
              <a:gd name="connsiteX1" fmla="*/ 4476750 w 4476750"/>
              <a:gd name="connsiteY1" fmla="*/ 0 h 5638800"/>
              <a:gd name="connsiteX2" fmla="*/ 4476750 w 4476750"/>
              <a:gd name="connsiteY2" fmla="*/ 5638800 h 5638800"/>
              <a:gd name="connsiteX3" fmla="*/ 0 w 4476750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5638800">
                <a:moveTo>
                  <a:pt x="0" y="0"/>
                </a:moveTo>
                <a:lnTo>
                  <a:pt x="4476750" y="0"/>
                </a:lnTo>
                <a:lnTo>
                  <a:pt x="4476750" y="5638800"/>
                </a:lnTo>
                <a:lnTo>
                  <a:pt x="0" y="56388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9700" y="5059323"/>
            <a:ext cx="381000" cy="885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940" y="4516398"/>
            <a:ext cx="381000" cy="142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64180" y="3399375"/>
            <a:ext cx="381000" cy="2540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0338" y="4131933"/>
            <a:ext cx="381000" cy="1808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6496" y="4656675"/>
            <a:ext cx="381000" cy="128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2654" y="3721493"/>
            <a:ext cx="381000" cy="2218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04333" y="5407938"/>
            <a:ext cx="381000" cy="537210"/>
          </a:xfrm>
          <a:prstGeom prst="rect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91016" y="4962168"/>
            <a:ext cx="381000" cy="981594"/>
          </a:xfrm>
          <a:prstGeom prst="rect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61803" y="3650488"/>
            <a:ext cx="381000" cy="2289463"/>
          </a:xfrm>
          <a:prstGeom prst="rect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28617" y="4405908"/>
            <a:ext cx="381000" cy="1534044"/>
          </a:xfrm>
          <a:prstGeom prst="rect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85220" y="4962168"/>
            <a:ext cx="381000" cy="977783"/>
          </a:xfrm>
          <a:prstGeom prst="rect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62654" y="3979188"/>
            <a:ext cx="381000" cy="1960764"/>
          </a:xfrm>
          <a:prstGeom prst="rect">
            <a:avLst/>
          </a:pr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2646" y="58676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LOREM IPSUM </a:t>
            </a:r>
            <a:r>
              <a:rPr lang="en-US" sz="2800" b="1" dirty="0" smtClean="0"/>
              <a:t>DOLLAR </a:t>
            </a:r>
            <a:r>
              <a:rPr lang="en-US" sz="2800" b="1" dirty="0" smtClean="0">
                <a:solidFill>
                  <a:srgbClr val="EB4424"/>
                </a:solidFill>
              </a:rPr>
              <a:t>SIT </a:t>
            </a:r>
            <a:r>
              <a:rPr lang="en-US" sz="2800" b="1" dirty="0">
                <a:solidFill>
                  <a:srgbClr val="EB4424"/>
                </a:solidFill>
              </a:rPr>
              <a:t>AMIET </a:t>
            </a:r>
            <a:r>
              <a:rPr lang="en-US" sz="2800" b="1" dirty="0" smtClean="0">
                <a:solidFill>
                  <a:srgbClr val="EB4424"/>
                </a:solidFill>
              </a:rPr>
              <a:t>CONSECUTIVE</a:t>
            </a:r>
            <a:endParaRPr lang="en-US" sz="2800" b="1" dirty="0">
              <a:solidFill>
                <a:srgbClr val="EB442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021" y="1592863"/>
            <a:ext cx="5724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will </a:t>
            </a:r>
            <a:r>
              <a:rPr lang="en-US" dirty="0" smtClean="0"/>
              <a:t>be distracted </a:t>
            </a:r>
            <a:r>
              <a:rPr lang="en-US" dirty="0"/>
              <a:t>by the readable content of a page </a:t>
            </a:r>
            <a:r>
              <a:rPr lang="en-US" dirty="0" smtClean="0"/>
              <a:t>when looking </a:t>
            </a:r>
            <a:r>
              <a:rPr lang="en-US" dirty="0"/>
              <a:t>at its layout. The point of using Lorem </a:t>
            </a:r>
            <a:r>
              <a:rPr lang="en-US" dirty="0" smtClean="0"/>
              <a:t>Ipsum is </a:t>
            </a:r>
            <a:r>
              <a:rPr lang="en-US" dirty="0"/>
              <a:t>that it has a more-or-less normal </a:t>
            </a:r>
            <a:r>
              <a:rPr lang="en-US" dirty="0" smtClean="0"/>
              <a:t>distribution of </a:t>
            </a:r>
            <a:r>
              <a:rPr lang="en-US" dirty="0"/>
              <a:t>letters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91270" y="0"/>
            <a:ext cx="7757569" cy="6919784"/>
          </a:xfrm>
          <a:custGeom>
            <a:avLst/>
            <a:gdLst>
              <a:gd name="connsiteX0" fmla="*/ 0 w 7757569"/>
              <a:gd name="connsiteY0" fmla="*/ 0 h 6919784"/>
              <a:gd name="connsiteX1" fmla="*/ 7757569 w 7757569"/>
              <a:gd name="connsiteY1" fmla="*/ 0 h 6919784"/>
              <a:gd name="connsiteX2" fmla="*/ 7757569 w 7757569"/>
              <a:gd name="connsiteY2" fmla="*/ 6919784 h 6919784"/>
              <a:gd name="connsiteX3" fmla="*/ 0 w 7757569"/>
              <a:gd name="connsiteY3" fmla="*/ 6919784 h 6919784"/>
              <a:gd name="connsiteX4" fmla="*/ 0 w 7757569"/>
              <a:gd name="connsiteY4" fmla="*/ 0 h 6919784"/>
              <a:gd name="connsiteX0" fmla="*/ 5486400 w 7757569"/>
              <a:gd name="connsiteY0" fmla="*/ 0 h 6919784"/>
              <a:gd name="connsiteX1" fmla="*/ 7757569 w 7757569"/>
              <a:gd name="connsiteY1" fmla="*/ 0 h 6919784"/>
              <a:gd name="connsiteX2" fmla="*/ 7757569 w 7757569"/>
              <a:gd name="connsiteY2" fmla="*/ 6919784 h 6919784"/>
              <a:gd name="connsiteX3" fmla="*/ 0 w 7757569"/>
              <a:gd name="connsiteY3" fmla="*/ 6919784 h 6919784"/>
              <a:gd name="connsiteX4" fmla="*/ 5486400 w 7757569"/>
              <a:gd name="connsiteY4" fmla="*/ 0 h 691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7569" h="6919784">
                <a:moveTo>
                  <a:pt x="5486400" y="0"/>
                </a:moveTo>
                <a:lnTo>
                  <a:pt x="7757569" y="0"/>
                </a:lnTo>
                <a:lnTo>
                  <a:pt x="7757569" y="6919784"/>
                </a:lnTo>
                <a:lnTo>
                  <a:pt x="0" y="6919784"/>
                </a:lnTo>
                <a:lnTo>
                  <a:pt x="548640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Young businesswoman with co-wor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467" b="518"/>
          <a:stretch>
            <a:fillRect/>
          </a:stretch>
        </p:blipFill>
        <p:spPr bwMode="auto">
          <a:xfrm>
            <a:off x="1" y="0"/>
            <a:ext cx="9772291" cy="6919784"/>
          </a:xfrm>
          <a:custGeom>
            <a:avLst/>
            <a:gdLst>
              <a:gd name="connsiteX0" fmla="*/ 0 w 9772291"/>
              <a:gd name="connsiteY0" fmla="*/ 0 h 6919784"/>
              <a:gd name="connsiteX1" fmla="*/ 9772291 w 9772291"/>
              <a:gd name="connsiteY1" fmla="*/ 4122 h 6919784"/>
              <a:gd name="connsiteX2" fmla="*/ 9772291 w 9772291"/>
              <a:gd name="connsiteY2" fmla="*/ 100607 h 6919784"/>
              <a:gd name="connsiteX3" fmla="*/ 4691270 w 9772291"/>
              <a:gd name="connsiteY3" fmla="*/ 6919784 h 6919784"/>
              <a:gd name="connsiteX4" fmla="*/ 0 w 9772291"/>
              <a:gd name="connsiteY4" fmla="*/ 6919784 h 691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2291" h="6919784">
                <a:moveTo>
                  <a:pt x="0" y="0"/>
                </a:moveTo>
                <a:lnTo>
                  <a:pt x="9772291" y="4122"/>
                </a:lnTo>
                <a:lnTo>
                  <a:pt x="9772291" y="100607"/>
                </a:lnTo>
                <a:lnTo>
                  <a:pt x="4691270" y="6919784"/>
                </a:lnTo>
                <a:lnTo>
                  <a:pt x="0" y="69197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3"/>
          <p:cNvSpPr/>
          <p:nvPr/>
        </p:nvSpPr>
        <p:spPr>
          <a:xfrm>
            <a:off x="-10885" y="-10885"/>
            <a:ext cx="9844160" cy="691978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20932"/>
              <a:gd name="connsiteY0" fmla="*/ 0 h 10000"/>
              <a:gd name="connsiteX1" fmla="*/ 20932 w 20932"/>
              <a:gd name="connsiteY1" fmla="*/ 57 h 10000"/>
              <a:gd name="connsiteX2" fmla="*/ 10000 w 20932"/>
              <a:gd name="connsiteY2" fmla="*/ 10000 h 10000"/>
              <a:gd name="connsiteX3" fmla="*/ 0 w 20932"/>
              <a:gd name="connsiteY3" fmla="*/ 10000 h 10000"/>
              <a:gd name="connsiteX4" fmla="*/ 0 w 20932"/>
              <a:gd name="connsiteY4" fmla="*/ 0 h 10000"/>
              <a:gd name="connsiteX0" fmla="*/ 0 w 20932"/>
              <a:gd name="connsiteY0" fmla="*/ 0 h 10000"/>
              <a:gd name="connsiteX1" fmla="*/ 20932 w 20932"/>
              <a:gd name="connsiteY1" fmla="*/ 57 h 10000"/>
              <a:gd name="connsiteX2" fmla="*/ 10000 w 20932"/>
              <a:gd name="connsiteY2" fmla="*/ 10000 h 10000"/>
              <a:gd name="connsiteX3" fmla="*/ 0 w 20932"/>
              <a:gd name="connsiteY3" fmla="*/ 10000 h 10000"/>
              <a:gd name="connsiteX4" fmla="*/ 0 w 20932"/>
              <a:gd name="connsiteY4" fmla="*/ 0 h 10000"/>
              <a:gd name="connsiteX0" fmla="*/ 0 w 21059"/>
              <a:gd name="connsiteY0" fmla="*/ 0 h 10000"/>
              <a:gd name="connsiteX1" fmla="*/ 21059 w 21059"/>
              <a:gd name="connsiteY1" fmla="*/ 57 h 10000"/>
              <a:gd name="connsiteX2" fmla="*/ 10000 w 21059"/>
              <a:gd name="connsiteY2" fmla="*/ 10000 h 10000"/>
              <a:gd name="connsiteX3" fmla="*/ 0 w 21059"/>
              <a:gd name="connsiteY3" fmla="*/ 10000 h 10000"/>
              <a:gd name="connsiteX4" fmla="*/ 0 w 21059"/>
              <a:gd name="connsiteY4" fmla="*/ 0 h 10000"/>
              <a:gd name="connsiteX0" fmla="*/ 0 w 21059"/>
              <a:gd name="connsiteY0" fmla="*/ 0 h 10000"/>
              <a:gd name="connsiteX1" fmla="*/ 21059 w 21059"/>
              <a:gd name="connsiteY1" fmla="*/ 23 h 10000"/>
              <a:gd name="connsiteX2" fmla="*/ 10000 w 21059"/>
              <a:gd name="connsiteY2" fmla="*/ 10000 h 10000"/>
              <a:gd name="connsiteX3" fmla="*/ 0 w 21059"/>
              <a:gd name="connsiteY3" fmla="*/ 10000 h 10000"/>
              <a:gd name="connsiteX4" fmla="*/ 0 w 21059"/>
              <a:gd name="connsiteY4" fmla="*/ 0 h 10000"/>
              <a:gd name="connsiteX0" fmla="*/ 0 w 20984"/>
              <a:gd name="connsiteY0" fmla="*/ 0 h 10000"/>
              <a:gd name="connsiteX1" fmla="*/ 20984 w 20984"/>
              <a:gd name="connsiteY1" fmla="*/ 6 h 10000"/>
              <a:gd name="connsiteX2" fmla="*/ 10000 w 20984"/>
              <a:gd name="connsiteY2" fmla="*/ 10000 h 10000"/>
              <a:gd name="connsiteX3" fmla="*/ 0 w 20984"/>
              <a:gd name="connsiteY3" fmla="*/ 10000 h 10000"/>
              <a:gd name="connsiteX4" fmla="*/ 0 w 20984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4" h="10000">
                <a:moveTo>
                  <a:pt x="0" y="0"/>
                </a:moveTo>
                <a:lnTo>
                  <a:pt x="20984" y="6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48839" cy="69197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358493">
            <a:off x="7005528" y="-1250558"/>
            <a:ext cx="672264" cy="9417257"/>
          </a:xfrm>
          <a:custGeom>
            <a:avLst/>
            <a:gdLst>
              <a:gd name="connsiteX0" fmla="*/ 0 w 609600"/>
              <a:gd name="connsiteY0" fmla="*/ 0 h 8334847"/>
              <a:gd name="connsiteX1" fmla="*/ 609600 w 609600"/>
              <a:gd name="connsiteY1" fmla="*/ 0 h 8334847"/>
              <a:gd name="connsiteX2" fmla="*/ 609600 w 609600"/>
              <a:gd name="connsiteY2" fmla="*/ 8334847 h 8334847"/>
              <a:gd name="connsiteX3" fmla="*/ 0 w 609600"/>
              <a:gd name="connsiteY3" fmla="*/ 8334847 h 8334847"/>
              <a:gd name="connsiteX4" fmla="*/ 0 w 609600"/>
              <a:gd name="connsiteY4" fmla="*/ 0 h 8334847"/>
              <a:gd name="connsiteX0" fmla="*/ 0 w 609600"/>
              <a:gd name="connsiteY0" fmla="*/ 552453 h 8887300"/>
              <a:gd name="connsiteX1" fmla="*/ 594033 w 609600"/>
              <a:gd name="connsiteY1" fmla="*/ 0 h 8887300"/>
              <a:gd name="connsiteX2" fmla="*/ 609600 w 609600"/>
              <a:gd name="connsiteY2" fmla="*/ 8887300 h 8887300"/>
              <a:gd name="connsiteX3" fmla="*/ 0 w 609600"/>
              <a:gd name="connsiteY3" fmla="*/ 8887300 h 8887300"/>
              <a:gd name="connsiteX4" fmla="*/ 0 w 609600"/>
              <a:gd name="connsiteY4" fmla="*/ 552453 h 8887300"/>
              <a:gd name="connsiteX0" fmla="*/ 0 w 648332"/>
              <a:gd name="connsiteY0" fmla="*/ 518511 h 8887300"/>
              <a:gd name="connsiteX1" fmla="*/ 632765 w 648332"/>
              <a:gd name="connsiteY1" fmla="*/ 0 h 8887300"/>
              <a:gd name="connsiteX2" fmla="*/ 648332 w 648332"/>
              <a:gd name="connsiteY2" fmla="*/ 8887300 h 8887300"/>
              <a:gd name="connsiteX3" fmla="*/ 38732 w 648332"/>
              <a:gd name="connsiteY3" fmla="*/ 8887300 h 8887300"/>
              <a:gd name="connsiteX4" fmla="*/ 0 w 648332"/>
              <a:gd name="connsiteY4" fmla="*/ 518511 h 8887300"/>
              <a:gd name="connsiteX0" fmla="*/ 0 w 648332"/>
              <a:gd name="connsiteY0" fmla="*/ 518511 h 9417257"/>
              <a:gd name="connsiteX1" fmla="*/ 632765 w 648332"/>
              <a:gd name="connsiteY1" fmla="*/ 0 h 9417257"/>
              <a:gd name="connsiteX2" fmla="*/ 648332 w 648332"/>
              <a:gd name="connsiteY2" fmla="*/ 8887300 h 9417257"/>
              <a:gd name="connsiteX3" fmla="*/ 51991 w 648332"/>
              <a:gd name="connsiteY3" fmla="*/ 9417257 h 9417257"/>
              <a:gd name="connsiteX4" fmla="*/ 0 w 648332"/>
              <a:gd name="connsiteY4" fmla="*/ 518511 h 9417257"/>
              <a:gd name="connsiteX0" fmla="*/ 0 w 658687"/>
              <a:gd name="connsiteY0" fmla="*/ 518511 h 9417257"/>
              <a:gd name="connsiteX1" fmla="*/ 632765 w 658687"/>
              <a:gd name="connsiteY1" fmla="*/ 0 h 9417257"/>
              <a:gd name="connsiteX2" fmla="*/ 658687 w 658687"/>
              <a:gd name="connsiteY2" fmla="*/ 8914454 h 9417257"/>
              <a:gd name="connsiteX3" fmla="*/ 51991 w 658687"/>
              <a:gd name="connsiteY3" fmla="*/ 9417257 h 9417257"/>
              <a:gd name="connsiteX4" fmla="*/ 0 w 658687"/>
              <a:gd name="connsiteY4" fmla="*/ 518511 h 9417257"/>
              <a:gd name="connsiteX0" fmla="*/ 0 w 672264"/>
              <a:gd name="connsiteY0" fmla="*/ 518511 h 9417257"/>
              <a:gd name="connsiteX1" fmla="*/ 632765 w 672264"/>
              <a:gd name="connsiteY1" fmla="*/ 0 h 9417257"/>
              <a:gd name="connsiteX2" fmla="*/ 672264 w 672264"/>
              <a:gd name="connsiteY2" fmla="*/ 8909277 h 9417257"/>
              <a:gd name="connsiteX3" fmla="*/ 51991 w 672264"/>
              <a:gd name="connsiteY3" fmla="*/ 9417257 h 9417257"/>
              <a:gd name="connsiteX4" fmla="*/ 0 w 672264"/>
              <a:gd name="connsiteY4" fmla="*/ 518511 h 94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264" h="9417257">
                <a:moveTo>
                  <a:pt x="0" y="518511"/>
                </a:moveTo>
                <a:lnTo>
                  <a:pt x="632765" y="0"/>
                </a:lnTo>
                <a:cubicBezTo>
                  <a:pt x="641406" y="2971485"/>
                  <a:pt x="663623" y="5937792"/>
                  <a:pt x="672264" y="8909277"/>
                </a:cubicBezTo>
                <a:lnTo>
                  <a:pt x="51991" y="9417257"/>
                </a:lnTo>
                <a:lnTo>
                  <a:pt x="0" y="518511"/>
                </a:lnTo>
                <a:close/>
              </a:path>
            </a:pathLst>
          </a:custGeom>
          <a:solidFill>
            <a:srgbClr val="EB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4220DB-519C-459E-8FA1-24B2F2744656}"/>
              </a:ext>
            </a:extLst>
          </p:cNvPr>
          <p:cNvSpPr txBox="1">
            <a:spLocks/>
          </p:cNvSpPr>
          <p:nvPr/>
        </p:nvSpPr>
        <p:spPr>
          <a:xfrm>
            <a:off x="8200846" y="5200184"/>
            <a:ext cx="3203876" cy="610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dirty="0">
              <a:solidFill>
                <a:srgbClr val="EB44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580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AASHIMA</dc:creator>
  <cp:lastModifiedBy>AASHIMA</cp:lastModifiedBy>
  <cp:revision>24</cp:revision>
  <dcterms:created xsi:type="dcterms:W3CDTF">2022-11-29T13:53:59Z</dcterms:created>
  <dcterms:modified xsi:type="dcterms:W3CDTF">2022-11-30T17:03:27Z</dcterms:modified>
</cp:coreProperties>
</file>