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D13D3D"/>
    <a:srgbClr val="5EB05D"/>
    <a:srgbClr val="27A2A6"/>
    <a:srgbClr val="0B687A"/>
    <a:srgbClr val="262626"/>
    <a:srgbClr val="F9AC16"/>
    <a:srgbClr val="F89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9" d="100"/>
          <a:sy n="69" d="100"/>
        </p:scale>
        <p:origin x="7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1446-666E-4121-8750-1D25BA17EDD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80D9-842A-4376-8DC2-B8560F991DD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1677079" y="6419272"/>
            <a:ext cx="447189" cy="4387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6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1446-666E-4121-8750-1D25BA17EDD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80D9-842A-4376-8DC2-B8560F991D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19164"/>
            <a:ext cx="12192000" cy="238836"/>
          </a:xfrm>
          <a:prstGeom prst="rect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" y="1458"/>
            <a:ext cx="12190194" cy="68565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152606" cy="6858000"/>
          </a:xfrm>
          <a:prstGeom prst="rect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ouble exposure image of business and fin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 t="18945" r="897" b="10783"/>
          <a:stretch>
            <a:fillRect/>
          </a:stretch>
        </p:blipFill>
        <p:spPr bwMode="auto">
          <a:xfrm>
            <a:off x="941696" y="982639"/>
            <a:ext cx="10508776" cy="4995080"/>
          </a:xfrm>
          <a:custGeom>
            <a:avLst/>
            <a:gdLst>
              <a:gd name="connsiteX0" fmla="*/ 0 w 10508776"/>
              <a:gd name="connsiteY0" fmla="*/ 0 h 4995080"/>
              <a:gd name="connsiteX1" fmla="*/ 10508776 w 10508776"/>
              <a:gd name="connsiteY1" fmla="*/ 0 h 4995080"/>
              <a:gd name="connsiteX2" fmla="*/ 10508776 w 10508776"/>
              <a:gd name="connsiteY2" fmla="*/ 4995080 h 4995080"/>
              <a:gd name="connsiteX3" fmla="*/ 0 w 10508776"/>
              <a:gd name="connsiteY3" fmla="*/ 4995080 h 499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8776" h="4995080">
                <a:moveTo>
                  <a:pt x="0" y="0"/>
                </a:moveTo>
                <a:lnTo>
                  <a:pt x="10508776" y="0"/>
                </a:lnTo>
                <a:lnTo>
                  <a:pt x="10508776" y="4995080"/>
                </a:lnTo>
                <a:lnTo>
                  <a:pt x="0" y="499508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41696" y="982639"/>
            <a:ext cx="10508776" cy="499508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79176" y="2255286"/>
            <a:ext cx="7751928" cy="2483892"/>
          </a:xfrm>
          <a:prstGeom prst="rect">
            <a:avLst/>
          </a:prstGeom>
          <a:solidFill>
            <a:srgbClr val="262626">
              <a:alpha val="50196"/>
            </a:srgbClr>
          </a:solidFill>
          <a:ln w="57150">
            <a:solidFill>
              <a:srgbClr val="F9AC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2918" y="2748129"/>
            <a:ext cx="4064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endParaRPr lang="en-IN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EEF1E49-AC89-4AAC-9378-2929166449D7}"/>
              </a:ext>
            </a:extLst>
          </p:cNvPr>
          <p:cNvSpPr txBox="1">
            <a:spLocks/>
          </p:cNvSpPr>
          <p:nvPr/>
        </p:nvSpPr>
        <p:spPr>
          <a:xfrm>
            <a:off x="4865923" y="3580953"/>
            <a:ext cx="2801587" cy="4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  <a:lvl2pPr marL="60946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3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0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87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Presentation Template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58643" y="180723"/>
            <a:ext cx="1379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" y="1831"/>
            <a:ext cx="12188071" cy="6856169"/>
          </a:xfrm>
          <a:prstGeom prst="rect">
            <a:avLst/>
          </a:prstGeom>
        </p:spPr>
      </p:pic>
      <p:pic>
        <p:nvPicPr>
          <p:cNvPr id="24" name="Picture 23" descr="Diverse people working in the off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t="26916" r="632" b="24309"/>
          <a:stretch>
            <a:fillRect/>
          </a:stretch>
        </p:blipFill>
        <p:spPr bwMode="auto">
          <a:xfrm>
            <a:off x="805218" y="436725"/>
            <a:ext cx="10658901" cy="2961564"/>
          </a:xfrm>
          <a:custGeom>
            <a:avLst/>
            <a:gdLst>
              <a:gd name="connsiteX0" fmla="*/ 0 w 10658901"/>
              <a:gd name="connsiteY0" fmla="*/ 0 h 2961564"/>
              <a:gd name="connsiteX1" fmla="*/ 10658901 w 10658901"/>
              <a:gd name="connsiteY1" fmla="*/ 0 h 2961564"/>
              <a:gd name="connsiteX2" fmla="*/ 10658901 w 10658901"/>
              <a:gd name="connsiteY2" fmla="*/ 2961564 h 2961564"/>
              <a:gd name="connsiteX3" fmla="*/ 0 w 10658901"/>
              <a:gd name="connsiteY3" fmla="*/ 2961564 h 296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8901" h="2961564">
                <a:moveTo>
                  <a:pt x="0" y="0"/>
                </a:moveTo>
                <a:lnTo>
                  <a:pt x="10658901" y="0"/>
                </a:lnTo>
                <a:lnTo>
                  <a:pt x="10658901" y="2961564"/>
                </a:lnTo>
                <a:lnTo>
                  <a:pt x="0" y="2961564"/>
                </a:lnTo>
                <a:close/>
              </a:path>
            </a:pathLst>
          </a:custGeom>
          <a:noFill/>
          <a:ln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87025" y="2900146"/>
            <a:ext cx="4749421" cy="996285"/>
          </a:xfrm>
          <a:prstGeom prst="rect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6631" y="2982789"/>
            <a:ext cx="35702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805218" y="4472590"/>
            <a:ext cx="450376" cy="382137"/>
          </a:xfrm>
          <a:prstGeom prst="parallelogram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4392512" y="4510186"/>
            <a:ext cx="450376" cy="382137"/>
          </a:xfrm>
          <a:prstGeom prst="parallelogram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8090450" y="4531483"/>
            <a:ext cx="450376" cy="382137"/>
          </a:xfrm>
          <a:prstGeom prst="parallelogram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0D9CE-47D1-4489-AE35-60A02433AF5D}"/>
              </a:ext>
            </a:extLst>
          </p:cNvPr>
          <p:cNvSpPr txBox="1"/>
          <p:nvPr/>
        </p:nvSpPr>
        <p:spPr>
          <a:xfrm>
            <a:off x="1374016" y="4472588"/>
            <a:ext cx="2788550" cy="4247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rgbClr val="000000"/>
                </a:solidFill>
              </a:rPr>
              <a:t>Enter the name for Slide #1</a:t>
            </a: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0D9CE-47D1-4489-AE35-60A02433AF5D}"/>
              </a:ext>
            </a:extLst>
          </p:cNvPr>
          <p:cNvSpPr txBox="1"/>
          <p:nvPr/>
        </p:nvSpPr>
        <p:spPr>
          <a:xfrm>
            <a:off x="4960186" y="4510186"/>
            <a:ext cx="2788550" cy="4247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rgbClr val="000000"/>
                </a:solidFill>
              </a:rPr>
              <a:t>Enter the name for Slide </a:t>
            </a:r>
            <a:r>
              <a:rPr lang="en-IN" dirty="0" smtClean="0">
                <a:solidFill>
                  <a:srgbClr val="000000"/>
                </a:solidFill>
              </a:rPr>
              <a:t>#2</a:t>
            </a: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0D9CE-47D1-4489-AE35-60A02433AF5D}"/>
              </a:ext>
            </a:extLst>
          </p:cNvPr>
          <p:cNvSpPr txBox="1"/>
          <p:nvPr/>
        </p:nvSpPr>
        <p:spPr>
          <a:xfrm>
            <a:off x="8672753" y="4531483"/>
            <a:ext cx="2788550" cy="4247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rgbClr val="000000"/>
                </a:solidFill>
              </a:rPr>
              <a:t>Enter the name for Slide </a:t>
            </a:r>
            <a:r>
              <a:rPr lang="en-IN" dirty="0" smtClean="0">
                <a:solidFill>
                  <a:srgbClr val="000000"/>
                </a:solidFill>
              </a:rPr>
              <a:t>#3</a:t>
            </a: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1076025" y="5594662"/>
            <a:ext cx="450376" cy="382137"/>
          </a:xfrm>
          <a:prstGeom prst="parallelogram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4663319" y="5632258"/>
            <a:ext cx="450376" cy="382137"/>
          </a:xfrm>
          <a:prstGeom prst="parallelogram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8361257" y="5653555"/>
            <a:ext cx="450376" cy="382137"/>
          </a:xfrm>
          <a:prstGeom prst="parallelogram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C0D9CE-47D1-4489-AE35-60A02433AF5D}"/>
              </a:ext>
            </a:extLst>
          </p:cNvPr>
          <p:cNvSpPr txBox="1"/>
          <p:nvPr/>
        </p:nvSpPr>
        <p:spPr>
          <a:xfrm>
            <a:off x="1631175" y="5594660"/>
            <a:ext cx="2788550" cy="4247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rgbClr val="000000"/>
                </a:solidFill>
              </a:rPr>
              <a:t>Enter the name for Slide </a:t>
            </a:r>
            <a:r>
              <a:rPr lang="en-IN" dirty="0" smtClean="0">
                <a:solidFill>
                  <a:srgbClr val="000000"/>
                </a:solidFill>
              </a:rPr>
              <a:t>#4</a:t>
            </a: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C0D9CE-47D1-4489-AE35-60A02433AF5D}"/>
              </a:ext>
            </a:extLst>
          </p:cNvPr>
          <p:cNvSpPr txBox="1"/>
          <p:nvPr/>
        </p:nvSpPr>
        <p:spPr>
          <a:xfrm>
            <a:off x="5230993" y="5632258"/>
            <a:ext cx="2788550" cy="4247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rgbClr val="000000"/>
                </a:solidFill>
              </a:rPr>
              <a:t>Enter the name for Slide </a:t>
            </a:r>
            <a:r>
              <a:rPr lang="en-IN" dirty="0" smtClean="0">
                <a:solidFill>
                  <a:srgbClr val="000000"/>
                </a:solidFill>
              </a:rPr>
              <a:t>#5</a:t>
            </a: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0D9CE-47D1-4489-AE35-60A02433AF5D}"/>
              </a:ext>
            </a:extLst>
          </p:cNvPr>
          <p:cNvSpPr txBox="1"/>
          <p:nvPr/>
        </p:nvSpPr>
        <p:spPr>
          <a:xfrm>
            <a:off x="8957208" y="5653555"/>
            <a:ext cx="2788550" cy="4247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rgbClr val="000000"/>
                </a:solidFill>
              </a:rPr>
              <a:t>Enter the name for Slide </a:t>
            </a:r>
            <a:r>
              <a:rPr lang="en-IN" dirty="0" smtClean="0">
                <a:solidFill>
                  <a:srgbClr val="000000"/>
                </a:solidFill>
              </a:rPr>
              <a:t>#6</a:t>
            </a:r>
            <a:endParaRPr lang="en-US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" y="1737"/>
            <a:ext cx="12188037" cy="68347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86901" y="1241946"/>
            <a:ext cx="5295332" cy="1637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8991" y="4353636"/>
            <a:ext cx="4776716" cy="1487606"/>
          </a:xfrm>
          <a:prstGeom prst="rect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loseup of diverse people joining their ha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" t="2288" r="5520" b="9044"/>
          <a:stretch>
            <a:fillRect/>
          </a:stretch>
        </p:blipFill>
        <p:spPr bwMode="auto">
          <a:xfrm>
            <a:off x="6086901" y="3248167"/>
            <a:ext cx="5295332" cy="2879678"/>
          </a:xfrm>
          <a:custGeom>
            <a:avLst/>
            <a:gdLst>
              <a:gd name="connsiteX0" fmla="*/ 0 w 5295332"/>
              <a:gd name="connsiteY0" fmla="*/ 0 h 2879678"/>
              <a:gd name="connsiteX1" fmla="*/ 5295332 w 5295332"/>
              <a:gd name="connsiteY1" fmla="*/ 0 h 2879678"/>
              <a:gd name="connsiteX2" fmla="*/ 5295332 w 5295332"/>
              <a:gd name="connsiteY2" fmla="*/ 2879678 h 2879678"/>
              <a:gd name="connsiteX3" fmla="*/ 0 w 5295332"/>
              <a:gd name="connsiteY3" fmla="*/ 2879678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332" h="2879678">
                <a:moveTo>
                  <a:pt x="0" y="0"/>
                </a:moveTo>
                <a:lnTo>
                  <a:pt x="5295332" y="0"/>
                </a:lnTo>
                <a:lnTo>
                  <a:pt x="5295332" y="2879678"/>
                </a:lnTo>
                <a:lnTo>
                  <a:pt x="0" y="28796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57402" y="1182635"/>
            <a:ext cx="38652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LOREM IPSUM </a:t>
            </a:r>
            <a:r>
              <a:rPr lang="en-US" sz="2800" b="1" dirty="0" smtClean="0"/>
              <a:t>DOLLAR</a:t>
            </a:r>
          </a:p>
          <a:p>
            <a:r>
              <a:rPr lang="en-US" sz="2800" b="1" dirty="0" smtClean="0">
                <a:solidFill>
                  <a:srgbClr val="F9AC16"/>
                </a:solidFill>
              </a:rPr>
              <a:t>SIT </a:t>
            </a:r>
            <a:r>
              <a:rPr lang="en-US" sz="2800" b="1" dirty="0" smtClean="0">
                <a:solidFill>
                  <a:srgbClr val="F9AC16"/>
                </a:solidFill>
              </a:rPr>
              <a:t>AMIET </a:t>
            </a:r>
            <a:r>
              <a:rPr lang="en-US" sz="2800" b="1" dirty="0" smtClean="0">
                <a:solidFill>
                  <a:srgbClr val="F9AC16"/>
                </a:solidFill>
              </a:rPr>
              <a:t>CONSECUTIVE</a:t>
            </a:r>
            <a:endParaRPr lang="en-US" sz="2800" b="1" dirty="0" smtClean="0">
              <a:solidFill>
                <a:srgbClr val="F9AC1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8346" y="2561504"/>
            <a:ext cx="5535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long established fact that a reader </a:t>
            </a:r>
            <a:r>
              <a:rPr lang="en-US" dirty="0" smtClean="0"/>
              <a:t>will</a:t>
            </a:r>
          </a:p>
          <a:p>
            <a:r>
              <a:rPr lang="en-US" dirty="0" smtClean="0"/>
              <a:t>be </a:t>
            </a:r>
            <a:r>
              <a:rPr lang="en-US" dirty="0"/>
              <a:t>distracted by the readable content of a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when </a:t>
            </a:r>
            <a:r>
              <a:rPr lang="en-US" dirty="0"/>
              <a:t>looking at its layout. The point of </a:t>
            </a:r>
            <a:r>
              <a:rPr lang="en-US" dirty="0" smtClean="0"/>
              <a:t>using</a:t>
            </a:r>
          </a:p>
          <a:p>
            <a:r>
              <a:rPr lang="en-US" dirty="0" smtClean="0"/>
              <a:t>Lorem </a:t>
            </a:r>
            <a:r>
              <a:rPr lang="en-US" dirty="0"/>
              <a:t>Ipsum is that it has </a:t>
            </a:r>
            <a:r>
              <a:rPr lang="en-US" dirty="0" smtClean="0"/>
              <a:t>a more-or-less </a:t>
            </a:r>
            <a:r>
              <a:rPr lang="en-US" dirty="0"/>
              <a:t>normal distribution of letters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8869" y="4497274"/>
            <a:ext cx="463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2" y="4745172"/>
            <a:ext cx="801110" cy="7823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18" y="1764228"/>
            <a:ext cx="675915" cy="6600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69172" y="4696509"/>
            <a:ext cx="394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is a long established fact that a </a:t>
            </a:r>
            <a:r>
              <a:rPr lang="en-US" sz="1600" dirty="0" smtClean="0">
                <a:solidFill>
                  <a:schemeClr val="bg1"/>
                </a:solidFill>
              </a:rPr>
              <a:t>reader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will </a:t>
            </a:r>
            <a:r>
              <a:rPr lang="en-US" sz="1600" dirty="0">
                <a:solidFill>
                  <a:schemeClr val="bg1"/>
                </a:solidFill>
              </a:rPr>
              <a:t>be distracted by the </a:t>
            </a:r>
            <a:r>
              <a:rPr lang="en-US" sz="1600" dirty="0" smtClean="0">
                <a:solidFill>
                  <a:schemeClr val="bg1"/>
                </a:solidFill>
              </a:rPr>
              <a:t>readable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content </a:t>
            </a:r>
            <a:r>
              <a:rPr lang="en-US" sz="1600" dirty="0">
                <a:solidFill>
                  <a:schemeClr val="bg1"/>
                </a:solidFill>
              </a:rPr>
              <a:t>of a page when looking at its.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5690" y="1645312"/>
            <a:ext cx="394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is a long established fact that a </a:t>
            </a:r>
            <a:r>
              <a:rPr lang="en-US" sz="1600" dirty="0" smtClean="0">
                <a:solidFill>
                  <a:schemeClr val="bg1"/>
                </a:solidFill>
              </a:rPr>
              <a:t>reader will </a:t>
            </a:r>
            <a:r>
              <a:rPr lang="en-US" sz="1600" dirty="0">
                <a:solidFill>
                  <a:schemeClr val="bg1"/>
                </a:solidFill>
              </a:rPr>
              <a:t>be distracted by the </a:t>
            </a:r>
            <a:r>
              <a:rPr lang="en-US" sz="1600" dirty="0" smtClean="0">
                <a:solidFill>
                  <a:schemeClr val="bg1"/>
                </a:solidFill>
              </a:rPr>
              <a:t>readable content </a:t>
            </a:r>
            <a:r>
              <a:rPr lang="en-US" sz="1600" dirty="0">
                <a:solidFill>
                  <a:schemeClr val="bg1"/>
                </a:solidFill>
              </a:rPr>
              <a:t>of a page when looking at its.</a:t>
            </a:r>
          </a:p>
        </p:txBody>
      </p:sp>
    </p:spTree>
    <p:extLst>
      <p:ext uri="{BB962C8B-B14F-4D97-AF65-F5344CB8AC3E}">
        <p14:creationId xmlns:p14="http://schemas.microsoft.com/office/powerpoint/2010/main" val="40230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" y="2003"/>
            <a:ext cx="12188476" cy="68559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72501" y="996284"/>
            <a:ext cx="6346209" cy="2169994"/>
          </a:xfrm>
          <a:prstGeom prst="rect">
            <a:avLst/>
          </a:prstGeom>
          <a:solidFill>
            <a:srgbClr val="F9AC16"/>
          </a:solidFill>
          <a:ln w="38100">
            <a:solidFill>
              <a:srgbClr val="F89D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72501" y="3400565"/>
            <a:ext cx="6346209" cy="21699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miling business lady working with colleagu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1" t="3178" r="18114" b="867"/>
          <a:stretch>
            <a:fillRect/>
          </a:stretch>
        </p:blipFill>
        <p:spPr bwMode="auto">
          <a:xfrm>
            <a:off x="5172502" y="996284"/>
            <a:ext cx="2347415" cy="2169994"/>
          </a:xfrm>
          <a:custGeom>
            <a:avLst/>
            <a:gdLst>
              <a:gd name="connsiteX0" fmla="*/ 0 w 2347415"/>
              <a:gd name="connsiteY0" fmla="*/ 0 h 2169994"/>
              <a:gd name="connsiteX1" fmla="*/ 2347415 w 2347415"/>
              <a:gd name="connsiteY1" fmla="*/ 0 h 2169994"/>
              <a:gd name="connsiteX2" fmla="*/ 2347415 w 2347415"/>
              <a:gd name="connsiteY2" fmla="*/ 2169994 h 2169994"/>
              <a:gd name="connsiteX3" fmla="*/ 0 w 2347415"/>
              <a:gd name="connsiteY3" fmla="*/ 2169994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415" h="2169994">
                <a:moveTo>
                  <a:pt x="0" y="0"/>
                </a:moveTo>
                <a:lnTo>
                  <a:pt x="2347415" y="0"/>
                </a:lnTo>
                <a:lnTo>
                  <a:pt x="2347415" y="2169994"/>
                </a:lnTo>
                <a:lnTo>
                  <a:pt x="0" y="216999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Business woman banner concept with copy 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3088" r="22328" b="2772"/>
          <a:stretch>
            <a:fillRect/>
          </a:stretch>
        </p:blipFill>
        <p:spPr bwMode="auto">
          <a:xfrm>
            <a:off x="5172502" y="3400565"/>
            <a:ext cx="2347415" cy="2169994"/>
          </a:xfrm>
          <a:custGeom>
            <a:avLst/>
            <a:gdLst>
              <a:gd name="connsiteX0" fmla="*/ 0 w 2347415"/>
              <a:gd name="connsiteY0" fmla="*/ 0 h 2169994"/>
              <a:gd name="connsiteX1" fmla="*/ 2347415 w 2347415"/>
              <a:gd name="connsiteY1" fmla="*/ 0 h 2169994"/>
              <a:gd name="connsiteX2" fmla="*/ 2347415 w 2347415"/>
              <a:gd name="connsiteY2" fmla="*/ 2169994 h 2169994"/>
              <a:gd name="connsiteX3" fmla="*/ 0 w 2347415"/>
              <a:gd name="connsiteY3" fmla="*/ 2169994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415" h="2169994">
                <a:moveTo>
                  <a:pt x="0" y="0"/>
                </a:moveTo>
                <a:lnTo>
                  <a:pt x="2347415" y="0"/>
                </a:lnTo>
                <a:lnTo>
                  <a:pt x="2347415" y="2169994"/>
                </a:lnTo>
                <a:lnTo>
                  <a:pt x="0" y="216999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33922" y="1604227"/>
            <a:ext cx="38652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LOREM IPSUM </a:t>
            </a:r>
            <a:r>
              <a:rPr lang="en-US" sz="2800" b="1" dirty="0" smtClean="0"/>
              <a:t>DOLLAR</a:t>
            </a:r>
          </a:p>
          <a:p>
            <a:r>
              <a:rPr lang="en-US" sz="2800" b="1" dirty="0" smtClean="0">
                <a:solidFill>
                  <a:srgbClr val="F9AC16"/>
                </a:solidFill>
              </a:rPr>
              <a:t>SIT </a:t>
            </a:r>
            <a:r>
              <a:rPr lang="en-US" sz="2800" b="1" dirty="0" smtClean="0">
                <a:solidFill>
                  <a:srgbClr val="F9AC16"/>
                </a:solidFill>
              </a:rPr>
              <a:t>AMIET </a:t>
            </a:r>
            <a:r>
              <a:rPr lang="en-US" sz="2800" b="1" dirty="0" smtClean="0">
                <a:solidFill>
                  <a:srgbClr val="F9AC16"/>
                </a:solidFill>
              </a:rPr>
              <a:t>CONSECUTIVE</a:t>
            </a:r>
            <a:endParaRPr lang="en-US" sz="2800" b="1" dirty="0" smtClean="0">
              <a:solidFill>
                <a:srgbClr val="F9AC1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450" y="2817139"/>
            <a:ext cx="4369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long established fact that a reader </a:t>
            </a:r>
            <a:r>
              <a:rPr lang="en-US" dirty="0" smtClean="0"/>
              <a:t>will</a:t>
            </a:r>
          </a:p>
          <a:p>
            <a:r>
              <a:rPr lang="en-US" dirty="0" smtClean="0"/>
              <a:t>be </a:t>
            </a:r>
            <a:r>
              <a:rPr lang="en-US" dirty="0"/>
              <a:t>distracted by the readable content of </a:t>
            </a:r>
            <a:r>
              <a:rPr lang="en-US" dirty="0" smtClean="0"/>
              <a:t>a</a:t>
            </a:r>
          </a:p>
          <a:p>
            <a:r>
              <a:rPr lang="en-US" dirty="0" smtClean="0"/>
              <a:t>Page</a:t>
            </a:r>
            <a:r>
              <a:rPr lang="en-US" dirty="0" smtClean="0"/>
              <a:t> </a:t>
            </a:r>
            <a:r>
              <a:rPr lang="en-US" dirty="0" smtClean="0"/>
              <a:t>when </a:t>
            </a:r>
            <a:r>
              <a:rPr lang="en-US" dirty="0"/>
              <a:t>looking at its layout. The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of using Lorem </a:t>
            </a:r>
            <a:r>
              <a:rPr lang="en-US" dirty="0"/>
              <a:t>Ipsum is that it has </a:t>
            </a:r>
            <a:r>
              <a:rPr lang="en-US" dirty="0" smtClean="0"/>
              <a:t>a</a:t>
            </a:r>
          </a:p>
          <a:p>
            <a:r>
              <a:rPr lang="en-US" dirty="0" smtClean="0"/>
              <a:t>more-or-less</a:t>
            </a:r>
            <a:r>
              <a:rPr lang="en-US" dirty="0"/>
              <a:t> </a:t>
            </a:r>
            <a:r>
              <a:rPr lang="en-US" dirty="0" smtClean="0"/>
              <a:t>normal </a:t>
            </a:r>
            <a:r>
              <a:rPr lang="en-US" dirty="0"/>
              <a:t>distribution of letters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2450" y="4294467"/>
            <a:ext cx="436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long established fact that a reader </a:t>
            </a:r>
            <a:r>
              <a:rPr lang="en-US" dirty="0" smtClean="0"/>
              <a:t>will</a:t>
            </a:r>
          </a:p>
          <a:p>
            <a:r>
              <a:rPr lang="en-US" dirty="0" smtClean="0"/>
              <a:t>be </a:t>
            </a:r>
            <a:r>
              <a:rPr lang="en-US" dirty="0"/>
              <a:t>distracted by the readable </a:t>
            </a:r>
            <a:r>
              <a:rPr lang="en-US" dirty="0" smtClean="0"/>
              <a:t>content.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97409" y="3696695"/>
            <a:ext cx="39471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is a long established fact that a </a:t>
            </a:r>
            <a:r>
              <a:rPr lang="en-US" sz="1600" dirty="0" smtClean="0">
                <a:solidFill>
                  <a:schemeClr val="bg1"/>
                </a:solidFill>
              </a:rPr>
              <a:t>reader will </a:t>
            </a:r>
            <a:r>
              <a:rPr lang="en-US" sz="1600" dirty="0">
                <a:solidFill>
                  <a:schemeClr val="bg1"/>
                </a:solidFill>
              </a:rPr>
              <a:t>be distracted by the </a:t>
            </a:r>
            <a:r>
              <a:rPr lang="en-US" sz="1600" dirty="0" smtClean="0">
                <a:solidFill>
                  <a:schemeClr val="bg1"/>
                </a:solidFill>
              </a:rPr>
              <a:t>readable content </a:t>
            </a:r>
            <a:r>
              <a:rPr lang="en-US" sz="1600" dirty="0">
                <a:solidFill>
                  <a:schemeClr val="bg1"/>
                </a:solidFill>
              </a:rPr>
              <a:t>of a page when looking at its</a:t>
            </a:r>
            <a:r>
              <a:rPr lang="en-US" sz="1600" dirty="0" smtClean="0">
                <a:solidFill>
                  <a:schemeClr val="bg1"/>
                </a:solidFill>
              </a:rPr>
              <a:t>. It is a long established fact that a reader will be distracted by the readable content of a page when looking at its.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7409" y="1317640"/>
            <a:ext cx="39471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 is a long established fact that a </a:t>
            </a:r>
            <a:r>
              <a:rPr lang="en-US" sz="1600" dirty="0" smtClean="0">
                <a:solidFill>
                  <a:schemeClr val="bg1"/>
                </a:solidFill>
              </a:rPr>
              <a:t>reader will </a:t>
            </a:r>
            <a:r>
              <a:rPr lang="en-US" sz="1600" dirty="0">
                <a:solidFill>
                  <a:schemeClr val="bg1"/>
                </a:solidFill>
              </a:rPr>
              <a:t>be distracted by the </a:t>
            </a:r>
            <a:r>
              <a:rPr lang="en-US" sz="1600" dirty="0" smtClean="0">
                <a:solidFill>
                  <a:schemeClr val="bg1"/>
                </a:solidFill>
              </a:rPr>
              <a:t>readable content </a:t>
            </a:r>
            <a:r>
              <a:rPr lang="en-US" sz="1600" dirty="0">
                <a:solidFill>
                  <a:schemeClr val="bg1"/>
                </a:solidFill>
              </a:rPr>
              <a:t>of a page when looking at its</a:t>
            </a:r>
            <a:r>
              <a:rPr lang="en-US" sz="1600" dirty="0" smtClean="0">
                <a:solidFill>
                  <a:schemeClr val="bg1"/>
                </a:solidFill>
              </a:rPr>
              <a:t>. It is a long established fact that a reader will be distracted by the readable content of a page when looking at its.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" y="1719"/>
            <a:ext cx="12322770" cy="68562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182256" cy="6858000"/>
          </a:xfrm>
          <a:prstGeom prst="rect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Male and female business people working on tablet in off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t="1972" r="32661" b="3217"/>
          <a:stretch>
            <a:fillRect/>
          </a:stretch>
        </p:blipFill>
        <p:spPr bwMode="auto">
          <a:xfrm>
            <a:off x="4377129" y="1094282"/>
            <a:ext cx="2293495" cy="2743200"/>
          </a:xfrm>
          <a:custGeom>
            <a:avLst/>
            <a:gdLst>
              <a:gd name="connsiteX0" fmla="*/ 0 w 2293495"/>
              <a:gd name="connsiteY0" fmla="*/ 0 h 2743200"/>
              <a:gd name="connsiteX1" fmla="*/ 2293495 w 2293495"/>
              <a:gd name="connsiteY1" fmla="*/ 0 h 2743200"/>
              <a:gd name="connsiteX2" fmla="*/ 2293495 w 2293495"/>
              <a:gd name="connsiteY2" fmla="*/ 2743200 h 2743200"/>
              <a:gd name="connsiteX3" fmla="*/ 0 w 2293495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495" h="2743200">
                <a:moveTo>
                  <a:pt x="0" y="0"/>
                </a:moveTo>
                <a:lnTo>
                  <a:pt x="2293495" y="0"/>
                </a:lnTo>
                <a:lnTo>
                  <a:pt x="2293495" y="2743200"/>
                </a:lnTo>
                <a:lnTo>
                  <a:pt x="0" y="27432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Medium shot woman working on lap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2" t="2101" r="5372" b="8812"/>
          <a:stretch>
            <a:fillRect/>
          </a:stretch>
        </p:blipFill>
        <p:spPr bwMode="auto">
          <a:xfrm>
            <a:off x="6820526" y="1094282"/>
            <a:ext cx="2293495" cy="2743200"/>
          </a:xfrm>
          <a:custGeom>
            <a:avLst/>
            <a:gdLst>
              <a:gd name="connsiteX0" fmla="*/ 0 w 2293495"/>
              <a:gd name="connsiteY0" fmla="*/ 0 h 2743200"/>
              <a:gd name="connsiteX1" fmla="*/ 2293495 w 2293495"/>
              <a:gd name="connsiteY1" fmla="*/ 0 h 2743200"/>
              <a:gd name="connsiteX2" fmla="*/ 2293495 w 2293495"/>
              <a:gd name="connsiteY2" fmla="*/ 2743200 h 2743200"/>
              <a:gd name="connsiteX3" fmla="*/ 0 w 2293495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495" h="2743200">
                <a:moveTo>
                  <a:pt x="0" y="0"/>
                </a:moveTo>
                <a:lnTo>
                  <a:pt x="2293495" y="0"/>
                </a:lnTo>
                <a:lnTo>
                  <a:pt x="2293495" y="2743200"/>
                </a:lnTo>
                <a:lnTo>
                  <a:pt x="0" y="27432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Close up people working as te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9" t="2479" b="1349"/>
          <a:stretch>
            <a:fillRect/>
          </a:stretch>
        </p:blipFill>
        <p:spPr bwMode="auto">
          <a:xfrm>
            <a:off x="9263923" y="1094282"/>
            <a:ext cx="2293495" cy="2743200"/>
          </a:xfrm>
          <a:custGeom>
            <a:avLst/>
            <a:gdLst>
              <a:gd name="connsiteX0" fmla="*/ 0 w 2293495"/>
              <a:gd name="connsiteY0" fmla="*/ 0 h 2743200"/>
              <a:gd name="connsiteX1" fmla="*/ 2293495 w 2293495"/>
              <a:gd name="connsiteY1" fmla="*/ 0 h 2743200"/>
              <a:gd name="connsiteX2" fmla="*/ 2293495 w 2293495"/>
              <a:gd name="connsiteY2" fmla="*/ 2743200 h 2743200"/>
              <a:gd name="connsiteX3" fmla="*/ 0 w 2293495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495" h="2743200">
                <a:moveTo>
                  <a:pt x="0" y="0"/>
                </a:moveTo>
                <a:lnTo>
                  <a:pt x="2293495" y="0"/>
                </a:lnTo>
                <a:lnTo>
                  <a:pt x="2293495" y="2743200"/>
                </a:lnTo>
                <a:lnTo>
                  <a:pt x="0" y="27432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48240" y="4451221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Lorem Ipsum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9891" y="4851392"/>
            <a:ext cx="1783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Lorem Ipsum </a:t>
            </a:r>
            <a:r>
              <a:rPr lang="en-US" sz="1600" dirty="0" smtClean="0"/>
              <a:t>has</a:t>
            </a:r>
          </a:p>
          <a:p>
            <a:pPr algn="ctr"/>
            <a:r>
              <a:rPr lang="en-US" sz="1600" dirty="0" smtClean="0"/>
              <a:t>been </a:t>
            </a:r>
            <a:r>
              <a:rPr lang="en-US" sz="1600" dirty="0"/>
              <a:t>the </a:t>
            </a:r>
            <a:r>
              <a:rPr lang="en-US" sz="1600" dirty="0" smtClean="0"/>
              <a:t>industry's</a:t>
            </a:r>
          </a:p>
          <a:p>
            <a:pPr algn="ctr"/>
            <a:r>
              <a:rPr lang="en-US" sz="1600" dirty="0" smtClean="0"/>
              <a:t>Standard been the</a:t>
            </a:r>
          </a:p>
          <a:p>
            <a:pPr algn="ctr"/>
            <a:r>
              <a:rPr lang="en-US" sz="1600" dirty="0" smtClean="0"/>
              <a:t>Industry.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97404" y="4420382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Lorem Ipsum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9055" y="4820553"/>
            <a:ext cx="1783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Lorem Ipsum </a:t>
            </a:r>
            <a:r>
              <a:rPr lang="en-US" sz="1600" dirty="0" smtClean="0"/>
              <a:t>has</a:t>
            </a:r>
          </a:p>
          <a:p>
            <a:pPr algn="ctr"/>
            <a:r>
              <a:rPr lang="en-US" sz="1600" dirty="0" smtClean="0"/>
              <a:t>been </a:t>
            </a:r>
            <a:r>
              <a:rPr lang="en-US" sz="1600" dirty="0"/>
              <a:t>the </a:t>
            </a:r>
            <a:r>
              <a:rPr lang="en-US" sz="1600" dirty="0" smtClean="0"/>
              <a:t>industry's</a:t>
            </a:r>
          </a:p>
          <a:p>
            <a:pPr algn="ctr"/>
            <a:r>
              <a:rPr lang="en-US" sz="1600" dirty="0" smtClean="0"/>
              <a:t>Standard been the</a:t>
            </a:r>
          </a:p>
          <a:p>
            <a:pPr algn="ctr"/>
            <a:r>
              <a:rPr lang="en-US" sz="1600" dirty="0" smtClean="0"/>
              <a:t>Industry.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01598" y="4420382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Lorem Ipsum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23249" y="4820553"/>
            <a:ext cx="1783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Lorem Ipsum </a:t>
            </a:r>
            <a:r>
              <a:rPr lang="en-US" sz="1600" dirty="0" smtClean="0"/>
              <a:t>has</a:t>
            </a:r>
          </a:p>
          <a:p>
            <a:pPr algn="ctr"/>
            <a:r>
              <a:rPr lang="en-US" sz="1600" dirty="0" smtClean="0"/>
              <a:t>been </a:t>
            </a:r>
            <a:r>
              <a:rPr lang="en-US" sz="1600" dirty="0"/>
              <a:t>the </a:t>
            </a:r>
            <a:r>
              <a:rPr lang="en-US" sz="1600" dirty="0" smtClean="0"/>
              <a:t>industry's</a:t>
            </a:r>
          </a:p>
          <a:p>
            <a:pPr algn="ctr"/>
            <a:r>
              <a:rPr lang="en-US" sz="1600" dirty="0" smtClean="0"/>
              <a:t>Standard been the</a:t>
            </a:r>
          </a:p>
          <a:p>
            <a:pPr algn="ctr"/>
            <a:r>
              <a:rPr lang="en-US" sz="1600" dirty="0" smtClean="0"/>
              <a:t>Industry.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437651" y="4035065"/>
            <a:ext cx="2129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i="0" dirty="0" smtClean="0">
                <a:solidFill>
                  <a:srgbClr val="F9AC16"/>
                </a:solidFill>
                <a:effectLst/>
                <a:latin typeface="Open Sans" pitchFamily="2" charset="0"/>
              </a:rPr>
              <a:t>Lorem Ipsum passage</a:t>
            </a:r>
            <a:endParaRPr lang="en-US" sz="1400" b="1" dirty="0">
              <a:solidFill>
                <a:srgbClr val="F9AC1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2796" y="4035065"/>
            <a:ext cx="2129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i="0" dirty="0" smtClean="0">
                <a:solidFill>
                  <a:srgbClr val="F9AC16"/>
                </a:solidFill>
                <a:effectLst/>
                <a:latin typeface="Open Sans" pitchFamily="2" charset="0"/>
              </a:rPr>
              <a:t>Lorem Ipsum passage</a:t>
            </a:r>
            <a:endParaRPr lang="en-US" sz="1400" b="1" dirty="0">
              <a:solidFill>
                <a:srgbClr val="F9AC1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49387" y="4036206"/>
            <a:ext cx="2129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i="0" dirty="0" smtClean="0">
                <a:solidFill>
                  <a:srgbClr val="F9AC16"/>
                </a:solidFill>
                <a:effectLst/>
                <a:latin typeface="Open Sans" pitchFamily="2" charset="0"/>
              </a:rPr>
              <a:t>Lorem Ipsum passage</a:t>
            </a:r>
            <a:endParaRPr lang="en-US" sz="1400" b="1" dirty="0">
              <a:solidFill>
                <a:srgbClr val="F9AC1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8381" y="1007679"/>
            <a:ext cx="35429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ABOUT OUR </a:t>
            </a:r>
            <a:r>
              <a:rPr lang="en-US" sz="2800" b="1" dirty="0">
                <a:solidFill>
                  <a:schemeClr val="bg1"/>
                </a:solidFill>
              </a:rPr>
              <a:t>CREATIVE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COMPANY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" y="2112211"/>
            <a:ext cx="4179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a long established fact that a </a:t>
            </a:r>
            <a:r>
              <a:rPr lang="en-US" dirty="0" smtClean="0">
                <a:solidFill>
                  <a:schemeClr val="bg1"/>
                </a:solidFill>
              </a:rPr>
              <a:t>reader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will </a:t>
            </a:r>
            <a:r>
              <a:rPr lang="en-US" dirty="0">
                <a:solidFill>
                  <a:schemeClr val="bg1"/>
                </a:solidFill>
              </a:rPr>
              <a:t>be distracted by the readable </a:t>
            </a:r>
            <a:r>
              <a:rPr lang="en-US" dirty="0" smtClean="0">
                <a:solidFill>
                  <a:schemeClr val="bg1"/>
                </a:solidFill>
              </a:rPr>
              <a:t>content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a page when looking at its </a:t>
            </a:r>
            <a:r>
              <a:rPr lang="en-US" dirty="0" smtClean="0">
                <a:solidFill>
                  <a:schemeClr val="bg1"/>
                </a:solidFill>
              </a:rPr>
              <a:t>layout.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point of using Lorem Ipsum is </a:t>
            </a:r>
            <a:r>
              <a:rPr lang="en-US" dirty="0" smtClean="0">
                <a:solidFill>
                  <a:schemeClr val="bg1"/>
                </a:solidFill>
              </a:rPr>
              <a:t>that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has a more-or-less normal </a:t>
            </a:r>
            <a:r>
              <a:rPr lang="en-US" dirty="0" smtClean="0">
                <a:solidFill>
                  <a:schemeClr val="bg1"/>
                </a:solidFill>
              </a:rPr>
              <a:t>distribution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letters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372" y="3865530"/>
            <a:ext cx="413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a long established fact that a </a:t>
            </a:r>
            <a:r>
              <a:rPr lang="en-US" dirty="0" smtClean="0">
                <a:solidFill>
                  <a:schemeClr val="bg1"/>
                </a:solidFill>
              </a:rPr>
              <a:t>reader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will </a:t>
            </a:r>
            <a:r>
              <a:rPr lang="en-US" dirty="0">
                <a:solidFill>
                  <a:schemeClr val="bg1"/>
                </a:solidFill>
              </a:rPr>
              <a:t>be distracted by the readable </a:t>
            </a:r>
            <a:r>
              <a:rPr lang="en-US" dirty="0" smtClean="0">
                <a:solidFill>
                  <a:schemeClr val="bg1"/>
                </a:solidFill>
              </a:rPr>
              <a:t>content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a page when looking at </a:t>
            </a:r>
            <a:r>
              <a:rPr lang="en-US" dirty="0" smtClean="0">
                <a:solidFill>
                  <a:schemeClr val="bg1"/>
                </a:solidFill>
              </a:rPr>
              <a:t>its.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381" y="4844940"/>
            <a:ext cx="407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a long established fact that a </a:t>
            </a:r>
            <a:r>
              <a:rPr lang="en-US" dirty="0" smtClean="0">
                <a:solidFill>
                  <a:schemeClr val="bg1"/>
                </a:solidFill>
              </a:rPr>
              <a:t>reader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will </a:t>
            </a:r>
            <a:r>
              <a:rPr lang="en-US" dirty="0">
                <a:solidFill>
                  <a:schemeClr val="bg1"/>
                </a:solidFill>
              </a:rPr>
              <a:t>be distracted by the readable </a:t>
            </a:r>
            <a:r>
              <a:rPr lang="en-US" dirty="0" smtClean="0">
                <a:solidFill>
                  <a:schemeClr val="bg1"/>
                </a:solidFill>
              </a:rPr>
              <a:t>content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a page when looking at its layout. </a:t>
            </a:r>
          </a:p>
        </p:txBody>
      </p:sp>
    </p:spTree>
    <p:extLst>
      <p:ext uri="{BB962C8B-B14F-4D97-AF65-F5344CB8AC3E}">
        <p14:creationId xmlns:p14="http://schemas.microsoft.com/office/powerpoint/2010/main" val="32591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" y="1934"/>
            <a:ext cx="12189301" cy="7015609"/>
          </a:xfrm>
          <a:prstGeom prst="rect">
            <a:avLst/>
          </a:prstGeom>
        </p:spPr>
      </p:pic>
      <p:pic>
        <p:nvPicPr>
          <p:cNvPr id="14" name="Picture 13" descr="Confident business team with the le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" b="16765"/>
          <a:stretch>
            <a:fillRect/>
          </a:stretch>
        </p:blipFill>
        <p:spPr bwMode="auto">
          <a:xfrm>
            <a:off x="750627" y="3589363"/>
            <a:ext cx="4899546" cy="2743200"/>
          </a:xfrm>
          <a:custGeom>
            <a:avLst/>
            <a:gdLst>
              <a:gd name="connsiteX0" fmla="*/ 0 w 4899546"/>
              <a:gd name="connsiteY0" fmla="*/ 0 h 2743200"/>
              <a:gd name="connsiteX1" fmla="*/ 4899546 w 4899546"/>
              <a:gd name="connsiteY1" fmla="*/ 0 h 2743200"/>
              <a:gd name="connsiteX2" fmla="*/ 4899546 w 4899546"/>
              <a:gd name="connsiteY2" fmla="*/ 2743200 h 2743200"/>
              <a:gd name="connsiteX3" fmla="*/ 0 w 4899546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546" h="2743200">
                <a:moveTo>
                  <a:pt x="0" y="0"/>
                </a:moveTo>
                <a:lnTo>
                  <a:pt x="4899546" y="0"/>
                </a:lnTo>
                <a:lnTo>
                  <a:pt x="4899546" y="2743200"/>
                </a:lnTo>
                <a:lnTo>
                  <a:pt x="0" y="27432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onfident business team with the le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002" b="19455"/>
          <a:stretch>
            <a:fillRect/>
          </a:stretch>
        </p:blipFill>
        <p:spPr bwMode="auto">
          <a:xfrm>
            <a:off x="6097348" y="3589363"/>
            <a:ext cx="5271237" cy="2743200"/>
          </a:xfrm>
          <a:custGeom>
            <a:avLst/>
            <a:gdLst>
              <a:gd name="connsiteX0" fmla="*/ 0 w 5271237"/>
              <a:gd name="connsiteY0" fmla="*/ 0 h 2743200"/>
              <a:gd name="connsiteX1" fmla="*/ 5271237 w 5271237"/>
              <a:gd name="connsiteY1" fmla="*/ 0 h 2743200"/>
              <a:gd name="connsiteX2" fmla="*/ 5271237 w 5271237"/>
              <a:gd name="connsiteY2" fmla="*/ 2743200 h 2743200"/>
              <a:gd name="connsiteX3" fmla="*/ 0 w 5271237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1237" h="2743200">
                <a:moveTo>
                  <a:pt x="0" y="0"/>
                </a:moveTo>
                <a:lnTo>
                  <a:pt x="5271237" y="0"/>
                </a:lnTo>
                <a:lnTo>
                  <a:pt x="5271237" y="2743200"/>
                </a:lnTo>
                <a:lnTo>
                  <a:pt x="0" y="27432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0627" y="1071963"/>
            <a:ext cx="38652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LOREM IPSUM </a:t>
            </a:r>
            <a:r>
              <a:rPr lang="en-US" sz="2800" b="1" dirty="0" smtClean="0"/>
              <a:t>DOLLAR</a:t>
            </a:r>
          </a:p>
          <a:p>
            <a:r>
              <a:rPr lang="en-US" sz="2800" b="1" dirty="0" smtClean="0">
                <a:solidFill>
                  <a:srgbClr val="F9AC16"/>
                </a:solidFill>
              </a:rPr>
              <a:t>SIT </a:t>
            </a:r>
            <a:r>
              <a:rPr lang="en-US" sz="2800" b="1" dirty="0" smtClean="0">
                <a:solidFill>
                  <a:srgbClr val="F9AC16"/>
                </a:solidFill>
              </a:rPr>
              <a:t>AMIET </a:t>
            </a:r>
            <a:r>
              <a:rPr lang="en-US" sz="2800" b="1" dirty="0" smtClean="0">
                <a:solidFill>
                  <a:srgbClr val="F9AC16"/>
                </a:solidFill>
              </a:rPr>
              <a:t>CONSECUTIVE</a:t>
            </a:r>
            <a:endParaRPr lang="en-US" sz="2800" b="1" dirty="0" smtClean="0">
              <a:solidFill>
                <a:srgbClr val="F9AC1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0627" y="2185367"/>
            <a:ext cx="5923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is a long established fact that a reader will be</a:t>
            </a:r>
          </a:p>
          <a:p>
            <a:r>
              <a:rPr lang="en-US" dirty="0" smtClean="0"/>
              <a:t>Distracted</a:t>
            </a:r>
            <a:r>
              <a:rPr lang="en-US" dirty="0" smtClean="0"/>
              <a:t> </a:t>
            </a:r>
            <a:r>
              <a:rPr lang="en-US" dirty="0" smtClean="0"/>
              <a:t>by the readable content of a Page when</a:t>
            </a:r>
          </a:p>
          <a:p>
            <a:r>
              <a:rPr lang="en-US" dirty="0" smtClean="0"/>
              <a:t>looking at its layout. The point of using Lorem Ipsum</a:t>
            </a:r>
          </a:p>
          <a:p>
            <a:r>
              <a:rPr lang="en-US" dirty="0" smtClean="0"/>
              <a:t>is that it has a more-or-less normal distribution of letters.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6598694" y="1136348"/>
            <a:ext cx="586854" cy="514994"/>
          </a:xfrm>
          <a:prstGeom prst="hexagon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6598694" y="2282847"/>
            <a:ext cx="586854" cy="514994"/>
          </a:xfrm>
          <a:prstGeom prst="hexagon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33397" y="932180"/>
            <a:ext cx="4239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is a long established fact that a reader</a:t>
            </a:r>
          </a:p>
          <a:p>
            <a:r>
              <a:rPr lang="en-US" dirty="0" smtClean="0"/>
              <a:t>will be distracted by the readable content</a:t>
            </a:r>
          </a:p>
          <a:p>
            <a:r>
              <a:rPr lang="en-US" dirty="0" smtClean="0"/>
              <a:t>of a page when looking at its.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33397" y="2093910"/>
            <a:ext cx="4239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is a long established fact that a reader</a:t>
            </a:r>
          </a:p>
          <a:p>
            <a:r>
              <a:rPr lang="en-US" dirty="0" smtClean="0"/>
              <a:t>will be distracted by the readable content</a:t>
            </a:r>
          </a:p>
          <a:p>
            <a:r>
              <a:rPr lang="en-US" dirty="0" smtClean="0"/>
              <a:t>of a page when looking at 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" y="2016"/>
            <a:ext cx="12207906" cy="6855984"/>
          </a:xfrm>
          <a:prstGeom prst="rect">
            <a:avLst/>
          </a:prstGeom>
        </p:spPr>
      </p:pic>
      <p:pic>
        <p:nvPicPr>
          <p:cNvPr id="21" name="Picture 20" descr="Corporate business handshake between business partn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1358" r="33670" b="1224"/>
          <a:stretch>
            <a:fillRect/>
          </a:stretch>
        </p:blipFill>
        <p:spPr bwMode="auto">
          <a:xfrm>
            <a:off x="767443" y="783771"/>
            <a:ext cx="3298371" cy="5355772"/>
          </a:xfrm>
          <a:custGeom>
            <a:avLst/>
            <a:gdLst>
              <a:gd name="connsiteX0" fmla="*/ 0 w 3298371"/>
              <a:gd name="connsiteY0" fmla="*/ 0 h 5355772"/>
              <a:gd name="connsiteX1" fmla="*/ 3298371 w 3298371"/>
              <a:gd name="connsiteY1" fmla="*/ 0 h 5355772"/>
              <a:gd name="connsiteX2" fmla="*/ 3298371 w 3298371"/>
              <a:gd name="connsiteY2" fmla="*/ 5355772 h 5355772"/>
              <a:gd name="connsiteX3" fmla="*/ 0 w 3298371"/>
              <a:gd name="connsiteY3" fmla="*/ 5355772 h 535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8371" h="5355772">
                <a:moveTo>
                  <a:pt x="0" y="0"/>
                </a:moveTo>
                <a:lnTo>
                  <a:pt x="3298371" y="0"/>
                </a:lnTo>
                <a:lnTo>
                  <a:pt x="3298371" y="5355772"/>
                </a:lnTo>
                <a:lnTo>
                  <a:pt x="0" y="535577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Skyscrapers from a low angle 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6" t="4399" r="17262" b="10561"/>
          <a:stretch>
            <a:fillRect/>
          </a:stretch>
        </p:blipFill>
        <p:spPr bwMode="auto">
          <a:xfrm>
            <a:off x="9323614" y="783771"/>
            <a:ext cx="2057400" cy="2563586"/>
          </a:xfrm>
          <a:custGeom>
            <a:avLst/>
            <a:gdLst>
              <a:gd name="connsiteX0" fmla="*/ 0 w 2057400"/>
              <a:gd name="connsiteY0" fmla="*/ 0 h 2563586"/>
              <a:gd name="connsiteX1" fmla="*/ 2057400 w 2057400"/>
              <a:gd name="connsiteY1" fmla="*/ 0 h 2563586"/>
              <a:gd name="connsiteX2" fmla="*/ 2057400 w 2057400"/>
              <a:gd name="connsiteY2" fmla="*/ 2563586 h 2563586"/>
              <a:gd name="connsiteX3" fmla="*/ 0 w 2057400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563586">
                <a:moveTo>
                  <a:pt x="0" y="0"/>
                </a:moveTo>
                <a:lnTo>
                  <a:pt x="2057400" y="0"/>
                </a:lnTo>
                <a:lnTo>
                  <a:pt x="2057400" y="2563586"/>
                </a:lnTo>
                <a:lnTo>
                  <a:pt x="0" y="256358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Business concept with team close 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3" t="1952" r="12359"/>
          <a:stretch>
            <a:fillRect/>
          </a:stretch>
        </p:blipFill>
        <p:spPr bwMode="auto">
          <a:xfrm>
            <a:off x="9323614" y="3575958"/>
            <a:ext cx="2057400" cy="2552309"/>
          </a:xfrm>
          <a:custGeom>
            <a:avLst/>
            <a:gdLst>
              <a:gd name="connsiteX0" fmla="*/ 0 w 2057400"/>
              <a:gd name="connsiteY0" fmla="*/ 0 h 2552309"/>
              <a:gd name="connsiteX1" fmla="*/ 2057400 w 2057400"/>
              <a:gd name="connsiteY1" fmla="*/ 0 h 2552309"/>
              <a:gd name="connsiteX2" fmla="*/ 2057400 w 2057400"/>
              <a:gd name="connsiteY2" fmla="*/ 2552309 h 2552309"/>
              <a:gd name="connsiteX3" fmla="*/ 0 w 2057400"/>
              <a:gd name="connsiteY3" fmla="*/ 2552309 h 255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552309">
                <a:moveTo>
                  <a:pt x="0" y="0"/>
                </a:moveTo>
                <a:lnTo>
                  <a:pt x="2057400" y="0"/>
                </a:lnTo>
                <a:lnTo>
                  <a:pt x="2057400" y="2552309"/>
                </a:lnTo>
                <a:lnTo>
                  <a:pt x="0" y="25523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73541" y="1267905"/>
            <a:ext cx="38652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LOREM IPSUM </a:t>
            </a:r>
            <a:r>
              <a:rPr lang="en-US" sz="2800" b="1" dirty="0" smtClean="0"/>
              <a:t>DOLLAR</a:t>
            </a:r>
          </a:p>
          <a:p>
            <a:r>
              <a:rPr lang="en-US" sz="2800" b="1" dirty="0" smtClean="0">
                <a:solidFill>
                  <a:srgbClr val="F9AC16"/>
                </a:solidFill>
              </a:rPr>
              <a:t>SIT </a:t>
            </a:r>
            <a:r>
              <a:rPr lang="en-US" sz="2800" b="1" dirty="0" smtClean="0">
                <a:solidFill>
                  <a:srgbClr val="F9AC16"/>
                </a:solidFill>
              </a:rPr>
              <a:t>AMIET </a:t>
            </a:r>
            <a:r>
              <a:rPr lang="en-US" sz="2800" b="1" dirty="0" smtClean="0">
                <a:solidFill>
                  <a:srgbClr val="F9AC16"/>
                </a:solidFill>
              </a:rPr>
              <a:t>CONSECUTIVE</a:t>
            </a:r>
            <a:endParaRPr lang="en-US" sz="2800" b="1" dirty="0" smtClean="0">
              <a:solidFill>
                <a:srgbClr val="F9AC1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9186" y="2375628"/>
            <a:ext cx="59231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It is a long established fact that a reader will be</a:t>
            </a:r>
          </a:p>
          <a:p>
            <a:pPr algn="just"/>
            <a:r>
              <a:rPr lang="en-US" dirty="0" smtClean="0"/>
              <a:t>Distracted</a:t>
            </a:r>
            <a:r>
              <a:rPr lang="en-US" dirty="0" smtClean="0"/>
              <a:t> </a:t>
            </a:r>
            <a:r>
              <a:rPr lang="en-US" dirty="0" smtClean="0"/>
              <a:t>by the readable content of a Page</a:t>
            </a:r>
          </a:p>
          <a:p>
            <a:pPr algn="just"/>
            <a:r>
              <a:rPr lang="en-US" dirty="0" smtClean="0"/>
              <a:t>When</a:t>
            </a:r>
            <a:r>
              <a:rPr lang="en-US" dirty="0" smtClean="0"/>
              <a:t> </a:t>
            </a:r>
            <a:r>
              <a:rPr lang="en-US" dirty="0" smtClean="0"/>
              <a:t>looking at its layout. The point of using</a:t>
            </a:r>
          </a:p>
          <a:p>
            <a:pPr algn="just"/>
            <a:r>
              <a:rPr lang="en-US" dirty="0" smtClean="0"/>
              <a:t>Lorem Ipsum is that it has a more-or-less</a:t>
            </a:r>
          </a:p>
          <a:p>
            <a:pPr algn="just"/>
            <a:r>
              <a:rPr lang="en-US" dirty="0" smtClean="0"/>
              <a:t>normal distribution of letters.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53642" y="4236396"/>
            <a:ext cx="604157" cy="359228"/>
          </a:xfrm>
          <a:prstGeom prst="ellipse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53642" y="5444813"/>
            <a:ext cx="604157" cy="359228"/>
          </a:xfrm>
          <a:prstGeom prst="ellipse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17201" y="395632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7392" y="4304319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427392" y="5135310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7583" y="5483302"/>
            <a:ext cx="3247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Lorem Ipsum has been the </a:t>
            </a:r>
            <a:r>
              <a:rPr lang="en-US" sz="1600" dirty="0" smtClean="0"/>
              <a:t>industry's</a:t>
            </a:r>
          </a:p>
          <a:p>
            <a:r>
              <a:rPr lang="en-US" sz="1600" dirty="0" smtClean="0"/>
              <a:t>standard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67443" y="5504642"/>
            <a:ext cx="3298371" cy="6349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23614" y="2955471"/>
            <a:ext cx="2057400" cy="39188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23614" y="5747657"/>
            <a:ext cx="2057400" cy="39188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63888" y="566608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39073" y="2978025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39072" y="5758934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288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95449" y="3037114"/>
            <a:ext cx="3476888" cy="1278367"/>
            <a:chOff x="895449" y="3037114"/>
            <a:chExt cx="3476888" cy="1278367"/>
          </a:xfrm>
        </p:grpSpPr>
        <p:sp>
          <p:nvSpPr>
            <p:cNvPr id="11" name="Rectangle 10"/>
            <p:cNvSpPr/>
            <p:nvPr/>
          </p:nvSpPr>
          <p:spPr>
            <a:xfrm>
              <a:off x="1498508" y="3041852"/>
              <a:ext cx="2873829" cy="1273629"/>
            </a:xfrm>
            <a:custGeom>
              <a:avLst/>
              <a:gdLst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2873829 w 2873829"/>
                <a:gd name="connsiteY2" fmla="*/ 1273629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  <a:gd name="connsiteX0" fmla="*/ 0 w 2873829"/>
                <a:gd name="connsiteY0" fmla="*/ 0 h 1289957"/>
                <a:gd name="connsiteX1" fmla="*/ 2873829 w 2873829"/>
                <a:gd name="connsiteY1" fmla="*/ 0 h 1289957"/>
                <a:gd name="connsiteX2" fmla="*/ 1665515 w 2873829"/>
                <a:gd name="connsiteY2" fmla="*/ 1289957 h 1289957"/>
                <a:gd name="connsiteX3" fmla="*/ 0 w 2873829"/>
                <a:gd name="connsiteY3" fmla="*/ 1273629 h 1289957"/>
                <a:gd name="connsiteX4" fmla="*/ 0 w 2873829"/>
                <a:gd name="connsiteY4" fmla="*/ 0 h 1289957"/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1387930 w 2873829"/>
                <a:gd name="connsiteY2" fmla="*/ 1143000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1485901 w 2873829"/>
                <a:gd name="connsiteY2" fmla="*/ 1273629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829" h="1273629">
                  <a:moveTo>
                    <a:pt x="0" y="0"/>
                  </a:moveTo>
                  <a:lnTo>
                    <a:pt x="2873829" y="0"/>
                  </a:lnTo>
                  <a:lnTo>
                    <a:pt x="1485901" y="1273629"/>
                  </a:lnTo>
                  <a:lnTo>
                    <a:pt x="0" y="1273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6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95449" y="3037114"/>
              <a:ext cx="1274474" cy="1273628"/>
            </a:xfrm>
            <a:prstGeom prst="ellipse">
              <a:avLst/>
            </a:prstGeom>
            <a:solidFill>
              <a:srgbClr val="0B6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Terminator 12"/>
            <p:cNvSpPr/>
            <p:nvPr/>
          </p:nvSpPr>
          <p:spPr>
            <a:xfrm>
              <a:off x="1116106" y="3240741"/>
              <a:ext cx="2931459" cy="847165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29967" y="3037114"/>
            <a:ext cx="3476888" cy="1278367"/>
            <a:chOff x="3871731" y="1594781"/>
            <a:chExt cx="3476888" cy="1278367"/>
          </a:xfrm>
        </p:grpSpPr>
        <p:sp>
          <p:nvSpPr>
            <p:cNvPr id="14" name="Rectangle 10"/>
            <p:cNvSpPr/>
            <p:nvPr/>
          </p:nvSpPr>
          <p:spPr>
            <a:xfrm>
              <a:off x="4474790" y="1599519"/>
              <a:ext cx="2873829" cy="1273629"/>
            </a:xfrm>
            <a:custGeom>
              <a:avLst/>
              <a:gdLst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2873829 w 2873829"/>
                <a:gd name="connsiteY2" fmla="*/ 1273629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  <a:gd name="connsiteX0" fmla="*/ 0 w 2873829"/>
                <a:gd name="connsiteY0" fmla="*/ 0 h 1289957"/>
                <a:gd name="connsiteX1" fmla="*/ 2873829 w 2873829"/>
                <a:gd name="connsiteY1" fmla="*/ 0 h 1289957"/>
                <a:gd name="connsiteX2" fmla="*/ 1665515 w 2873829"/>
                <a:gd name="connsiteY2" fmla="*/ 1289957 h 1289957"/>
                <a:gd name="connsiteX3" fmla="*/ 0 w 2873829"/>
                <a:gd name="connsiteY3" fmla="*/ 1273629 h 1289957"/>
                <a:gd name="connsiteX4" fmla="*/ 0 w 2873829"/>
                <a:gd name="connsiteY4" fmla="*/ 0 h 1289957"/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1387930 w 2873829"/>
                <a:gd name="connsiteY2" fmla="*/ 1143000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1485901 w 2873829"/>
                <a:gd name="connsiteY2" fmla="*/ 1273629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829" h="1273629">
                  <a:moveTo>
                    <a:pt x="0" y="0"/>
                  </a:moveTo>
                  <a:lnTo>
                    <a:pt x="2873829" y="0"/>
                  </a:lnTo>
                  <a:lnTo>
                    <a:pt x="1485901" y="1273629"/>
                  </a:lnTo>
                  <a:lnTo>
                    <a:pt x="0" y="1273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A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71731" y="1594781"/>
              <a:ext cx="1274474" cy="1273628"/>
            </a:xfrm>
            <a:prstGeom prst="ellipse">
              <a:avLst/>
            </a:prstGeom>
            <a:solidFill>
              <a:srgbClr val="27A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/>
            <p:cNvSpPr/>
            <p:nvPr/>
          </p:nvSpPr>
          <p:spPr>
            <a:xfrm>
              <a:off x="4092388" y="1798408"/>
              <a:ext cx="2931459" cy="847165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53701" y="3037114"/>
            <a:ext cx="3476888" cy="1278367"/>
            <a:chOff x="7953701" y="3037114"/>
            <a:chExt cx="3476888" cy="1278367"/>
          </a:xfrm>
        </p:grpSpPr>
        <p:sp>
          <p:nvSpPr>
            <p:cNvPr id="18" name="Rectangle 10"/>
            <p:cNvSpPr/>
            <p:nvPr/>
          </p:nvSpPr>
          <p:spPr>
            <a:xfrm>
              <a:off x="8556760" y="3041852"/>
              <a:ext cx="2873829" cy="1273629"/>
            </a:xfrm>
            <a:custGeom>
              <a:avLst/>
              <a:gdLst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2873829 w 2873829"/>
                <a:gd name="connsiteY2" fmla="*/ 1273629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  <a:gd name="connsiteX0" fmla="*/ 0 w 2873829"/>
                <a:gd name="connsiteY0" fmla="*/ 0 h 1289957"/>
                <a:gd name="connsiteX1" fmla="*/ 2873829 w 2873829"/>
                <a:gd name="connsiteY1" fmla="*/ 0 h 1289957"/>
                <a:gd name="connsiteX2" fmla="*/ 1665515 w 2873829"/>
                <a:gd name="connsiteY2" fmla="*/ 1289957 h 1289957"/>
                <a:gd name="connsiteX3" fmla="*/ 0 w 2873829"/>
                <a:gd name="connsiteY3" fmla="*/ 1273629 h 1289957"/>
                <a:gd name="connsiteX4" fmla="*/ 0 w 2873829"/>
                <a:gd name="connsiteY4" fmla="*/ 0 h 1289957"/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1387930 w 2873829"/>
                <a:gd name="connsiteY2" fmla="*/ 1143000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1485901 w 2873829"/>
                <a:gd name="connsiteY2" fmla="*/ 1273629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829" h="1273629">
                  <a:moveTo>
                    <a:pt x="0" y="0"/>
                  </a:moveTo>
                  <a:lnTo>
                    <a:pt x="2873829" y="0"/>
                  </a:lnTo>
                  <a:lnTo>
                    <a:pt x="1485901" y="1273629"/>
                  </a:lnTo>
                  <a:lnTo>
                    <a:pt x="0" y="1273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953701" y="3037114"/>
              <a:ext cx="1274474" cy="1273628"/>
            </a:xfrm>
            <a:prstGeom prst="ellipse">
              <a:avLst/>
            </a:prstGeom>
            <a:solidFill>
              <a:srgbClr val="5EB0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Terminator 19"/>
            <p:cNvSpPr/>
            <p:nvPr/>
          </p:nvSpPr>
          <p:spPr>
            <a:xfrm>
              <a:off x="8174358" y="3240741"/>
              <a:ext cx="2931459" cy="847165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0"/>
          <p:cNvSpPr/>
          <p:nvPr/>
        </p:nvSpPr>
        <p:spPr>
          <a:xfrm>
            <a:off x="7235331" y="4870396"/>
            <a:ext cx="2873829" cy="1273629"/>
          </a:xfrm>
          <a:custGeom>
            <a:avLst/>
            <a:gdLst>
              <a:gd name="connsiteX0" fmla="*/ 0 w 2873829"/>
              <a:gd name="connsiteY0" fmla="*/ 0 h 1273629"/>
              <a:gd name="connsiteX1" fmla="*/ 2873829 w 2873829"/>
              <a:gd name="connsiteY1" fmla="*/ 0 h 1273629"/>
              <a:gd name="connsiteX2" fmla="*/ 2873829 w 2873829"/>
              <a:gd name="connsiteY2" fmla="*/ 1273629 h 1273629"/>
              <a:gd name="connsiteX3" fmla="*/ 0 w 2873829"/>
              <a:gd name="connsiteY3" fmla="*/ 1273629 h 1273629"/>
              <a:gd name="connsiteX4" fmla="*/ 0 w 2873829"/>
              <a:gd name="connsiteY4" fmla="*/ 0 h 1273629"/>
              <a:gd name="connsiteX0" fmla="*/ 0 w 2873829"/>
              <a:gd name="connsiteY0" fmla="*/ 0 h 1289957"/>
              <a:gd name="connsiteX1" fmla="*/ 2873829 w 2873829"/>
              <a:gd name="connsiteY1" fmla="*/ 0 h 1289957"/>
              <a:gd name="connsiteX2" fmla="*/ 1665515 w 2873829"/>
              <a:gd name="connsiteY2" fmla="*/ 1289957 h 1289957"/>
              <a:gd name="connsiteX3" fmla="*/ 0 w 2873829"/>
              <a:gd name="connsiteY3" fmla="*/ 1273629 h 1289957"/>
              <a:gd name="connsiteX4" fmla="*/ 0 w 2873829"/>
              <a:gd name="connsiteY4" fmla="*/ 0 h 1289957"/>
              <a:gd name="connsiteX0" fmla="*/ 0 w 2873829"/>
              <a:gd name="connsiteY0" fmla="*/ 0 h 1273629"/>
              <a:gd name="connsiteX1" fmla="*/ 2873829 w 2873829"/>
              <a:gd name="connsiteY1" fmla="*/ 0 h 1273629"/>
              <a:gd name="connsiteX2" fmla="*/ 1387930 w 2873829"/>
              <a:gd name="connsiteY2" fmla="*/ 1143000 h 1273629"/>
              <a:gd name="connsiteX3" fmla="*/ 0 w 2873829"/>
              <a:gd name="connsiteY3" fmla="*/ 1273629 h 1273629"/>
              <a:gd name="connsiteX4" fmla="*/ 0 w 2873829"/>
              <a:gd name="connsiteY4" fmla="*/ 0 h 1273629"/>
              <a:gd name="connsiteX0" fmla="*/ 0 w 2873829"/>
              <a:gd name="connsiteY0" fmla="*/ 0 h 1273629"/>
              <a:gd name="connsiteX1" fmla="*/ 2873829 w 2873829"/>
              <a:gd name="connsiteY1" fmla="*/ 0 h 1273629"/>
              <a:gd name="connsiteX2" fmla="*/ 1485901 w 2873829"/>
              <a:gd name="connsiteY2" fmla="*/ 1273629 h 1273629"/>
              <a:gd name="connsiteX3" fmla="*/ 0 w 2873829"/>
              <a:gd name="connsiteY3" fmla="*/ 1273629 h 1273629"/>
              <a:gd name="connsiteX4" fmla="*/ 0 w 2873829"/>
              <a:gd name="connsiteY4" fmla="*/ 0 h 127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273629">
                <a:moveTo>
                  <a:pt x="0" y="0"/>
                </a:moveTo>
                <a:lnTo>
                  <a:pt x="2873829" y="0"/>
                </a:lnTo>
                <a:lnTo>
                  <a:pt x="1485901" y="1273629"/>
                </a:lnTo>
                <a:lnTo>
                  <a:pt x="0" y="12736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32272" y="4865658"/>
            <a:ext cx="1274474" cy="12736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Terminator 25"/>
          <p:cNvSpPr/>
          <p:nvPr/>
        </p:nvSpPr>
        <p:spPr>
          <a:xfrm>
            <a:off x="6852929" y="5069285"/>
            <a:ext cx="2931459" cy="847165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069825" y="4865658"/>
            <a:ext cx="3476888" cy="1278367"/>
            <a:chOff x="895449" y="3037114"/>
            <a:chExt cx="3476888" cy="1278367"/>
          </a:xfrm>
        </p:grpSpPr>
        <p:sp>
          <p:nvSpPr>
            <p:cNvPr id="31" name="Rectangle 10"/>
            <p:cNvSpPr/>
            <p:nvPr/>
          </p:nvSpPr>
          <p:spPr>
            <a:xfrm>
              <a:off x="1498508" y="3041852"/>
              <a:ext cx="2873829" cy="1273629"/>
            </a:xfrm>
            <a:custGeom>
              <a:avLst/>
              <a:gdLst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2873829 w 2873829"/>
                <a:gd name="connsiteY2" fmla="*/ 1273629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  <a:gd name="connsiteX0" fmla="*/ 0 w 2873829"/>
                <a:gd name="connsiteY0" fmla="*/ 0 h 1289957"/>
                <a:gd name="connsiteX1" fmla="*/ 2873829 w 2873829"/>
                <a:gd name="connsiteY1" fmla="*/ 0 h 1289957"/>
                <a:gd name="connsiteX2" fmla="*/ 1665515 w 2873829"/>
                <a:gd name="connsiteY2" fmla="*/ 1289957 h 1289957"/>
                <a:gd name="connsiteX3" fmla="*/ 0 w 2873829"/>
                <a:gd name="connsiteY3" fmla="*/ 1273629 h 1289957"/>
                <a:gd name="connsiteX4" fmla="*/ 0 w 2873829"/>
                <a:gd name="connsiteY4" fmla="*/ 0 h 1289957"/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1387930 w 2873829"/>
                <a:gd name="connsiteY2" fmla="*/ 1143000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  <a:gd name="connsiteX0" fmla="*/ 0 w 2873829"/>
                <a:gd name="connsiteY0" fmla="*/ 0 h 1273629"/>
                <a:gd name="connsiteX1" fmla="*/ 2873829 w 2873829"/>
                <a:gd name="connsiteY1" fmla="*/ 0 h 1273629"/>
                <a:gd name="connsiteX2" fmla="*/ 1485901 w 2873829"/>
                <a:gd name="connsiteY2" fmla="*/ 1273629 h 1273629"/>
                <a:gd name="connsiteX3" fmla="*/ 0 w 2873829"/>
                <a:gd name="connsiteY3" fmla="*/ 1273629 h 1273629"/>
                <a:gd name="connsiteX4" fmla="*/ 0 w 2873829"/>
                <a:gd name="connsiteY4" fmla="*/ 0 h 127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829" h="1273629">
                  <a:moveTo>
                    <a:pt x="0" y="0"/>
                  </a:moveTo>
                  <a:lnTo>
                    <a:pt x="2873829" y="0"/>
                  </a:lnTo>
                  <a:lnTo>
                    <a:pt x="1485901" y="1273629"/>
                  </a:lnTo>
                  <a:lnTo>
                    <a:pt x="0" y="1273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95449" y="3037114"/>
              <a:ext cx="1274474" cy="1273628"/>
            </a:xfrm>
            <a:prstGeom prst="ellipse">
              <a:avLst/>
            </a:prstGeom>
            <a:solidFill>
              <a:srgbClr val="D1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Terminator 32"/>
            <p:cNvSpPr/>
            <p:nvPr/>
          </p:nvSpPr>
          <p:spPr>
            <a:xfrm>
              <a:off x="1116106" y="3240741"/>
              <a:ext cx="2931459" cy="847165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3492094" y="520633"/>
            <a:ext cx="5098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LOREM IPSUM </a:t>
            </a:r>
            <a:r>
              <a:rPr lang="en-US" sz="2800" b="1" dirty="0" smtClean="0"/>
              <a:t>DOLLAR </a:t>
            </a:r>
            <a:r>
              <a:rPr lang="en-US" sz="2800" b="1" dirty="0" smtClean="0">
                <a:solidFill>
                  <a:srgbClr val="F9AC16"/>
                </a:solidFill>
              </a:rPr>
              <a:t>SIT AMIET CONSECUTIVE</a:t>
            </a:r>
            <a:endParaRPr lang="en-US" sz="2800" b="1" dirty="0" smtClean="0">
              <a:solidFill>
                <a:srgbClr val="F9AC16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88458" y="1514894"/>
            <a:ext cx="8320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 is a long established fact that a reader will be Distracted by the readable content of a Page When looking at its layout. The point of using Lorem Ipsum is that it has a more-or-less normal distribution of letters.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28683" y="3497667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B687A"/>
                </a:solidFill>
              </a:rPr>
              <a:t>STEP 1</a:t>
            </a:r>
            <a:endParaRPr lang="en-US" b="1" dirty="0">
              <a:solidFill>
                <a:srgbClr val="0B687A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7470" y="3479657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7A2A6"/>
                </a:solidFill>
              </a:rPr>
              <a:t>STEP 2</a:t>
            </a:r>
            <a:endParaRPr lang="en-US" b="1" dirty="0">
              <a:solidFill>
                <a:srgbClr val="27A2A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32749" y="3467275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EB05D"/>
                </a:solidFill>
              </a:rPr>
              <a:t>STEP 3</a:t>
            </a:r>
            <a:endParaRPr lang="en-US" b="1" dirty="0">
              <a:solidFill>
                <a:srgbClr val="5EB05D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52763" y="5308201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D13D3D"/>
                </a:solidFill>
              </a:rPr>
              <a:t>STEP 4</a:t>
            </a:r>
            <a:endParaRPr lang="en-US" b="1" dirty="0">
              <a:solidFill>
                <a:srgbClr val="D13D3D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10559" y="5317806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55A11"/>
                </a:solidFill>
              </a:rPr>
              <a:t>STEP 5</a:t>
            </a:r>
            <a:endParaRPr lang="en-US" b="1" dirty="0">
              <a:solidFill>
                <a:srgbClr val="C55A1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86328" y="3249322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Lorem Ipsum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71552" y="3444808"/>
            <a:ext cx="138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Lorem Ipsum </a:t>
            </a:r>
            <a:r>
              <a:rPr lang="en-US" sz="1200" dirty="0" smtClean="0"/>
              <a:t>has</a:t>
            </a:r>
          </a:p>
          <a:p>
            <a:pPr algn="ctr"/>
            <a:r>
              <a:rPr lang="en-US" sz="1200" dirty="0" smtClean="0"/>
              <a:t>been </a:t>
            </a:r>
            <a:r>
              <a:rPr lang="en-US" sz="1200" dirty="0"/>
              <a:t>the </a:t>
            </a:r>
            <a:r>
              <a:rPr lang="en-US" sz="1200" dirty="0" smtClean="0"/>
              <a:t>industry's</a:t>
            </a:r>
          </a:p>
          <a:p>
            <a:pPr algn="ctr"/>
            <a:r>
              <a:rPr lang="en-US" sz="1200" dirty="0" smtClean="0"/>
              <a:t>standard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626613" y="3257517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Lorem Ipsum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1837" y="3453003"/>
            <a:ext cx="138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Lorem Ipsum </a:t>
            </a:r>
            <a:r>
              <a:rPr lang="en-US" sz="1200" dirty="0" smtClean="0"/>
              <a:t>has</a:t>
            </a:r>
          </a:p>
          <a:p>
            <a:pPr algn="ctr"/>
            <a:r>
              <a:rPr lang="en-US" sz="1200" dirty="0" smtClean="0"/>
              <a:t>been </a:t>
            </a:r>
            <a:r>
              <a:rPr lang="en-US" sz="1200" dirty="0"/>
              <a:t>the </a:t>
            </a:r>
            <a:r>
              <a:rPr lang="en-US" sz="1200" dirty="0" smtClean="0"/>
              <a:t>industry's</a:t>
            </a:r>
          </a:p>
          <a:p>
            <a:pPr algn="ctr"/>
            <a:r>
              <a:rPr lang="en-US" sz="1200" dirty="0" smtClean="0"/>
              <a:t>standard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9117655" y="3242570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Lorem Ipsum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02879" y="3438056"/>
            <a:ext cx="138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Lorem Ipsum </a:t>
            </a:r>
            <a:r>
              <a:rPr lang="en-US" sz="1200" dirty="0" smtClean="0"/>
              <a:t>has</a:t>
            </a:r>
          </a:p>
          <a:p>
            <a:pPr algn="ctr"/>
            <a:r>
              <a:rPr lang="en-US" sz="1200" dirty="0" smtClean="0"/>
              <a:t>been </a:t>
            </a:r>
            <a:r>
              <a:rPr lang="en-US" sz="1200" dirty="0"/>
              <a:t>the </a:t>
            </a:r>
            <a:r>
              <a:rPr lang="en-US" sz="1200" dirty="0" smtClean="0"/>
              <a:t>industry's</a:t>
            </a:r>
          </a:p>
          <a:p>
            <a:pPr algn="ctr"/>
            <a:r>
              <a:rPr lang="en-US" sz="1200" dirty="0" smtClean="0"/>
              <a:t>standard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271455" y="5088308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Lorem Ipsum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56679" y="5283794"/>
            <a:ext cx="138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Lorem Ipsum </a:t>
            </a:r>
            <a:r>
              <a:rPr lang="en-US" sz="1200" dirty="0" smtClean="0"/>
              <a:t>has</a:t>
            </a:r>
          </a:p>
          <a:p>
            <a:pPr algn="ctr"/>
            <a:r>
              <a:rPr lang="en-US" sz="1200" dirty="0" smtClean="0"/>
              <a:t>been </a:t>
            </a:r>
            <a:r>
              <a:rPr lang="en-US" sz="1200" dirty="0"/>
              <a:t>the </a:t>
            </a:r>
            <a:r>
              <a:rPr lang="en-US" sz="1200" dirty="0" smtClean="0"/>
              <a:t>industry's</a:t>
            </a:r>
          </a:p>
          <a:p>
            <a:pPr algn="ctr"/>
            <a:r>
              <a:rPr lang="en-US" sz="1200" dirty="0" smtClean="0"/>
              <a:t>standard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836134" y="5094610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Lorem Ipsum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21358" y="5290096"/>
            <a:ext cx="1381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Lorem Ipsum </a:t>
            </a:r>
            <a:r>
              <a:rPr lang="en-US" sz="1200" dirty="0" smtClean="0"/>
              <a:t>has</a:t>
            </a:r>
          </a:p>
          <a:p>
            <a:pPr algn="ctr"/>
            <a:r>
              <a:rPr lang="en-US" sz="1200" dirty="0" smtClean="0"/>
              <a:t>been </a:t>
            </a:r>
            <a:r>
              <a:rPr lang="en-US" sz="1200" dirty="0"/>
              <a:t>the </a:t>
            </a:r>
            <a:r>
              <a:rPr lang="en-US" sz="1200" dirty="0" smtClean="0"/>
              <a:t>industry's</a:t>
            </a:r>
          </a:p>
          <a:p>
            <a:pPr algn="ctr"/>
            <a:r>
              <a:rPr lang="en-US" sz="1200" dirty="0" smtClean="0"/>
              <a:t>standard</a:t>
            </a:r>
            <a:endParaRPr lang="en-US" sz="12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99" y="3432707"/>
            <a:ext cx="465384" cy="45447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73" y="3446689"/>
            <a:ext cx="465384" cy="45447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5" y="3452412"/>
            <a:ext cx="465384" cy="45447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20" y="5242196"/>
            <a:ext cx="465384" cy="45447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703" y="5265628"/>
            <a:ext cx="465384" cy="4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39394" y="0"/>
            <a:ext cx="6152606" cy="6858000"/>
          </a:xfrm>
          <a:prstGeom prst="rect">
            <a:avLst/>
          </a:prstGeom>
          <a:solidFill>
            <a:srgbClr val="F9A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1696" y="982639"/>
            <a:ext cx="10508776" cy="49950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9176" y="2255286"/>
            <a:ext cx="7751928" cy="2483892"/>
          </a:xfrm>
          <a:prstGeom prst="rect">
            <a:avLst/>
          </a:prstGeom>
          <a:solidFill>
            <a:srgbClr val="262626">
              <a:alpha val="50196"/>
            </a:srgbClr>
          </a:solidFill>
          <a:ln w="57150">
            <a:solidFill>
              <a:srgbClr val="F9AC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22742" y="3064680"/>
            <a:ext cx="4064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342" y="6156249"/>
            <a:ext cx="2244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721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AASHIMA</dc:creator>
  <cp:lastModifiedBy>AASHIMA</cp:lastModifiedBy>
  <cp:revision>15</cp:revision>
  <dcterms:created xsi:type="dcterms:W3CDTF">2022-12-01T11:17:44Z</dcterms:created>
  <dcterms:modified xsi:type="dcterms:W3CDTF">2022-12-01T14:32:33Z</dcterms:modified>
</cp:coreProperties>
</file>