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20"/>
    <a:srgbClr val="F47F1F"/>
    <a:srgbClr val="F8992F"/>
    <a:srgbClr val="F9A920"/>
    <a:srgbClr val="F4701D"/>
    <a:srgbClr val="F69123"/>
    <a:srgbClr val="FCAA1E"/>
    <a:srgbClr val="F26D20"/>
    <a:srgbClr val="AAAAAA"/>
    <a:srgbClr val="27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72260-BA44-44EF-A65B-163D560B190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F063E-2E3B-4184-92BC-FCBB8B45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32" y="-195780"/>
            <a:ext cx="12188468" cy="705378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532" y="155201"/>
            <a:ext cx="5616217" cy="927847"/>
            <a:chOff x="3532" y="1250576"/>
            <a:chExt cx="5616217" cy="927847"/>
          </a:xfrm>
        </p:grpSpPr>
        <p:sp>
          <p:nvSpPr>
            <p:cNvPr id="10" name="Rectangle 9"/>
            <p:cNvSpPr/>
            <p:nvPr userDrawn="1"/>
          </p:nvSpPr>
          <p:spPr>
            <a:xfrm>
              <a:off x="230504" y="1546412"/>
              <a:ext cx="5389245" cy="615764"/>
            </a:xfrm>
            <a:custGeom>
              <a:avLst/>
              <a:gdLst>
                <a:gd name="connsiteX0" fmla="*/ 0 w 5389245"/>
                <a:gd name="connsiteY0" fmla="*/ 0 h 615764"/>
                <a:gd name="connsiteX1" fmla="*/ 5389245 w 5389245"/>
                <a:gd name="connsiteY1" fmla="*/ 0 h 615764"/>
                <a:gd name="connsiteX2" fmla="*/ 5389245 w 5389245"/>
                <a:gd name="connsiteY2" fmla="*/ 615764 h 615764"/>
                <a:gd name="connsiteX3" fmla="*/ 0 w 5389245"/>
                <a:gd name="connsiteY3" fmla="*/ 615764 h 615764"/>
                <a:gd name="connsiteX4" fmla="*/ 0 w 5389245"/>
                <a:gd name="connsiteY4" fmla="*/ 0 h 615764"/>
                <a:gd name="connsiteX0" fmla="*/ 0 w 5389245"/>
                <a:gd name="connsiteY0" fmla="*/ 0 h 615764"/>
                <a:gd name="connsiteX1" fmla="*/ 5389245 w 5389245"/>
                <a:gd name="connsiteY1" fmla="*/ 0 h 615764"/>
                <a:gd name="connsiteX2" fmla="*/ 4903470 w 5389245"/>
                <a:gd name="connsiteY2" fmla="*/ 606239 h 615764"/>
                <a:gd name="connsiteX3" fmla="*/ 0 w 5389245"/>
                <a:gd name="connsiteY3" fmla="*/ 615764 h 615764"/>
                <a:gd name="connsiteX4" fmla="*/ 0 w 5389245"/>
                <a:gd name="connsiteY4" fmla="*/ 0 h 6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9245" h="615764">
                  <a:moveTo>
                    <a:pt x="0" y="0"/>
                  </a:moveTo>
                  <a:lnTo>
                    <a:pt x="5389245" y="0"/>
                  </a:lnTo>
                  <a:lnTo>
                    <a:pt x="4903470" y="606239"/>
                  </a:lnTo>
                  <a:lnTo>
                    <a:pt x="0" y="615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670928" y="1250576"/>
              <a:ext cx="332644" cy="295836"/>
            </a:xfrm>
            <a:prstGeom prst="triangle">
              <a:avLst/>
            </a:prstGeom>
            <a:solidFill>
              <a:srgbClr val="B65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32" y="1250576"/>
              <a:ext cx="833718" cy="927847"/>
            </a:xfrm>
            <a:custGeom>
              <a:avLst/>
              <a:gdLst>
                <a:gd name="connsiteX0" fmla="*/ 0 w 833718"/>
                <a:gd name="connsiteY0" fmla="*/ 0 h 927847"/>
                <a:gd name="connsiteX1" fmla="*/ 833718 w 833718"/>
                <a:gd name="connsiteY1" fmla="*/ 0 h 927847"/>
                <a:gd name="connsiteX2" fmla="*/ 833718 w 833718"/>
                <a:gd name="connsiteY2" fmla="*/ 927847 h 927847"/>
                <a:gd name="connsiteX3" fmla="*/ 0 w 833718"/>
                <a:gd name="connsiteY3" fmla="*/ 927847 h 927847"/>
                <a:gd name="connsiteX4" fmla="*/ 0 w 833718"/>
                <a:gd name="connsiteY4" fmla="*/ 0 h 927847"/>
                <a:gd name="connsiteX0" fmla="*/ 0 w 833718"/>
                <a:gd name="connsiteY0" fmla="*/ 0 h 927847"/>
                <a:gd name="connsiteX1" fmla="*/ 833718 w 833718"/>
                <a:gd name="connsiteY1" fmla="*/ 0 h 927847"/>
                <a:gd name="connsiteX2" fmla="*/ 524435 w 833718"/>
                <a:gd name="connsiteY2" fmla="*/ 927847 h 927847"/>
                <a:gd name="connsiteX3" fmla="*/ 0 w 833718"/>
                <a:gd name="connsiteY3" fmla="*/ 927847 h 927847"/>
                <a:gd name="connsiteX4" fmla="*/ 0 w 833718"/>
                <a:gd name="connsiteY4" fmla="*/ 0 h 927847"/>
                <a:gd name="connsiteX0" fmla="*/ 0 w 833718"/>
                <a:gd name="connsiteY0" fmla="*/ 0 h 954741"/>
                <a:gd name="connsiteX1" fmla="*/ 833718 w 833718"/>
                <a:gd name="connsiteY1" fmla="*/ 0 h 954741"/>
                <a:gd name="connsiteX2" fmla="*/ 295835 w 833718"/>
                <a:gd name="connsiteY2" fmla="*/ 954741 h 954741"/>
                <a:gd name="connsiteX3" fmla="*/ 0 w 833718"/>
                <a:gd name="connsiteY3" fmla="*/ 927847 h 954741"/>
                <a:gd name="connsiteX4" fmla="*/ 0 w 833718"/>
                <a:gd name="connsiteY4" fmla="*/ 0 h 954741"/>
                <a:gd name="connsiteX0" fmla="*/ 0 w 833718"/>
                <a:gd name="connsiteY0" fmla="*/ 0 h 927847"/>
                <a:gd name="connsiteX1" fmla="*/ 833718 w 833718"/>
                <a:gd name="connsiteY1" fmla="*/ 0 h 927847"/>
                <a:gd name="connsiteX2" fmla="*/ 363070 w 833718"/>
                <a:gd name="connsiteY2" fmla="*/ 914399 h 927847"/>
                <a:gd name="connsiteX3" fmla="*/ 0 w 833718"/>
                <a:gd name="connsiteY3" fmla="*/ 927847 h 927847"/>
                <a:gd name="connsiteX4" fmla="*/ 0 w 833718"/>
                <a:gd name="connsiteY4" fmla="*/ 0 h 92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718" h="927847">
                  <a:moveTo>
                    <a:pt x="0" y="0"/>
                  </a:moveTo>
                  <a:lnTo>
                    <a:pt x="833718" y="0"/>
                  </a:lnTo>
                  <a:lnTo>
                    <a:pt x="363070" y="914399"/>
                  </a:lnTo>
                  <a:lnTo>
                    <a:pt x="0" y="927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0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647543"/>
            <a:ext cx="12192000" cy="210457"/>
          </a:xfrm>
          <a:prstGeom prst="rect">
            <a:avLst/>
          </a:prstGeom>
          <a:solidFill>
            <a:srgbClr val="F47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" y="1440"/>
            <a:ext cx="12188544" cy="6841712"/>
          </a:xfrm>
          <a:prstGeom prst="rect">
            <a:avLst/>
          </a:prstGeom>
        </p:spPr>
      </p:pic>
      <p:pic>
        <p:nvPicPr>
          <p:cNvPr id="12" name="Picture 11" descr="Group of diverse people having a business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87" b="20563"/>
          <a:stretch>
            <a:fillRect/>
          </a:stretch>
        </p:blipFill>
        <p:spPr bwMode="auto">
          <a:xfrm>
            <a:off x="3456" y="1"/>
            <a:ext cx="12188544" cy="4935070"/>
          </a:xfrm>
          <a:custGeom>
            <a:avLst/>
            <a:gdLst>
              <a:gd name="connsiteX0" fmla="*/ 0 w 12188544"/>
              <a:gd name="connsiteY0" fmla="*/ 0 h 4935070"/>
              <a:gd name="connsiteX1" fmla="*/ 12188544 w 12188544"/>
              <a:gd name="connsiteY1" fmla="*/ 0 h 4935070"/>
              <a:gd name="connsiteX2" fmla="*/ 12188544 w 12188544"/>
              <a:gd name="connsiteY2" fmla="*/ 4935070 h 4935070"/>
              <a:gd name="connsiteX3" fmla="*/ 0 w 12188544"/>
              <a:gd name="connsiteY3" fmla="*/ 4935070 h 493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544" h="4935070">
                <a:moveTo>
                  <a:pt x="0" y="0"/>
                </a:moveTo>
                <a:lnTo>
                  <a:pt x="12188544" y="0"/>
                </a:lnTo>
                <a:lnTo>
                  <a:pt x="12188544" y="4935070"/>
                </a:lnTo>
                <a:lnTo>
                  <a:pt x="0" y="49350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78824" y="2"/>
            <a:ext cx="6819900" cy="4948516"/>
          </a:xfrm>
          <a:custGeom>
            <a:avLst/>
            <a:gdLst>
              <a:gd name="connsiteX0" fmla="*/ 0 w 6819900"/>
              <a:gd name="connsiteY0" fmla="*/ 0 h 3025587"/>
              <a:gd name="connsiteX1" fmla="*/ 6819900 w 6819900"/>
              <a:gd name="connsiteY1" fmla="*/ 0 h 3025587"/>
              <a:gd name="connsiteX2" fmla="*/ 6819900 w 6819900"/>
              <a:gd name="connsiteY2" fmla="*/ 3025587 h 3025587"/>
              <a:gd name="connsiteX3" fmla="*/ 0 w 6819900"/>
              <a:gd name="connsiteY3" fmla="*/ 3025587 h 3025587"/>
              <a:gd name="connsiteX4" fmla="*/ 0 w 6819900"/>
              <a:gd name="connsiteY4" fmla="*/ 0 h 3025587"/>
              <a:gd name="connsiteX0" fmla="*/ 0 w 6819900"/>
              <a:gd name="connsiteY0" fmla="*/ 0 h 4948516"/>
              <a:gd name="connsiteX1" fmla="*/ 6819900 w 6819900"/>
              <a:gd name="connsiteY1" fmla="*/ 0 h 4948516"/>
              <a:gd name="connsiteX2" fmla="*/ 6819900 w 6819900"/>
              <a:gd name="connsiteY2" fmla="*/ 3025587 h 4948516"/>
              <a:gd name="connsiteX3" fmla="*/ 4814047 w 6819900"/>
              <a:gd name="connsiteY3" fmla="*/ 4948516 h 4948516"/>
              <a:gd name="connsiteX4" fmla="*/ 0 w 6819900"/>
              <a:gd name="connsiteY4" fmla="*/ 0 h 494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9900" h="4948516">
                <a:moveTo>
                  <a:pt x="0" y="0"/>
                </a:moveTo>
                <a:lnTo>
                  <a:pt x="6819900" y="0"/>
                </a:lnTo>
                <a:lnTo>
                  <a:pt x="6819900" y="3025587"/>
                </a:lnTo>
                <a:lnTo>
                  <a:pt x="4814047" y="4948516"/>
                </a:lnTo>
                <a:lnTo>
                  <a:pt x="0" y="0"/>
                </a:lnTo>
                <a:close/>
              </a:path>
            </a:pathLst>
          </a:custGeom>
          <a:solidFill>
            <a:srgbClr val="AAAAA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44936" y="4668346"/>
            <a:ext cx="5347064" cy="195943"/>
          </a:xfrm>
          <a:prstGeom prst="rect">
            <a:avLst/>
          </a:prstGeom>
          <a:solidFill>
            <a:srgbClr val="F79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6851660" y="4862027"/>
            <a:ext cx="5347064" cy="195943"/>
          </a:xfrm>
          <a:prstGeom prst="rect">
            <a:avLst/>
          </a:prstGeom>
          <a:solidFill>
            <a:srgbClr val="FAA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6844936" y="4472020"/>
            <a:ext cx="5347064" cy="195943"/>
          </a:xfrm>
          <a:prstGeom prst="rect">
            <a:avLst/>
          </a:prstGeom>
          <a:solidFill>
            <a:srgbClr val="F07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56" y="3187337"/>
            <a:ext cx="8108578" cy="2246811"/>
          </a:xfrm>
          <a:custGeom>
            <a:avLst/>
            <a:gdLst>
              <a:gd name="connsiteX0" fmla="*/ 0 w 8108578"/>
              <a:gd name="connsiteY0" fmla="*/ 0 h 2246811"/>
              <a:gd name="connsiteX1" fmla="*/ 8108578 w 8108578"/>
              <a:gd name="connsiteY1" fmla="*/ 0 h 2246811"/>
              <a:gd name="connsiteX2" fmla="*/ 8108578 w 8108578"/>
              <a:gd name="connsiteY2" fmla="*/ 2246811 h 2246811"/>
              <a:gd name="connsiteX3" fmla="*/ 0 w 8108578"/>
              <a:gd name="connsiteY3" fmla="*/ 2246811 h 2246811"/>
              <a:gd name="connsiteX4" fmla="*/ 0 w 8108578"/>
              <a:gd name="connsiteY4" fmla="*/ 0 h 2246811"/>
              <a:gd name="connsiteX0" fmla="*/ 0 w 8108578"/>
              <a:gd name="connsiteY0" fmla="*/ 0 h 2246811"/>
              <a:gd name="connsiteX1" fmla="*/ 6593286 w 8108578"/>
              <a:gd name="connsiteY1" fmla="*/ 496389 h 2246811"/>
              <a:gd name="connsiteX2" fmla="*/ 8108578 w 8108578"/>
              <a:gd name="connsiteY2" fmla="*/ 2246811 h 2246811"/>
              <a:gd name="connsiteX3" fmla="*/ 0 w 8108578"/>
              <a:gd name="connsiteY3" fmla="*/ 2246811 h 2246811"/>
              <a:gd name="connsiteX4" fmla="*/ 0 w 8108578"/>
              <a:gd name="connsiteY4" fmla="*/ 0 h 2246811"/>
              <a:gd name="connsiteX0" fmla="*/ 0 w 8108578"/>
              <a:gd name="connsiteY0" fmla="*/ 0 h 2246811"/>
              <a:gd name="connsiteX1" fmla="*/ 5914018 w 8108578"/>
              <a:gd name="connsiteY1" fmla="*/ 39189 h 2246811"/>
              <a:gd name="connsiteX2" fmla="*/ 8108578 w 8108578"/>
              <a:gd name="connsiteY2" fmla="*/ 2246811 h 2246811"/>
              <a:gd name="connsiteX3" fmla="*/ 0 w 8108578"/>
              <a:gd name="connsiteY3" fmla="*/ 2246811 h 2246811"/>
              <a:gd name="connsiteX4" fmla="*/ 0 w 8108578"/>
              <a:gd name="connsiteY4" fmla="*/ 0 h 224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8578" h="2246811">
                <a:moveTo>
                  <a:pt x="0" y="0"/>
                </a:moveTo>
                <a:lnTo>
                  <a:pt x="5914018" y="39189"/>
                </a:lnTo>
                <a:lnTo>
                  <a:pt x="8108578" y="2246811"/>
                </a:lnTo>
                <a:lnTo>
                  <a:pt x="0" y="2246811"/>
                </a:lnTo>
                <a:lnTo>
                  <a:pt x="0" y="0"/>
                </a:lnTo>
                <a:close/>
              </a:path>
            </a:pathLst>
          </a:custGeom>
          <a:solidFill>
            <a:srgbClr val="F26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99094" y="1"/>
            <a:ext cx="5992906" cy="4061012"/>
          </a:xfrm>
          <a:custGeom>
            <a:avLst/>
            <a:gdLst>
              <a:gd name="connsiteX0" fmla="*/ 0 w 5992906"/>
              <a:gd name="connsiteY0" fmla="*/ 0 h 2124635"/>
              <a:gd name="connsiteX1" fmla="*/ 5992906 w 5992906"/>
              <a:gd name="connsiteY1" fmla="*/ 0 h 2124635"/>
              <a:gd name="connsiteX2" fmla="*/ 5992906 w 5992906"/>
              <a:gd name="connsiteY2" fmla="*/ 2124635 h 2124635"/>
              <a:gd name="connsiteX3" fmla="*/ 0 w 5992906"/>
              <a:gd name="connsiteY3" fmla="*/ 2124635 h 2124635"/>
              <a:gd name="connsiteX4" fmla="*/ 0 w 5992906"/>
              <a:gd name="connsiteY4" fmla="*/ 0 h 2124635"/>
              <a:gd name="connsiteX0" fmla="*/ 0 w 5992906"/>
              <a:gd name="connsiteY0" fmla="*/ 0 h 4061012"/>
              <a:gd name="connsiteX1" fmla="*/ 5992906 w 5992906"/>
              <a:gd name="connsiteY1" fmla="*/ 0 h 4061012"/>
              <a:gd name="connsiteX2" fmla="*/ 5992906 w 5992906"/>
              <a:gd name="connsiteY2" fmla="*/ 2124635 h 4061012"/>
              <a:gd name="connsiteX3" fmla="*/ 4047565 w 5992906"/>
              <a:gd name="connsiteY3" fmla="*/ 4061012 h 4061012"/>
              <a:gd name="connsiteX4" fmla="*/ 0 w 5992906"/>
              <a:gd name="connsiteY4" fmla="*/ 0 h 40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2906" h="4061012">
                <a:moveTo>
                  <a:pt x="0" y="0"/>
                </a:moveTo>
                <a:lnTo>
                  <a:pt x="5992906" y="0"/>
                </a:lnTo>
                <a:lnTo>
                  <a:pt x="5992906" y="2124635"/>
                </a:lnTo>
                <a:lnTo>
                  <a:pt x="4047565" y="40610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4220DB-519C-459E-8FA1-24B2F2744656}"/>
              </a:ext>
            </a:extLst>
          </p:cNvPr>
          <p:cNvSpPr txBox="1">
            <a:spLocks/>
          </p:cNvSpPr>
          <p:nvPr/>
        </p:nvSpPr>
        <p:spPr>
          <a:xfrm>
            <a:off x="478488" y="3755603"/>
            <a:ext cx="5245574" cy="610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IN" sz="3600" dirty="0">
              <a:solidFill>
                <a:srgbClr val="FAA8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EEF1E49-AC89-4AAC-9378-2929166449D7}"/>
              </a:ext>
            </a:extLst>
          </p:cNvPr>
          <p:cNvSpPr txBox="1">
            <a:spLocks/>
          </p:cNvSpPr>
          <p:nvPr/>
        </p:nvSpPr>
        <p:spPr>
          <a:xfrm>
            <a:off x="553902" y="4315929"/>
            <a:ext cx="3883351" cy="4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  <a:lvl2pPr marL="60946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3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0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87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Presentation Template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240" y="454837"/>
            <a:ext cx="2342606" cy="13174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669741"/>
            <a:ext cx="12192000" cy="188259"/>
          </a:xfrm>
          <a:prstGeom prst="rect">
            <a:avLst/>
          </a:prstGeom>
          <a:solidFill>
            <a:srgbClr val="F26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20DB-519C-459E-8FA1-24B2F2744656}"/>
              </a:ext>
            </a:extLst>
          </p:cNvPr>
          <p:cNvSpPr txBox="1">
            <a:spLocks/>
          </p:cNvSpPr>
          <p:nvPr/>
        </p:nvSpPr>
        <p:spPr>
          <a:xfrm>
            <a:off x="710714" y="431832"/>
            <a:ext cx="3324255" cy="610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8780" y="2277980"/>
            <a:ext cx="561473" cy="529390"/>
          </a:xfrm>
          <a:prstGeom prst="rect">
            <a:avLst/>
          </a:prstGeom>
          <a:solidFill>
            <a:srgbClr val="F47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8779" y="3689770"/>
            <a:ext cx="561473" cy="529390"/>
          </a:xfrm>
          <a:prstGeom prst="rect">
            <a:avLst/>
          </a:prstGeom>
          <a:solidFill>
            <a:srgbClr val="F47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8778" y="5101560"/>
            <a:ext cx="561473" cy="529390"/>
          </a:xfrm>
          <a:prstGeom prst="rect">
            <a:avLst/>
          </a:prstGeom>
          <a:solidFill>
            <a:srgbClr val="F47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0696" y="2277980"/>
            <a:ext cx="561473" cy="529390"/>
          </a:xfrm>
          <a:prstGeom prst="rect">
            <a:avLst/>
          </a:prstGeom>
          <a:solidFill>
            <a:srgbClr val="F47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60695" y="3689770"/>
            <a:ext cx="561473" cy="529390"/>
          </a:xfrm>
          <a:prstGeom prst="rect">
            <a:avLst/>
          </a:prstGeom>
          <a:solidFill>
            <a:srgbClr val="F47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60694" y="5101560"/>
            <a:ext cx="561473" cy="529390"/>
          </a:xfrm>
          <a:prstGeom prst="rect">
            <a:avLst/>
          </a:prstGeom>
          <a:solidFill>
            <a:srgbClr val="F47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2592" y="209331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783" y="2441306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02592" y="3546696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12783" y="3894688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02592" y="490558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12783" y="5253572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120550" y="209331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0741" y="2441306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120550" y="3546696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30741" y="3894688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120550" y="490558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30741" y="5253572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611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4220DB-519C-459E-8FA1-24B2F2744656}"/>
              </a:ext>
            </a:extLst>
          </p:cNvPr>
          <p:cNvSpPr txBox="1">
            <a:spLocks/>
          </p:cNvSpPr>
          <p:nvPr/>
        </p:nvSpPr>
        <p:spPr>
          <a:xfrm>
            <a:off x="739743" y="446346"/>
            <a:ext cx="5182086" cy="610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RIGHT SLIDE IMAGE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Cheerful businesswoman talking to her workm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0" r="5207"/>
          <a:stretch>
            <a:fillRect/>
          </a:stretch>
        </p:blipFill>
        <p:spPr bwMode="auto">
          <a:xfrm>
            <a:off x="7518400" y="0"/>
            <a:ext cx="4673600" cy="6646127"/>
          </a:xfrm>
          <a:custGeom>
            <a:avLst/>
            <a:gdLst>
              <a:gd name="connsiteX0" fmla="*/ 0 w 4673600"/>
              <a:gd name="connsiteY0" fmla="*/ 0 h 6646127"/>
              <a:gd name="connsiteX1" fmla="*/ 4673600 w 4673600"/>
              <a:gd name="connsiteY1" fmla="*/ 0 h 6646127"/>
              <a:gd name="connsiteX2" fmla="*/ 4673600 w 4673600"/>
              <a:gd name="connsiteY2" fmla="*/ 6646127 h 6646127"/>
              <a:gd name="connsiteX3" fmla="*/ 0 w 4673600"/>
              <a:gd name="connsiteY3" fmla="*/ 6646127 h 664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3600" h="6646127">
                <a:moveTo>
                  <a:pt x="0" y="0"/>
                </a:moveTo>
                <a:lnTo>
                  <a:pt x="4673600" y="0"/>
                </a:lnTo>
                <a:lnTo>
                  <a:pt x="4673600" y="6646127"/>
                </a:lnTo>
                <a:lnTo>
                  <a:pt x="0" y="66461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08F81-0C1E-4A0C-881C-176D71024F62}"/>
              </a:ext>
            </a:extLst>
          </p:cNvPr>
          <p:cNvSpPr txBox="1"/>
          <p:nvPr/>
        </p:nvSpPr>
        <p:spPr>
          <a:xfrm>
            <a:off x="542523" y="1861015"/>
            <a:ext cx="5697623" cy="20325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4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Etiam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interdum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quam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ac.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eros,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efficitur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posuere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Curabitur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ante et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accumsan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semper,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odio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purus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vehicula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at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massa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risus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libero. </a:t>
            </a:r>
          </a:p>
          <a:p>
            <a:pPr>
              <a:lnSpc>
                <a:spcPct val="120000"/>
              </a:lnSpc>
            </a:pPr>
            <a:r>
              <a:rPr lang="en-IN" sz="800" dirty="0">
                <a:solidFill>
                  <a:srgbClr val="000000"/>
                </a:solidFill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Nullam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vestibulum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nisl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ac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porta dui, in fermentum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odio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commodo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vitae. 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3CA3312-8B31-4247-96CE-135C4DF1C7B7}"/>
              </a:ext>
            </a:extLst>
          </p:cNvPr>
          <p:cNvSpPr txBox="1">
            <a:spLocks/>
          </p:cNvSpPr>
          <p:nvPr/>
        </p:nvSpPr>
        <p:spPr>
          <a:xfrm>
            <a:off x="456354" y="1562060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Sub Heading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A65A7-07E4-48D6-A8BB-0227B10D53D6}"/>
              </a:ext>
            </a:extLst>
          </p:cNvPr>
          <p:cNvSpPr txBox="1"/>
          <p:nvPr/>
        </p:nvSpPr>
        <p:spPr>
          <a:xfrm>
            <a:off x="533844" y="4193698"/>
            <a:ext cx="5562156" cy="16747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dictum, ac pulvinar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auctor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imperdiet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feugiat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vitae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sapien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Suspendisse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porta, auctor dui a,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dignissim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quam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Praesent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bibendum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facilisis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</a:rPr>
              <a:t>Nunc vestibulum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purus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leo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tristique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vulputat</a:t>
            </a:r>
            <a:endParaRPr lang="en-IN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394700-73B6-417F-BD59-44C4B475F418}"/>
              </a:ext>
            </a:extLst>
          </p:cNvPr>
          <p:cNvSpPr txBox="1">
            <a:spLocks/>
          </p:cNvSpPr>
          <p:nvPr/>
        </p:nvSpPr>
        <p:spPr>
          <a:xfrm>
            <a:off x="447675" y="3893559"/>
            <a:ext cx="6012392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Bullets Heading</a:t>
            </a:r>
            <a:endParaRPr lang="en-IN" sz="2000" dirty="0"/>
          </a:p>
        </p:txBody>
      </p:sp>
      <p:sp>
        <p:nvSpPr>
          <p:cNvPr id="13" name="Rectangle 12"/>
          <p:cNvSpPr/>
          <p:nvPr/>
        </p:nvSpPr>
        <p:spPr>
          <a:xfrm>
            <a:off x="7390296" y="1562060"/>
            <a:ext cx="144146" cy="3362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4220DB-519C-459E-8FA1-24B2F2744656}"/>
              </a:ext>
            </a:extLst>
          </p:cNvPr>
          <p:cNvSpPr txBox="1">
            <a:spLocks/>
          </p:cNvSpPr>
          <p:nvPr/>
        </p:nvSpPr>
        <p:spPr>
          <a:xfrm>
            <a:off x="652659" y="431833"/>
            <a:ext cx="4035457" cy="610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SLIDE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9" y="1317626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Sub Heading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02929" y="1717736"/>
            <a:ext cx="110838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200" dirty="0">
                <a:solidFill>
                  <a:srgbClr val="000000"/>
                </a:solidFill>
              </a:rPr>
              <a:t>Lorem ipsum </a:t>
            </a:r>
            <a:r>
              <a:rPr lang="en-IN" sz="1200" dirty="0" err="1">
                <a:solidFill>
                  <a:srgbClr val="000000"/>
                </a:solidFill>
              </a:rPr>
              <a:t>dolor</a:t>
            </a:r>
            <a:r>
              <a:rPr lang="en-IN" sz="1200" dirty="0">
                <a:solidFill>
                  <a:srgbClr val="000000"/>
                </a:solidFill>
              </a:rPr>
              <a:t> sit </a:t>
            </a:r>
            <a:r>
              <a:rPr lang="en-IN" sz="1200" dirty="0" err="1">
                <a:solidFill>
                  <a:srgbClr val="000000"/>
                </a:solidFill>
              </a:rPr>
              <a:t>amet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consectetur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adipiscing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elit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Etiam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elementum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sem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est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sed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interdum</a:t>
            </a:r>
            <a:r>
              <a:rPr lang="en-IN" sz="1200" dirty="0">
                <a:solidFill>
                  <a:srgbClr val="000000"/>
                </a:solidFill>
              </a:rPr>
              <a:t> quam </a:t>
            </a:r>
            <a:r>
              <a:rPr lang="en-IN" sz="1200" dirty="0" err="1">
                <a:solidFill>
                  <a:srgbClr val="000000"/>
                </a:solidFill>
              </a:rPr>
              <a:t>faucibus</a:t>
            </a:r>
            <a:r>
              <a:rPr lang="en-IN" sz="1200" dirty="0">
                <a:solidFill>
                  <a:srgbClr val="000000"/>
                </a:solidFill>
              </a:rPr>
              <a:t> ac. </a:t>
            </a:r>
            <a:r>
              <a:rPr lang="en-IN" sz="1200" dirty="0" err="1">
                <a:solidFill>
                  <a:srgbClr val="000000"/>
                </a:solidFill>
              </a:rPr>
              <a:t>Aliquam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condimentum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hendrerit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eros</a:t>
            </a:r>
            <a:r>
              <a:rPr lang="en-IN" sz="1200" dirty="0">
                <a:solidFill>
                  <a:srgbClr val="000000"/>
                </a:solidFill>
              </a:rPr>
              <a:t>, sit </a:t>
            </a:r>
            <a:r>
              <a:rPr lang="en-IN" sz="1200" dirty="0" err="1">
                <a:solidFill>
                  <a:srgbClr val="000000"/>
                </a:solidFill>
              </a:rPr>
              <a:t>amet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efficitur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diam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posuere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Curabitur</a:t>
            </a:r>
            <a:r>
              <a:rPr lang="en-IN" sz="1200" dirty="0">
                <a:solidFill>
                  <a:srgbClr val="000000"/>
                </a:solidFill>
              </a:rPr>
              <a:t> sit </a:t>
            </a:r>
            <a:r>
              <a:rPr lang="en-IN" sz="1200" dirty="0" err="1">
                <a:solidFill>
                  <a:srgbClr val="000000"/>
                </a:solidFill>
              </a:rPr>
              <a:t>amet</a:t>
            </a:r>
            <a:r>
              <a:rPr lang="en-IN" sz="1200" dirty="0">
                <a:solidFill>
                  <a:srgbClr val="000000"/>
                </a:solidFill>
              </a:rPr>
              <a:t> ante et </a:t>
            </a:r>
            <a:r>
              <a:rPr lang="en-IN" sz="1200" dirty="0" err="1">
                <a:solidFill>
                  <a:srgbClr val="000000"/>
                </a:solidFill>
              </a:rPr>
              <a:t>augue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venenatis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sagittis</a:t>
            </a:r>
            <a:r>
              <a:rPr lang="en-IN" sz="1200" dirty="0">
                <a:solidFill>
                  <a:srgbClr val="000000"/>
                </a:solidFill>
              </a:rPr>
              <a:t> non </a:t>
            </a:r>
            <a:r>
              <a:rPr lang="en-IN" sz="1200" dirty="0" err="1">
                <a:solidFill>
                  <a:srgbClr val="000000"/>
                </a:solidFill>
              </a:rPr>
              <a:t>nec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nunc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Morbi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accumsan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turpis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sagittis</a:t>
            </a:r>
            <a:r>
              <a:rPr lang="en-IN" sz="1200" dirty="0">
                <a:solidFill>
                  <a:srgbClr val="000000"/>
                </a:solidFill>
              </a:rPr>
              <a:t> semper, </a:t>
            </a:r>
            <a:r>
              <a:rPr lang="en-IN" sz="1200" dirty="0" err="1">
                <a:solidFill>
                  <a:srgbClr val="000000"/>
                </a:solidFill>
              </a:rPr>
              <a:t>odio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purus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vehicula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sem</a:t>
            </a:r>
            <a:r>
              <a:rPr lang="en-IN" sz="1200" dirty="0">
                <a:solidFill>
                  <a:srgbClr val="000000"/>
                </a:solidFill>
              </a:rPr>
              <a:t>, at </a:t>
            </a:r>
            <a:r>
              <a:rPr lang="en-IN" sz="1200" dirty="0" err="1">
                <a:solidFill>
                  <a:srgbClr val="000000"/>
                </a:solidFill>
              </a:rPr>
              <a:t>iaculis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massa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risus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</a:t>
            </a:r>
            <a:r>
              <a:rPr lang="en-IN" sz="1200" dirty="0">
                <a:solidFill>
                  <a:srgbClr val="000000"/>
                </a:solidFill>
              </a:rPr>
              <a:t> libero. </a:t>
            </a:r>
            <a:endParaRPr lang="en-IN" sz="12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IN" sz="1200" dirty="0" err="1">
                <a:solidFill>
                  <a:srgbClr val="000000"/>
                </a:solidFill>
              </a:rPr>
              <a:t>Nullam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vestibulum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nisl</a:t>
            </a:r>
            <a:r>
              <a:rPr lang="en-IN" sz="1200" dirty="0">
                <a:solidFill>
                  <a:srgbClr val="000000"/>
                </a:solidFill>
              </a:rPr>
              <a:t> ac </a:t>
            </a:r>
            <a:r>
              <a:rPr lang="en-IN" sz="1200" dirty="0" err="1">
                <a:solidFill>
                  <a:srgbClr val="000000"/>
                </a:solidFill>
              </a:rPr>
              <a:t>venenatis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blandit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Aliquam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euismod</a:t>
            </a:r>
            <a:r>
              <a:rPr lang="en-IN" sz="1200" dirty="0">
                <a:solidFill>
                  <a:srgbClr val="000000"/>
                </a:solidFill>
              </a:rPr>
              <a:t> porta dui, in </a:t>
            </a:r>
            <a:r>
              <a:rPr lang="en-IN" sz="1200" dirty="0" err="1">
                <a:solidFill>
                  <a:srgbClr val="000000"/>
                </a:solidFill>
              </a:rPr>
              <a:t>fermentum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odio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commodo</a:t>
            </a:r>
            <a:r>
              <a:rPr lang="en-IN" sz="1200" dirty="0">
                <a:solidFill>
                  <a:srgbClr val="000000"/>
                </a:solidFill>
              </a:rPr>
              <a:t> vitae. </a:t>
            </a:r>
            <a:r>
              <a:rPr lang="en-IN" sz="1200" dirty="0" err="1">
                <a:solidFill>
                  <a:srgbClr val="000000"/>
                </a:solidFill>
              </a:rPr>
              <a:t>Aliquam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erat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volutpat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Ut</a:t>
            </a:r>
            <a:r>
              <a:rPr lang="en-IN" sz="1200" dirty="0">
                <a:solidFill>
                  <a:srgbClr val="000000"/>
                </a:solidFill>
              </a:rPr>
              <a:t> at </a:t>
            </a:r>
            <a:r>
              <a:rPr lang="en-IN" sz="1200" dirty="0" err="1">
                <a:solidFill>
                  <a:srgbClr val="000000"/>
                </a:solidFill>
              </a:rPr>
              <a:t>leo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bibenduma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dapibus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felis</a:t>
            </a:r>
            <a:r>
              <a:rPr lang="en-IN" sz="1200" dirty="0">
                <a:solidFill>
                  <a:srgbClr val="000000"/>
                </a:solidFill>
              </a:rPr>
              <a:t> ac, </a:t>
            </a:r>
            <a:r>
              <a:rPr lang="en-IN" sz="1200" dirty="0" err="1">
                <a:solidFill>
                  <a:srgbClr val="000000"/>
                </a:solidFill>
              </a:rPr>
              <a:t>suscipit</a:t>
            </a:r>
            <a:r>
              <a:rPr lang="en-IN" sz="1200" dirty="0">
                <a:solidFill>
                  <a:srgbClr val="000000"/>
                </a:solidFill>
              </a:rPr>
              <a:t> sem. </a:t>
            </a:r>
            <a:r>
              <a:rPr lang="en-IN" sz="1200" dirty="0" err="1">
                <a:solidFill>
                  <a:srgbClr val="000000"/>
                </a:solidFill>
              </a:rPr>
              <a:t>Vestibulum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suscipit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leo</a:t>
            </a:r>
            <a:r>
              <a:rPr lang="en-IN" sz="1200" dirty="0">
                <a:solidFill>
                  <a:srgbClr val="000000"/>
                </a:solidFill>
              </a:rPr>
              <a:t> ac </a:t>
            </a:r>
            <a:r>
              <a:rPr lang="en-IN" sz="1200" dirty="0" err="1">
                <a:solidFill>
                  <a:srgbClr val="000000"/>
                </a:solidFill>
              </a:rPr>
              <a:t>placerat</a:t>
            </a:r>
            <a:r>
              <a:rPr lang="en-IN" sz="1200" dirty="0">
                <a:solidFill>
                  <a:srgbClr val="000000"/>
                </a:solidFill>
              </a:rPr>
              <a:t> tempus, </a:t>
            </a:r>
            <a:r>
              <a:rPr lang="en-IN" sz="1200" dirty="0" err="1">
                <a:solidFill>
                  <a:srgbClr val="000000"/>
                </a:solidFill>
              </a:rPr>
              <a:t>tellus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purus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auctor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elit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vel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pellentesque</a:t>
            </a:r>
            <a:r>
              <a:rPr lang="en-IN" sz="1200" dirty="0">
                <a:solidFill>
                  <a:srgbClr val="000000"/>
                </a:solidFill>
              </a:rPr>
              <a:t> quam </a:t>
            </a:r>
            <a:r>
              <a:rPr lang="en-IN" sz="1200" dirty="0" err="1">
                <a:solidFill>
                  <a:srgbClr val="000000"/>
                </a:solidFill>
              </a:rPr>
              <a:t>eros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tellus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Nulla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iaculis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nisl</a:t>
            </a:r>
            <a:r>
              <a:rPr lang="en-IN" sz="1200" dirty="0">
                <a:solidFill>
                  <a:srgbClr val="000000"/>
                </a:solidFill>
              </a:rPr>
              <a:t> vitae ipsum </a:t>
            </a:r>
            <a:r>
              <a:rPr lang="en-IN" sz="1200" dirty="0" err="1">
                <a:solidFill>
                  <a:srgbClr val="000000"/>
                </a:solidFill>
              </a:rPr>
              <a:t>egestas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iaculis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Donec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consectetur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varius</a:t>
            </a:r>
            <a:r>
              <a:rPr lang="en-IN" sz="1200" dirty="0">
                <a:solidFill>
                  <a:srgbClr val="000000"/>
                </a:solidFill>
              </a:rPr>
              <a:t> ante, et </a:t>
            </a:r>
            <a:r>
              <a:rPr lang="en-IN" sz="1200" dirty="0" err="1">
                <a:solidFill>
                  <a:srgbClr val="000000"/>
                </a:solidFill>
              </a:rPr>
              <a:t>mattis</a:t>
            </a:r>
            <a:r>
              <a:rPr lang="en-IN" sz="1200" dirty="0">
                <a:solidFill>
                  <a:srgbClr val="000000"/>
                </a:solidFill>
              </a:rPr>
              <a:t> magna </a:t>
            </a:r>
            <a:r>
              <a:rPr lang="en-IN" sz="1200" dirty="0" err="1">
                <a:solidFill>
                  <a:srgbClr val="000000"/>
                </a:solidFill>
              </a:rPr>
              <a:t>eleifend</a:t>
            </a:r>
            <a:r>
              <a:rPr lang="en-IN" sz="1200" dirty="0">
                <a:solidFill>
                  <a:srgbClr val="000000"/>
                </a:solidFill>
              </a:rPr>
              <a:t> sed. </a:t>
            </a:r>
            <a:r>
              <a:rPr lang="en-IN" sz="1200" dirty="0" err="1">
                <a:solidFill>
                  <a:srgbClr val="000000"/>
                </a:solidFill>
              </a:rPr>
              <a:t>Fusce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dapibus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rhoncus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elit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717" y="3539774"/>
            <a:ext cx="10208248" cy="1379698"/>
            <a:chOff x="870886" y="3423447"/>
            <a:chExt cx="10388025" cy="1403996"/>
          </a:xfrm>
        </p:grpSpPr>
        <p:sp>
          <p:nvSpPr>
            <p:cNvPr id="10" name="Right Arrow 6"/>
            <p:cNvSpPr/>
            <p:nvPr/>
          </p:nvSpPr>
          <p:spPr>
            <a:xfrm>
              <a:off x="8339248" y="3423447"/>
              <a:ext cx="2919663" cy="1395343"/>
            </a:xfrm>
            <a:custGeom>
              <a:avLst/>
              <a:gdLst>
                <a:gd name="connsiteX0" fmla="*/ 0 w 2919663"/>
                <a:gd name="connsiteY0" fmla="*/ 248653 h 994611"/>
                <a:gd name="connsiteX1" fmla="*/ 2422358 w 2919663"/>
                <a:gd name="connsiteY1" fmla="*/ 248653 h 994611"/>
                <a:gd name="connsiteX2" fmla="*/ 2422358 w 2919663"/>
                <a:gd name="connsiteY2" fmla="*/ 0 h 994611"/>
                <a:gd name="connsiteX3" fmla="*/ 2919663 w 2919663"/>
                <a:gd name="connsiteY3" fmla="*/ 497306 h 994611"/>
                <a:gd name="connsiteX4" fmla="*/ 2422358 w 2919663"/>
                <a:gd name="connsiteY4" fmla="*/ 994611 h 994611"/>
                <a:gd name="connsiteX5" fmla="*/ 2422358 w 2919663"/>
                <a:gd name="connsiteY5" fmla="*/ 745958 h 994611"/>
                <a:gd name="connsiteX6" fmla="*/ 0 w 2919663"/>
                <a:gd name="connsiteY6" fmla="*/ 745958 h 994611"/>
                <a:gd name="connsiteX7" fmla="*/ 0 w 2919663"/>
                <a:gd name="connsiteY7" fmla="*/ 248653 h 994611"/>
                <a:gd name="connsiteX0" fmla="*/ 0 w 2919663"/>
                <a:gd name="connsiteY0" fmla="*/ 438090 h 1184048"/>
                <a:gd name="connsiteX1" fmla="*/ 2422358 w 2919663"/>
                <a:gd name="connsiteY1" fmla="*/ 438090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0 w 2919663"/>
                <a:gd name="connsiteY7" fmla="*/ 438090 h 1184048"/>
                <a:gd name="connsiteX0" fmla="*/ 0 w 2919663"/>
                <a:gd name="connsiteY0" fmla="*/ 438090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0 w 2919663"/>
                <a:gd name="connsiteY7" fmla="*/ 438090 h 1184048"/>
                <a:gd name="connsiteX0" fmla="*/ 10929 w 2919663"/>
                <a:gd name="connsiteY0" fmla="*/ 314227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10929 w 2919663"/>
                <a:gd name="connsiteY7" fmla="*/ 314227 h 1184048"/>
                <a:gd name="connsiteX0" fmla="*/ 10929 w 2919663"/>
                <a:gd name="connsiteY0" fmla="*/ 314227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1084759 h 1184048"/>
                <a:gd name="connsiteX7" fmla="*/ 10929 w 2919663"/>
                <a:gd name="connsiteY7" fmla="*/ 314227 h 1184048"/>
                <a:gd name="connsiteX0" fmla="*/ 10929 w 2919663"/>
                <a:gd name="connsiteY0" fmla="*/ 314227 h 1395343"/>
                <a:gd name="connsiteX1" fmla="*/ 2393214 w 2919663"/>
                <a:gd name="connsiteY1" fmla="*/ 325156 h 1395343"/>
                <a:gd name="connsiteX2" fmla="*/ 2400500 w 2919663"/>
                <a:gd name="connsiteY2" fmla="*/ 0 h 1395343"/>
                <a:gd name="connsiteX3" fmla="*/ 2919663 w 2919663"/>
                <a:gd name="connsiteY3" fmla="*/ 686743 h 1395343"/>
                <a:gd name="connsiteX4" fmla="*/ 2411429 w 2919663"/>
                <a:gd name="connsiteY4" fmla="*/ 1395343 h 1395343"/>
                <a:gd name="connsiteX5" fmla="*/ 2422358 w 2919663"/>
                <a:gd name="connsiteY5" fmla="*/ 935395 h 1395343"/>
                <a:gd name="connsiteX6" fmla="*/ 0 w 2919663"/>
                <a:gd name="connsiteY6" fmla="*/ 1084759 h 1395343"/>
                <a:gd name="connsiteX7" fmla="*/ 10929 w 2919663"/>
                <a:gd name="connsiteY7" fmla="*/ 314227 h 1395343"/>
                <a:gd name="connsiteX0" fmla="*/ 10929 w 2919663"/>
                <a:gd name="connsiteY0" fmla="*/ 314227 h 1395343"/>
                <a:gd name="connsiteX1" fmla="*/ 2393214 w 2919663"/>
                <a:gd name="connsiteY1" fmla="*/ 325156 h 1395343"/>
                <a:gd name="connsiteX2" fmla="*/ 2400500 w 2919663"/>
                <a:gd name="connsiteY2" fmla="*/ 0 h 1395343"/>
                <a:gd name="connsiteX3" fmla="*/ 2919663 w 2919663"/>
                <a:gd name="connsiteY3" fmla="*/ 686743 h 1395343"/>
                <a:gd name="connsiteX4" fmla="*/ 2411429 w 2919663"/>
                <a:gd name="connsiteY4" fmla="*/ 1395343 h 1395343"/>
                <a:gd name="connsiteX5" fmla="*/ 2407786 w 2919663"/>
                <a:gd name="connsiteY5" fmla="*/ 1084759 h 1395343"/>
                <a:gd name="connsiteX6" fmla="*/ 0 w 2919663"/>
                <a:gd name="connsiteY6" fmla="*/ 1084759 h 1395343"/>
                <a:gd name="connsiteX7" fmla="*/ 10929 w 2919663"/>
                <a:gd name="connsiteY7" fmla="*/ 314227 h 13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9663" h="1395343">
                  <a:moveTo>
                    <a:pt x="10929" y="314227"/>
                  </a:moveTo>
                  <a:lnTo>
                    <a:pt x="2393214" y="325156"/>
                  </a:lnTo>
                  <a:lnTo>
                    <a:pt x="2400500" y="0"/>
                  </a:lnTo>
                  <a:lnTo>
                    <a:pt x="2919663" y="686743"/>
                  </a:lnTo>
                  <a:lnTo>
                    <a:pt x="2411429" y="1395343"/>
                  </a:lnTo>
                  <a:cubicBezTo>
                    <a:pt x="2410215" y="1291815"/>
                    <a:pt x="2409000" y="1188287"/>
                    <a:pt x="2407786" y="1084759"/>
                  </a:cubicBezTo>
                  <a:lnTo>
                    <a:pt x="0" y="1084759"/>
                  </a:lnTo>
                  <a:lnTo>
                    <a:pt x="10929" y="314227"/>
                  </a:lnTo>
                  <a:close/>
                </a:path>
              </a:pathLst>
            </a:custGeom>
            <a:solidFill>
              <a:srgbClr val="F36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5861986" y="3432099"/>
              <a:ext cx="2919663" cy="1395343"/>
            </a:xfrm>
            <a:custGeom>
              <a:avLst/>
              <a:gdLst>
                <a:gd name="connsiteX0" fmla="*/ 0 w 2919663"/>
                <a:gd name="connsiteY0" fmla="*/ 248653 h 994611"/>
                <a:gd name="connsiteX1" fmla="*/ 2422358 w 2919663"/>
                <a:gd name="connsiteY1" fmla="*/ 248653 h 994611"/>
                <a:gd name="connsiteX2" fmla="*/ 2422358 w 2919663"/>
                <a:gd name="connsiteY2" fmla="*/ 0 h 994611"/>
                <a:gd name="connsiteX3" fmla="*/ 2919663 w 2919663"/>
                <a:gd name="connsiteY3" fmla="*/ 497306 h 994611"/>
                <a:gd name="connsiteX4" fmla="*/ 2422358 w 2919663"/>
                <a:gd name="connsiteY4" fmla="*/ 994611 h 994611"/>
                <a:gd name="connsiteX5" fmla="*/ 2422358 w 2919663"/>
                <a:gd name="connsiteY5" fmla="*/ 745958 h 994611"/>
                <a:gd name="connsiteX6" fmla="*/ 0 w 2919663"/>
                <a:gd name="connsiteY6" fmla="*/ 745958 h 994611"/>
                <a:gd name="connsiteX7" fmla="*/ 0 w 2919663"/>
                <a:gd name="connsiteY7" fmla="*/ 248653 h 994611"/>
                <a:gd name="connsiteX0" fmla="*/ 0 w 2919663"/>
                <a:gd name="connsiteY0" fmla="*/ 438090 h 1184048"/>
                <a:gd name="connsiteX1" fmla="*/ 2422358 w 2919663"/>
                <a:gd name="connsiteY1" fmla="*/ 438090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0 w 2919663"/>
                <a:gd name="connsiteY7" fmla="*/ 438090 h 1184048"/>
                <a:gd name="connsiteX0" fmla="*/ 0 w 2919663"/>
                <a:gd name="connsiteY0" fmla="*/ 438090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0 w 2919663"/>
                <a:gd name="connsiteY7" fmla="*/ 438090 h 1184048"/>
                <a:gd name="connsiteX0" fmla="*/ 10929 w 2919663"/>
                <a:gd name="connsiteY0" fmla="*/ 314227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10929 w 2919663"/>
                <a:gd name="connsiteY7" fmla="*/ 314227 h 1184048"/>
                <a:gd name="connsiteX0" fmla="*/ 10929 w 2919663"/>
                <a:gd name="connsiteY0" fmla="*/ 314227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1084759 h 1184048"/>
                <a:gd name="connsiteX7" fmla="*/ 10929 w 2919663"/>
                <a:gd name="connsiteY7" fmla="*/ 314227 h 1184048"/>
                <a:gd name="connsiteX0" fmla="*/ 10929 w 2919663"/>
                <a:gd name="connsiteY0" fmla="*/ 314227 h 1395343"/>
                <a:gd name="connsiteX1" fmla="*/ 2393214 w 2919663"/>
                <a:gd name="connsiteY1" fmla="*/ 325156 h 1395343"/>
                <a:gd name="connsiteX2" fmla="*/ 2400500 w 2919663"/>
                <a:gd name="connsiteY2" fmla="*/ 0 h 1395343"/>
                <a:gd name="connsiteX3" fmla="*/ 2919663 w 2919663"/>
                <a:gd name="connsiteY3" fmla="*/ 686743 h 1395343"/>
                <a:gd name="connsiteX4" fmla="*/ 2411429 w 2919663"/>
                <a:gd name="connsiteY4" fmla="*/ 1395343 h 1395343"/>
                <a:gd name="connsiteX5" fmla="*/ 2422358 w 2919663"/>
                <a:gd name="connsiteY5" fmla="*/ 935395 h 1395343"/>
                <a:gd name="connsiteX6" fmla="*/ 0 w 2919663"/>
                <a:gd name="connsiteY6" fmla="*/ 1084759 h 1395343"/>
                <a:gd name="connsiteX7" fmla="*/ 10929 w 2919663"/>
                <a:gd name="connsiteY7" fmla="*/ 314227 h 1395343"/>
                <a:gd name="connsiteX0" fmla="*/ 10929 w 2919663"/>
                <a:gd name="connsiteY0" fmla="*/ 314227 h 1395343"/>
                <a:gd name="connsiteX1" fmla="*/ 2393214 w 2919663"/>
                <a:gd name="connsiteY1" fmla="*/ 325156 h 1395343"/>
                <a:gd name="connsiteX2" fmla="*/ 2400500 w 2919663"/>
                <a:gd name="connsiteY2" fmla="*/ 0 h 1395343"/>
                <a:gd name="connsiteX3" fmla="*/ 2919663 w 2919663"/>
                <a:gd name="connsiteY3" fmla="*/ 686743 h 1395343"/>
                <a:gd name="connsiteX4" fmla="*/ 2411429 w 2919663"/>
                <a:gd name="connsiteY4" fmla="*/ 1395343 h 1395343"/>
                <a:gd name="connsiteX5" fmla="*/ 2407786 w 2919663"/>
                <a:gd name="connsiteY5" fmla="*/ 1084759 h 1395343"/>
                <a:gd name="connsiteX6" fmla="*/ 0 w 2919663"/>
                <a:gd name="connsiteY6" fmla="*/ 1084759 h 1395343"/>
                <a:gd name="connsiteX7" fmla="*/ 10929 w 2919663"/>
                <a:gd name="connsiteY7" fmla="*/ 314227 h 13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9663" h="1395343">
                  <a:moveTo>
                    <a:pt x="10929" y="314227"/>
                  </a:moveTo>
                  <a:lnTo>
                    <a:pt x="2393214" y="325156"/>
                  </a:lnTo>
                  <a:lnTo>
                    <a:pt x="2400500" y="0"/>
                  </a:lnTo>
                  <a:lnTo>
                    <a:pt x="2919663" y="686743"/>
                  </a:lnTo>
                  <a:lnTo>
                    <a:pt x="2411429" y="1395343"/>
                  </a:lnTo>
                  <a:cubicBezTo>
                    <a:pt x="2410215" y="1291815"/>
                    <a:pt x="2409000" y="1188287"/>
                    <a:pt x="2407786" y="1084759"/>
                  </a:cubicBezTo>
                  <a:lnTo>
                    <a:pt x="0" y="1084759"/>
                  </a:lnTo>
                  <a:lnTo>
                    <a:pt x="10929" y="314227"/>
                  </a:lnTo>
                  <a:close/>
                </a:path>
              </a:pathLst>
            </a:custGeom>
            <a:solidFill>
              <a:srgbClr val="F47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6"/>
            <p:cNvSpPr/>
            <p:nvPr/>
          </p:nvSpPr>
          <p:spPr>
            <a:xfrm>
              <a:off x="3366436" y="3432099"/>
              <a:ext cx="2919663" cy="1395343"/>
            </a:xfrm>
            <a:custGeom>
              <a:avLst/>
              <a:gdLst>
                <a:gd name="connsiteX0" fmla="*/ 0 w 2919663"/>
                <a:gd name="connsiteY0" fmla="*/ 248653 h 994611"/>
                <a:gd name="connsiteX1" fmla="*/ 2422358 w 2919663"/>
                <a:gd name="connsiteY1" fmla="*/ 248653 h 994611"/>
                <a:gd name="connsiteX2" fmla="*/ 2422358 w 2919663"/>
                <a:gd name="connsiteY2" fmla="*/ 0 h 994611"/>
                <a:gd name="connsiteX3" fmla="*/ 2919663 w 2919663"/>
                <a:gd name="connsiteY3" fmla="*/ 497306 h 994611"/>
                <a:gd name="connsiteX4" fmla="*/ 2422358 w 2919663"/>
                <a:gd name="connsiteY4" fmla="*/ 994611 h 994611"/>
                <a:gd name="connsiteX5" fmla="*/ 2422358 w 2919663"/>
                <a:gd name="connsiteY5" fmla="*/ 745958 h 994611"/>
                <a:gd name="connsiteX6" fmla="*/ 0 w 2919663"/>
                <a:gd name="connsiteY6" fmla="*/ 745958 h 994611"/>
                <a:gd name="connsiteX7" fmla="*/ 0 w 2919663"/>
                <a:gd name="connsiteY7" fmla="*/ 248653 h 994611"/>
                <a:gd name="connsiteX0" fmla="*/ 0 w 2919663"/>
                <a:gd name="connsiteY0" fmla="*/ 438090 h 1184048"/>
                <a:gd name="connsiteX1" fmla="*/ 2422358 w 2919663"/>
                <a:gd name="connsiteY1" fmla="*/ 438090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0 w 2919663"/>
                <a:gd name="connsiteY7" fmla="*/ 438090 h 1184048"/>
                <a:gd name="connsiteX0" fmla="*/ 0 w 2919663"/>
                <a:gd name="connsiteY0" fmla="*/ 438090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0 w 2919663"/>
                <a:gd name="connsiteY7" fmla="*/ 438090 h 1184048"/>
                <a:gd name="connsiteX0" fmla="*/ 10929 w 2919663"/>
                <a:gd name="connsiteY0" fmla="*/ 314227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10929 w 2919663"/>
                <a:gd name="connsiteY7" fmla="*/ 314227 h 1184048"/>
                <a:gd name="connsiteX0" fmla="*/ 10929 w 2919663"/>
                <a:gd name="connsiteY0" fmla="*/ 314227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1084759 h 1184048"/>
                <a:gd name="connsiteX7" fmla="*/ 10929 w 2919663"/>
                <a:gd name="connsiteY7" fmla="*/ 314227 h 1184048"/>
                <a:gd name="connsiteX0" fmla="*/ 10929 w 2919663"/>
                <a:gd name="connsiteY0" fmla="*/ 314227 h 1395343"/>
                <a:gd name="connsiteX1" fmla="*/ 2393214 w 2919663"/>
                <a:gd name="connsiteY1" fmla="*/ 325156 h 1395343"/>
                <a:gd name="connsiteX2" fmla="*/ 2400500 w 2919663"/>
                <a:gd name="connsiteY2" fmla="*/ 0 h 1395343"/>
                <a:gd name="connsiteX3" fmla="*/ 2919663 w 2919663"/>
                <a:gd name="connsiteY3" fmla="*/ 686743 h 1395343"/>
                <a:gd name="connsiteX4" fmla="*/ 2411429 w 2919663"/>
                <a:gd name="connsiteY4" fmla="*/ 1395343 h 1395343"/>
                <a:gd name="connsiteX5" fmla="*/ 2422358 w 2919663"/>
                <a:gd name="connsiteY5" fmla="*/ 935395 h 1395343"/>
                <a:gd name="connsiteX6" fmla="*/ 0 w 2919663"/>
                <a:gd name="connsiteY6" fmla="*/ 1084759 h 1395343"/>
                <a:gd name="connsiteX7" fmla="*/ 10929 w 2919663"/>
                <a:gd name="connsiteY7" fmla="*/ 314227 h 1395343"/>
                <a:gd name="connsiteX0" fmla="*/ 10929 w 2919663"/>
                <a:gd name="connsiteY0" fmla="*/ 314227 h 1395343"/>
                <a:gd name="connsiteX1" fmla="*/ 2393214 w 2919663"/>
                <a:gd name="connsiteY1" fmla="*/ 325156 h 1395343"/>
                <a:gd name="connsiteX2" fmla="*/ 2400500 w 2919663"/>
                <a:gd name="connsiteY2" fmla="*/ 0 h 1395343"/>
                <a:gd name="connsiteX3" fmla="*/ 2919663 w 2919663"/>
                <a:gd name="connsiteY3" fmla="*/ 686743 h 1395343"/>
                <a:gd name="connsiteX4" fmla="*/ 2411429 w 2919663"/>
                <a:gd name="connsiteY4" fmla="*/ 1395343 h 1395343"/>
                <a:gd name="connsiteX5" fmla="*/ 2407786 w 2919663"/>
                <a:gd name="connsiteY5" fmla="*/ 1084759 h 1395343"/>
                <a:gd name="connsiteX6" fmla="*/ 0 w 2919663"/>
                <a:gd name="connsiteY6" fmla="*/ 1084759 h 1395343"/>
                <a:gd name="connsiteX7" fmla="*/ 10929 w 2919663"/>
                <a:gd name="connsiteY7" fmla="*/ 314227 h 13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9663" h="1395343">
                  <a:moveTo>
                    <a:pt x="10929" y="314227"/>
                  </a:moveTo>
                  <a:lnTo>
                    <a:pt x="2393214" y="325156"/>
                  </a:lnTo>
                  <a:lnTo>
                    <a:pt x="2400500" y="0"/>
                  </a:lnTo>
                  <a:lnTo>
                    <a:pt x="2919663" y="686743"/>
                  </a:lnTo>
                  <a:lnTo>
                    <a:pt x="2411429" y="1395343"/>
                  </a:lnTo>
                  <a:cubicBezTo>
                    <a:pt x="2410215" y="1291815"/>
                    <a:pt x="2409000" y="1188287"/>
                    <a:pt x="2407786" y="1084759"/>
                  </a:cubicBezTo>
                  <a:lnTo>
                    <a:pt x="0" y="1084759"/>
                  </a:lnTo>
                  <a:lnTo>
                    <a:pt x="10929" y="314227"/>
                  </a:lnTo>
                  <a:close/>
                </a:path>
              </a:pathLst>
            </a:custGeom>
            <a:solidFill>
              <a:srgbClr val="F89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70886" y="3432100"/>
              <a:ext cx="2919663" cy="1395343"/>
            </a:xfrm>
            <a:custGeom>
              <a:avLst/>
              <a:gdLst>
                <a:gd name="connsiteX0" fmla="*/ 0 w 2919663"/>
                <a:gd name="connsiteY0" fmla="*/ 248653 h 994611"/>
                <a:gd name="connsiteX1" fmla="*/ 2422358 w 2919663"/>
                <a:gd name="connsiteY1" fmla="*/ 248653 h 994611"/>
                <a:gd name="connsiteX2" fmla="*/ 2422358 w 2919663"/>
                <a:gd name="connsiteY2" fmla="*/ 0 h 994611"/>
                <a:gd name="connsiteX3" fmla="*/ 2919663 w 2919663"/>
                <a:gd name="connsiteY3" fmla="*/ 497306 h 994611"/>
                <a:gd name="connsiteX4" fmla="*/ 2422358 w 2919663"/>
                <a:gd name="connsiteY4" fmla="*/ 994611 h 994611"/>
                <a:gd name="connsiteX5" fmla="*/ 2422358 w 2919663"/>
                <a:gd name="connsiteY5" fmla="*/ 745958 h 994611"/>
                <a:gd name="connsiteX6" fmla="*/ 0 w 2919663"/>
                <a:gd name="connsiteY6" fmla="*/ 745958 h 994611"/>
                <a:gd name="connsiteX7" fmla="*/ 0 w 2919663"/>
                <a:gd name="connsiteY7" fmla="*/ 248653 h 994611"/>
                <a:gd name="connsiteX0" fmla="*/ 0 w 2919663"/>
                <a:gd name="connsiteY0" fmla="*/ 438090 h 1184048"/>
                <a:gd name="connsiteX1" fmla="*/ 2422358 w 2919663"/>
                <a:gd name="connsiteY1" fmla="*/ 438090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0 w 2919663"/>
                <a:gd name="connsiteY7" fmla="*/ 438090 h 1184048"/>
                <a:gd name="connsiteX0" fmla="*/ 0 w 2919663"/>
                <a:gd name="connsiteY0" fmla="*/ 438090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0 w 2919663"/>
                <a:gd name="connsiteY7" fmla="*/ 438090 h 1184048"/>
                <a:gd name="connsiteX0" fmla="*/ 10929 w 2919663"/>
                <a:gd name="connsiteY0" fmla="*/ 314227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935395 h 1184048"/>
                <a:gd name="connsiteX7" fmla="*/ 10929 w 2919663"/>
                <a:gd name="connsiteY7" fmla="*/ 314227 h 1184048"/>
                <a:gd name="connsiteX0" fmla="*/ 10929 w 2919663"/>
                <a:gd name="connsiteY0" fmla="*/ 314227 h 1184048"/>
                <a:gd name="connsiteX1" fmla="*/ 2393214 w 2919663"/>
                <a:gd name="connsiteY1" fmla="*/ 325156 h 1184048"/>
                <a:gd name="connsiteX2" fmla="*/ 2400500 w 2919663"/>
                <a:gd name="connsiteY2" fmla="*/ 0 h 1184048"/>
                <a:gd name="connsiteX3" fmla="*/ 2919663 w 2919663"/>
                <a:gd name="connsiteY3" fmla="*/ 686743 h 1184048"/>
                <a:gd name="connsiteX4" fmla="*/ 2422358 w 2919663"/>
                <a:gd name="connsiteY4" fmla="*/ 1184048 h 1184048"/>
                <a:gd name="connsiteX5" fmla="*/ 2422358 w 2919663"/>
                <a:gd name="connsiteY5" fmla="*/ 935395 h 1184048"/>
                <a:gd name="connsiteX6" fmla="*/ 0 w 2919663"/>
                <a:gd name="connsiteY6" fmla="*/ 1084759 h 1184048"/>
                <a:gd name="connsiteX7" fmla="*/ 10929 w 2919663"/>
                <a:gd name="connsiteY7" fmla="*/ 314227 h 1184048"/>
                <a:gd name="connsiteX0" fmla="*/ 10929 w 2919663"/>
                <a:gd name="connsiteY0" fmla="*/ 314227 h 1395343"/>
                <a:gd name="connsiteX1" fmla="*/ 2393214 w 2919663"/>
                <a:gd name="connsiteY1" fmla="*/ 325156 h 1395343"/>
                <a:gd name="connsiteX2" fmla="*/ 2400500 w 2919663"/>
                <a:gd name="connsiteY2" fmla="*/ 0 h 1395343"/>
                <a:gd name="connsiteX3" fmla="*/ 2919663 w 2919663"/>
                <a:gd name="connsiteY3" fmla="*/ 686743 h 1395343"/>
                <a:gd name="connsiteX4" fmla="*/ 2411429 w 2919663"/>
                <a:gd name="connsiteY4" fmla="*/ 1395343 h 1395343"/>
                <a:gd name="connsiteX5" fmla="*/ 2422358 w 2919663"/>
                <a:gd name="connsiteY5" fmla="*/ 935395 h 1395343"/>
                <a:gd name="connsiteX6" fmla="*/ 0 w 2919663"/>
                <a:gd name="connsiteY6" fmla="*/ 1084759 h 1395343"/>
                <a:gd name="connsiteX7" fmla="*/ 10929 w 2919663"/>
                <a:gd name="connsiteY7" fmla="*/ 314227 h 1395343"/>
                <a:gd name="connsiteX0" fmla="*/ 10929 w 2919663"/>
                <a:gd name="connsiteY0" fmla="*/ 314227 h 1395343"/>
                <a:gd name="connsiteX1" fmla="*/ 2393214 w 2919663"/>
                <a:gd name="connsiteY1" fmla="*/ 325156 h 1395343"/>
                <a:gd name="connsiteX2" fmla="*/ 2400500 w 2919663"/>
                <a:gd name="connsiteY2" fmla="*/ 0 h 1395343"/>
                <a:gd name="connsiteX3" fmla="*/ 2919663 w 2919663"/>
                <a:gd name="connsiteY3" fmla="*/ 686743 h 1395343"/>
                <a:gd name="connsiteX4" fmla="*/ 2411429 w 2919663"/>
                <a:gd name="connsiteY4" fmla="*/ 1395343 h 1395343"/>
                <a:gd name="connsiteX5" fmla="*/ 2407786 w 2919663"/>
                <a:gd name="connsiteY5" fmla="*/ 1084759 h 1395343"/>
                <a:gd name="connsiteX6" fmla="*/ 0 w 2919663"/>
                <a:gd name="connsiteY6" fmla="*/ 1084759 h 1395343"/>
                <a:gd name="connsiteX7" fmla="*/ 10929 w 2919663"/>
                <a:gd name="connsiteY7" fmla="*/ 314227 h 13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9663" h="1395343">
                  <a:moveTo>
                    <a:pt x="10929" y="314227"/>
                  </a:moveTo>
                  <a:lnTo>
                    <a:pt x="2393214" y="325156"/>
                  </a:lnTo>
                  <a:lnTo>
                    <a:pt x="2400500" y="0"/>
                  </a:lnTo>
                  <a:lnTo>
                    <a:pt x="2919663" y="686743"/>
                  </a:lnTo>
                  <a:lnTo>
                    <a:pt x="2411429" y="1395343"/>
                  </a:lnTo>
                  <a:cubicBezTo>
                    <a:pt x="2410215" y="1291815"/>
                    <a:pt x="2409000" y="1188287"/>
                    <a:pt x="2407786" y="1084759"/>
                  </a:cubicBezTo>
                  <a:lnTo>
                    <a:pt x="0" y="1084759"/>
                  </a:lnTo>
                  <a:lnTo>
                    <a:pt x="10929" y="314227"/>
                  </a:lnTo>
                  <a:close/>
                </a:path>
              </a:pathLst>
            </a:custGeom>
            <a:solidFill>
              <a:srgbClr val="F9A9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" y="2870"/>
            <a:ext cx="12188079" cy="68551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0727" y="5065354"/>
            <a:ext cx="2610056" cy="110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400" b="1" i="0" dirty="0" smtClean="0">
                <a:effectLst/>
              </a:rPr>
              <a:t>Lorem ipsum </a:t>
            </a:r>
            <a:r>
              <a:rPr lang="en-IN" sz="1400" b="1" i="0" dirty="0" err="1" smtClean="0">
                <a:effectLst/>
              </a:rPr>
              <a:t>dolor</a:t>
            </a:r>
            <a:r>
              <a:rPr lang="en-IN" sz="1400" b="1" i="0" dirty="0" smtClean="0">
                <a:effectLst/>
              </a:rPr>
              <a:t> sit </a:t>
            </a:r>
            <a:r>
              <a:rPr lang="en-IN" sz="1400" b="1" i="0" dirty="0" err="1" smtClean="0">
                <a:effectLst/>
              </a:rPr>
              <a:t>amet</a:t>
            </a:r>
            <a:endParaRPr lang="en-IN" sz="1400" b="1" dirty="0" smtClean="0"/>
          </a:p>
          <a:p>
            <a:pPr>
              <a:lnSpc>
                <a:spcPct val="120000"/>
              </a:lnSpc>
            </a:pPr>
            <a:r>
              <a:rPr lang="en-IN" sz="1400" dirty="0" err="1"/>
              <a:t>consectetur</a:t>
            </a:r>
            <a:r>
              <a:rPr lang="en-IN" sz="1400" dirty="0"/>
              <a:t> </a:t>
            </a:r>
            <a:r>
              <a:rPr lang="en-IN" sz="1400" dirty="0" err="1"/>
              <a:t>adipiscing</a:t>
            </a:r>
            <a:r>
              <a:rPr lang="en-IN" sz="1400" dirty="0"/>
              <a:t> </a:t>
            </a:r>
            <a:r>
              <a:rPr lang="en-IN" sz="1400" dirty="0" err="1"/>
              <a:t>elit</a:t>
            </a:r>
            <a:r>
              <a:rPr lang="en-IN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sz="1400" dirty="0" smtClean="0"/>
              <a:t> </a:t>
            </a:r>
            <a:r>
              <a:rPr lang="en-IN" sz="1400" dirty="0" err="1"/>
              <a:t>Etiam</a:t>
            </a:r>
            <a:r>
              <a:rPr lang="en-IN" sz="1400" dirty="0"/>
              <a:t> </a:t>
            </a:r>
            <a:r>
              <a:rPr lang="en-IN" sz="1400" dirty="0" err="1"/>
              <a:t>elementum</a:t>
            </a:r>
            <a:r>
              <a:rPr lang="en-IN" sz="1400" dirty="0"/>
              <a:t> </a:t>
            </a:r>
            <a:r>
              <a:rPr lang="en-IN" sz="1400" dirty="0" err="1"/>
              <a:t>sem</a:t>
            </a:r>
            <a:r>
              <a:rPr lang="en-IN" sz="1400" dirty="0"/>
              <a:t> </a:t>
            </a:r>
            <a:r>
              <a:rPr lang="en-IN" sz="1400" dirty="0" err="1"/>
              <a:t>est</a:t>
            </a:r>
            <a:r>
              <a:rPr lang="en-IN" sz="14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IN" sz="1400" dirty="0" smtClean="0"/>
              <a:t> </a:t>
            </a:r>
            <a:r>
              <a:rPr lang="en-IN" sz="1400" dirty="0" err="1"/>
              <a:t>sed</a:t>
            </a:r>
            <a:r>
              <a:rPr lang="en-IN" sz="1400" dirty="0"/>
              <a:t> </a:t>
            </a:r>
            <a:r>
              <a:rPr lang="en-IN" sz="1400" dirty="0" err="1"/>
              <a:t>interdum</a:t>
            </a:r>
            <a:r>
              <a:rPr lang="en-IN" sz="1400" dirty="0"/>
              <a:t> quam </a:t>
            </a:r>
            <a:r>
              <a:rPr lang="en-IN" sz="1400" dirty="0" err="1"/>
              <a:t>faucibus</a:t>
            </a:r>
            <a:r>
              <a:rPr lang="en-IN" sz="1400" dirty="0"/>
              <a:t> ac.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1218" y="5065354"/>
            <a:ext cx="2610056" cy="110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400" b="1" i="0" dirty="0" smtClean="0">
                <a:effectLst/>
              </a:rPr>
              <a:t>Lorem ipsum </a:t>
            </a:r>
            <a:r>
              <a:rPr lang="en-IN" sz="1400" b="1" i="0" dirty="0" err="1" smtClean="0">
                <a:effectLst/>
              </a:rPr>
              <a:t>dolor</a:t>
            </a:r>
            <a:r>
              <a:rPr lang="en-IN" sz="1400" b="1" i="0" dirty="0" smtClean="0">
                <a:effectLst/>
              </a:rPr>
              <a:t> sit </a:t>
            </a:r>
            <a:r>
              <a:rPr lang="en-IN" sz="1400" b="1" i="0" dirty="0" err="1" smtClean="0">
                <a:effectLst/>
              </a:rPr>
              <a:t>amet</a:t>
            </a:r>
            <a:endParaRPr lang="en-IN" sz="1400" b="1" dirty="0" smtClean="0"/>
          </a:p>
          <a:p>
            <a:pPr>
              <a:lnSpc>
                <a:spcPct val="120000"/>
              </a:lnSpc>
            </a:pPr>
            <a:r>
              <a:rPr lang="en-IN" sz="1400" dirty="0" err="1"/>
              <a:t>consectetur</a:t>
            </a:r>
            <a:r>
              <a:rPr lang="en-IN" sz="1400" dirty="0"/>
              <a:t> </a:t>
            </a:r>
            <a:r>
              <a:rPr lang="en-IN" sz="1400" dirty="0" err="1"/>
              <a:t>adipiscing</a:t>
            </a:r>
            <a:r>
              <a:rPr lang="en-IN" sz="1400" dirty="0"/>
              <a:t> </a:t>
            </a:r>
            <a:r>
              <a:rPr lang="en-IN" sz="1400" dirty="0" err="1"/>
              <a:t>elit</a:t>
            </a:r>
            <a:r>
              <a:rPr lang="en-IN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sz="1400" dirty="0" smtClean="0"/>
              <a:t> </a:t>
            </a:r>
            <a:r>
              <a:rPr lang="en-IN" sz="1400" dirty="0" err="1"/>
              <a:t>Etiam</a:t>
            </a:r>
            <a:r>
              <a:rPr lang="en-IN" sz="1400" dirty="0"/>
              <a:t> </a:t>
            </a:r>
            <a:r>
              <a:rPr lang="en-IN" sz="1400" dirty="0" err="1"/>
              <a:t>elementum</a:t>
            </a:r>
            <a:r>
              <a:rPr lang="en-IN" sz="1400" dirty="0"/>
              <a:t> </a:t>
            </a:r>
            <a:r>
              <a:rPr lang="en-IN" sz="1400" dirty="0" err="1"/>
              <a:t>sem</a:t>
            </a:r>
            <a:r>
              <a:rPr lang="en-IN" sz="1400" dirty="0"/>
              <a:t> </a:t>
            </a:r>
            <a:r>
              <a:rPr lang="en-IN" sz="1400" dirty="0" err="1"/>
              <a:t>est</a:t>
            </a:r>
            <a:r>
              <a:rPr lang="en-IN" sz="14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IN" sz="1400" dirty="0" smtClean="0"/>
              <a:t> </a:t>
            </a:r>
            <a:r>
              <a:rPr lang="en-IN" sz="1400" dirty="0" err="1"/>
              <a:t>sed</a:t>
            </a:r>
            <a:r>
              <a:rPr lang="en-IN" sz="1400" dirty="0"/>
              <a:t> </a:t>
            </a:r>
            <a:r>
              <a:rPr lang="en-IN" sz="1400" dirty="0" err="1"/>
              <a:t>interdum</a:t>
            </a:r>
            <a:r>
              <a:rPr lang="en-IN" sz="1400" dirty="0"/>
              <a:t> quam </a:t>
            </a:r>
            <a:r>
              <a:rPr lang="en-IN" sz="1400" dirty="0" err="1"/>
              <a:t>faucibus</a:t>
            </a:r>
            <a:r>
              <a:rPr lang="en-IN" sz="1400" dirty="0"/>
              <a:t> ac.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29651" y="5202176"/>
            <a:ext cx="2610056" cy="110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400" b="1" i="0" dirty="0" smtClean="0">
                <a:effectLst/>
              </a:rPr>
              <a:t>Lorem ipsum </a:t>
            </a:r>
            <a:r>
              <a:rPr lang="en-IN" sz="1400" b="1" i="0" dirty="0" err="1" smtClean="0">
                <a:effectLst/>
              </a:rPr>
              <a:t>dolor</a:t>
            </a:r>
            <a:r>
              <a:rPr lang="en-IN" sz="1400" b="1" i="0" dirty="0" smtClean="0">
                <a:effectLst/>
              </a:rPr>
              <a:t> sit </a:t>
            </a:r>
            <a:r>
              <a:rPr lang="en-IN" sz="1400" b="1" i="0" dirty="0" err="1" smtClean="0">
                <a:effectLst/>
              </a:rPr>
              <a:t>amet</a:t>
            </a:r>
            <a:endParaRPr lang="en-IN" sz="1400" b="1" dirty="0" smtClean="0"/>
          </a:p>
          <a:p>
            <a:pPr>
              <a:lnSpc>
                <a:spcPct val="120000"/>
              </a:lnSpc>
            </a:pPr>
            <a:r>
              <a:rPr lang="en-IN" sz="1400" dirty="0" err="1"/>
              <a:t>consectetur</a:t>
            </a:r>
            <a:r>
              <a:rPr lang="en-IN" sz="1400" dirty="0"/>
              <a:t> </a:t>
            </a:r>
            <a:r>
              <a:rPr lang="en-IN" sz="1400" dirty="0" err="1"/>
              <a:t>adipiscing</a:t>
            </a:r>
            <a:r>
              <a:rPr lang="en-IN" sz="1400" dirty="0"/>
              <a:t> </a:t>
            </a:r>
            <a:r>
              <a:rPr lang="en-IN" sz="1400" dirty="0" err="1"/>
              <a:t>elit</a:t>
            </a:r>
            <a:r>
              <a:rPr lang="en-IN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sz="1400" dirty="0" smtClean="0"/>
              <a:t> </a:t>
            </a:r>
            <a:r>
              <a:rPr lang="en-IN" sz="1400" dirty="0" err="1"/>
              <a:t>Etiam</a:t>
            </a:r>
            <a:r>
              <a:rPr lang="en-IN" sz="1400" dirty="0"/>
              <a:t> </a:t>
            </a:r>
            <a:r>
              <a:rPr lang="en-IN" sz="1400" dirty="0" err="1"/>
              <a:t>elementum</a:t>
            </a:r>
            <a:r>
              <a:rPr lang="en-IN" sz="1400" dirty="0"/>
              <a:t> </a:t>
            </a:r>
            <a:r>
              <a:rPr lang="en-IN" sz="1400" dirty="0" err="1"/>
              <a:t>sem</a:t>
            </a:r>
            <a:r>
              <a:rPr lang="en-IN" sz="1400" dirty="0"/>
              <a:t> </a:t>
            </a:r>
            <a:r>
              <a:rPr lang="en-IN" sz="1400" dirty="0" err="1"/>
              <a:t>est</a:t>
            </a:r>
            <a:r>
              <a:rPr lang="en-IN" sz="14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IN" sz="1400" dirty="0" smtClean="0"/>
              <a:t> </a:t>
            </a:r>
            <a:r>
              <a:rPr lang="en-IN" sz="1400" dirty="0" err="1"/>
              <a:t>sed</a:t>
            </a:r>
            <a:r>
              <a:rPr lang="en-IN" sz="1400" dirty="0"/>
              <a:t> </a:t>
            </a:r>
            <a:r>
              <a:rPr lang="en-IN" sz="1400" dirty="0" err="1"/>
              <a:t>interdum</a:t>
            </a:r>
            <a:r>
              <a:rPr lang="en-IN" sz="1400" dirty="0"/>
              <a:t> quam </a:t>
            </a:r>
            <a:r>
              <a:rPr lang="en-IN" sz="1400" dirty="0" err="1"/>
              <a:t>faucibus</a:t>
            </a:r>
            <a:r>
              <a:rPr lang="en-IN" sz="1400" dirty="0"/>
              <a:t> ac.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2921" y="5202176"/>
            <a:ext cx="2610056" cy="110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400" b="1" i="0" dirty="0" smtClean="0">
                <a:effectLst/>
              </a:rPr>
              <a:t>Lorem ipsum </a:t>
            </a:r>
            <a:r>
              <a:rPr lang="en-IN" sz="1400" b="1" i="0" dirty="0" err="1" smtClean="0">
                <a:effectLst/>
              </a:rPr>
              <a:t>dolor</a:t>
            </a:r>
            <a:r>
              <a:rPr lang="en-IN" sz="1400" b="1" i="0" dirty="0" smtClean="0">
                <a:effectLst/>
              </a:rPr>
              <a:t> sit </a:t>
            </a:r>
            <a:r>
              <a:rPr lang="en-IN" sz="1400" b="1" i="0" dirty="0" err="1" smtClean="0">
                <a:effectLst/>
              </a:rPr>
              <a:t>amet</a:t>
            </a:r>
            <a:endParaRPr lang="en-IN" sz="1400" b="1" dirty="0" smtClean="0"/>
          </a:p>
          <a:p>
            <a:pPr>
              <a:lnSpc>
                <a:spcPct val="120000"/>
              </a:lnSpc>
            </a:pPr>
            <a:r>
              <a:rPr lang="en-IN" sz="1400" dirty="0" err="1"/>
              <a:t>consectetur</a:t>
            </a:r>
            <a:r>
              <a:rPr lang="en-IN" sz="1400" dirty="0"/>
              <a:t> </a:t>
            </a:r>
            <a:r>
              <a:rPr lang="en-IN" sz="1400" dirty="0" err="1"/>
              <a:t>adipiscing</a:t>
            </a:r>
            <a:r>
              <a:rPr lang="en-IN" sz="1400" dirty="0"/>
              <a:t> </a:t>
            </a:r>
            <a:r>
              <a:rPr lang="en-IN" sz="1400" dirty="0" err="1"/>
              <a:t>elit</a:t>
            </a:r>
            <a:r>
              <a:rPr lang="en-IN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sz="1400" dirty="0" smtClean="0"/>
              <a:t> </a:t>
            </a:r>
            <a:r>
              <a:rPr lang="en-IN" sz="1400" dirty="0" err="1"/>
              <a:t>Etiam</a:t>
            </a:r>
            <a:r>
              <a:rPr lang="en-IN" sz="1400" dirty="0"/>
              <a:t> </a:t>
            </a:r>
            <a:r>
              <a:rPr lang="en-IN" sz="1400" dirty="0" err="1"/>
              <a:t>elementum</a:t>
            </a:r>
            <a:r>
              <a:rPr lang="en-IN" sz="1400" dirty="0"/>
              <a:t> </a:t>
            </a:r>
            <a:r>
              <a:rPr lang="en-IN" sz="1400" dirty="0" err="1"/>
              <a:t>sem</a:t>
            </a:r>
            <a:r>
              <a:rPr lang="en-IN" sz="1400" dirty="0"/>
              <a:t> </a:t>
            </a:r>
            <a:r>
              <a:rPr lang="en-IN" sz="1400" dirty="0" err="1"/>
              <a:t>est</a:t>
            </a:r>
            <a:r>
              <a:rPr lang="en-IN" sz="14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IN" sz="1400" dirty="0" smtClean="0"/>
              <a:t> </a:t>
            </a:r>
            <a:r>
              <a:rPr lang="en-IN" sz="1400" dirty="0" err="1"/>
              <a:t>sed</a:t>
            </a:r>
            <a:r>
              <a:rPr lang="en-IN" sz="1400" dirty="0"/>
              <a:t> </a:t>
            </a:r>
            <a:r>
              <a:rPr lang="en-IN" sz="1400" dirty="0" err="1"/>
              <a:t>interdum</a:t>
            </a:r>
            <a:r>
              <a:rPr lang="en-IN" sz="1400" dirty="0"/>
              <a:t> quam </a:t>
            </a:r>
            <a:r>
              <a:rPr lang="en-IN" sz="1400" dirty="0" err="1"/>
              <a:t>faucibus</a:t>
            </a:r>
            <a:r>
              <a:rPr lang="en-IN" sz="1400" dirty="0"/>
              <a:t> ac.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27" y="3912118"/>
            <a:ext cx="643509" cy="6435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91" y="3912118"/>
            <a:ext cx="643509" cy="6435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53" y="3912118"/>
            <a:ext cx="643509" cy="6435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6" y="3912118"/>
            <a:ext cx="643509" cy="6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20DB-519C-459E-8FA1-24B2F2744656}"/>
              </a:ext>
            </a:extLst>
          </p:cNvPr>
          <p:cNvSpPr txBox="1">
            <a:spLocks/>
          </p:cNvSpPr>
          <p:nvPr/>
        </p:nvSpPr>
        <p:spPr>
          <a:xfrm>
            <a:off x="710714" y="446347"/>
            <a:ext cx="5153057" cy="610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INFOGRAPHIC SLIDE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85471" y="2930501"/>
            <a:ext cx="3085020" cy="1824060"/>
            <a:chOff x="985471" y="2244701"/>
            <a:chExt cx="3085020" cy="1824060"/>
          </a:xfrm>
        </p:grpSpPr>
        <p:sp>
          <p:nvSpPr>
            <p:cNvPr id="8" name="Isosceles Triangle 7"/>
            <p:cNvSpPr/>
            <p:nvPr/>
          </p:nvSpPr>
          <p:spPr>
            <a:xfrm>
              <a:off x="3349865" y="2253059"/>
              <a:ext cx="720626" cy="851357"/>
            </a:xfrm>
            <a:custGeom>
              <a:avLst/>
              <a:gdLst>
                <a:gd name="connsiteX0" fmla="*/ 0 w 741408"/>
                <a:gd name="connsiteY0" fmla="*/ 794640 h 794640"/>
                <a:gd name="connsiteX1" fmla="*/ 370704 w 741408"/>
                <a:gd name="connsiteY1" fmla="*/ 0 h 794640"/>
                <a:gd name="connsiteX2" fmla="*/ 741408 w 741408"/>
                <a:gd name="connsiteY2" fmla="*/ 794640 h 794640"/>
                <a:gd name="connsiteX3" fmla="*/ 0 w 741408"/>
                <a:gd name="connsiteY3" fmla="*/ 794640 h 794640"/>
                <a:gd name="connsiteX0" fmla="*/ 0 w 892076"/>
                <a:gd name="connsiteY0" fmla="*/ 820617 h 820617"/>
                <a:gd name="connsiteX1" fmla="*/ 521372 w 892076"/>
                <a:gd name="connsiteY1" fmla="*/ 0 h 820617"/>
                <a:gd name="connsiteX2" fmla="*/ 892076 w 892076"/>
                <a:gd name="connsiteY2" fmla="*/ 794640 h 820617"/>
                <a:gd name="connsiteX3" fmla="*/ 0 w 892076"/>
                <a:gd name="connsiteY3" fmla="*/ 820617 h 820617"/>
                <a:gd name="connsiteX0" fmla="*/ 0 w 720626"/>
                <a:gd name="connsiteY0" fmla="*/ 820617 h 841399"/>
                <a:gd name="connsiteX1" fmla="*/ 521372 w 720626"/>
                <a:gd name="connsiteY1" fmla="*/ 0 h 841399"/>
                <a:gd name="connsiteX2" fmla="*/ 720626 w 720626"/>
                <a:gd name="connsiteY2" fmla="*/ 841399 h 841399"/>
                <a:gd name="connsiteX3" fmla="*/ 0 w 720626"/>
                <a:gd name="connsiteY3" fmla="*/ 820617 h 841399"/>
                <a:gd name="connsiteX0" fmla="*/ 0 w 720626"/>
                <a:gd name="connsiteY0" fmla="*/ 825813 h 846595"/>
                <a:gd name="connsiteX1" fmla="*/ 526567 w 720626"/>
                <a:gd name="connsiteY1" fmla="*/ 0 h 846595"/>
                <a:gd name="connsiteX2" fmla="*/ 720626 w 720626"/>
                <a:gd name="connsiteY2" fmla="*/ 846595 h 846595"/>
                <a:gd name="connsiteX3" fmla="*/ 0 w 720626"/>
                <a:gd name="connsiteY3" fmla="*/ 825813 h 846595"/>
                <a:gd name="connsiteX0" fmla="*/ 0 w 720626"/>
                <a:gd name="connsiteY0" fmla="*/ 840100 h 860882"/>
                <a:gd name="connsiteX1" fmla="*/ 526567 w 720626"/>
                <a:gd name="connsiteY1" fmla="*/ 0 h 860882"/>
                <a:gd name="connsiteX2" fmla="*/ 720626 w 720626"/>
                <a:gd name="connsiteY2" fmla="*/ 860882 h 860882"/>
                <a:gd name="connsiteX3" fmla="*/ 0 w 720626"/>
                <a:gd name="connsiteY3" fmla="*/ 840100 h 860882"/>
                <a:gd name="connsiteX0" fmla="*/ 0 w 720626"/>
                <a:gd name="connsiteY0" fmla="*/ 837719 h 858501"/>
                <a:gd name="connsiteX1" fmla="*/ 521805 w 720626"/>
                <a:gd name="connsiteY1" fmla="*/ 0 h 858501"/>
                <a:gd name="connsiteX2" fmla="*/ 720626 w 720626"/>
                <a:gd name="connsiteY2" fmla="*/ 858501 h 858501"/>
                <a:gd name="connsiteX3" fmla="*/ 0 w 720626"/>
                <a:gd name="connsiteY3" fmla="*/ 837719 h 858501"/>
                <a:gd name="connsiteX0" fmla="*/ 0 w 720626"/>
                <a:gd name="connsiteY0" fmla="*/ 830575 h 851357"/>
                <a:gd name="connsiteX1" fmla="*/ 524186 w 720626"/>
                <a:gd name="connsiteY1" fmla="*/ 0 h 851357"/>
                <a:gd name="connsiteX2" fmla="*/ 720626 w 720626"/>
                <a:gd name="connsiteY2" fmla="*/ 851357 h 851357"/>
                <a:gd name="connsiteX3" fmla="*/ 0 w 720626"/>
                <a:gd name="connsiteY3" fmla="*/ 830575 h 8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626" h="851357">
                  <a:moveTo>
                    <a:pt x="0" y="830575"/>
                  </a:moveTo>
                  <a:lnTo>
                    <a:pt x="524186" y="0"/>
                  </a:lnTo>
                  <a:lnTo>
                    <a:pt x="720626" y="851357"/>
                  </a:lnTo>
                  <a:lnTo>
                    <a:pt x="0" y="830575"/>
                  </a:lnTo>
                  <a:close/>
                </a:path>
              </a:pathLst>
            </a:custGeom>
            <a:solidFill>
              <a:srgbClr val="F69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>
              <a:off x="1278023" y="2244701"/>
              <a:ext cx="2617026" cy="1824060"/>
            </a:xfrm>
            <a:custGeom>
              <a:avLst/>
              <a:gdLst>
                <a:gd name="connsiteX0" fmla="*/ 0 w 1627322"/>
                <a:gd name="connsiteY0" fmla="*/ 1813302 h 1813302"/>
                <a:gd name="connsiteX1" fmla="*/ 406831 w 1627322"/>
                <a:gd name="connsiteY1" fmla="*/ 0 h 1813302"/>
                <a:gd name="connsiteX2" fmla="*/ 1627322 w 1627322"/>
                <a:gd name="connsiteY2" fmla="*/ 0 h 1813302"/>
                <a:gd name="connsiteX3" fmla="*/ 1220492 w 1627322"/>
                <a:gd name="connsiteY3" fmla="*/ 1813302 h 1813302"/>
                <a:gd name="connsiteX4" fmla="*/ 0 w 1627322"/>
                <a:gd name="connsiteY4" fmla="*/ 1813302 h 1813302"/>
                <a:gd name="connsiteX0" fmla="*/ 0 w 1880127"/>
                <a:gd name="connsiteY0" fmla="*/ 1813302 h 1813302"/>
                <a:gd name="connsiteX1" fmla="*/ 406831 w 1880127"/>
                <a:gd name="connsiteY1" fmla="*/ 0 h 1813302"/>
                <a:gd name="connsiteX2" fmla="*/ 1880127 w 1880127"/>
                <a:gd name="connsiteY2" fmla="*/ 10757 h 1813302"/>
                <a:gd name="connsiteX3" fmla="*/ 1220492 w 1880127"/>
                <a:gd name="connsiteY3" fmla="*/ 1813302 h 1813302"/>
                <a:gd name="connsiteX4" fmla="*/ 0 w 1880127"/>
                <a:gd name="connsiteY4" fmla="*/ 1813302 h 1813302"/>
                <a:gd name="connsiteX0" fmla="*/ 0 w 2617026"/>
                <a:gd name="connsiteY0" fmla="*/ 1824059 h 1824059"/>
                <a:gd name="connsiteX1" fmla="*/ 1143730 w 2617026"/>
                <a:gd name="connsiteY1" fmla="*/ 0 h 1824059"/>
                <a:gd name="connsiteX2" fmla="*/ 2617026 w 2617026"/>
                <a:gd name="connsiteY2" fmla="*/ 10757 h 1824059"/>
                <a:gd name="connsiteX3" fmla="*/ 1957391 w 2617026"/>
                <a:gd name="connsiteY3" fmla="*/ 1813302 h 1824059"/>
                <a:gd name="connsiteX4" fmla="*/ 0 w 2617026"/>
                <a:gd name="connsiteY4" fmla="*/ 1824059 h 1824059"/>
                <a:gd name="connsiteX0" fmla="*/ 0 w 2617026"/>
                <a:gd name="connsiteY0" fmla="*/ 1824059 h 1829438"/>
                <a:gd name="connsiteX1" fmla="*/ 1143730 w 2617026"/>
                <a:gd name="connsiteY1" fmla="*/ 0 h 1829438"/>
                <a:gd name="connsiteX2" fmla="*/ 2617026 w 2617026"/>
                <a:gd name="connsiteY2" fmla="*/ 10757 h 1829438"/>
                <a:gd name="connsiteX3" fmla="*/ 1473296 w 2617026"/>
                <a:gd name="connsiteY3" fmla="*/ 1829438 h 1829438"/>
                <a:gd name="connsiteX4" fmla="*/ 0 w 2617026"/>
                <a:gd name="connsiteY4" fmla="*/ 1824059 h 1829438"/>
                <a:gd name="connsiteX0" fmla="*/ 0 w 2617026"/>
                <a:gd name="connsiteY0" fmla="*/ 1818681 h 1824060"/>
                <a:gd name="connsiteX1" fmla="*/ 1116836 w 2617026"/>
                <a:gd name="connsiteY1" fmla="*/ 0 h 1824060"/>
                <a:gd name="connsiteX2" fmla="*/ 2617026 w 2617026"/>
                <a:gd name="connsiteY2" fmla="*/ 5379 h 1824060"/>
                <a:gd name="connsiteX3" fmla="*/ 1473296 w 2617026"/>
                <a:gd name="connsiteY3" fmla="*/ 1824060 h 1824060"/>
                <a:gd name="connsiteX4" fmla="*/ 0 w 2617026"/>
                <a:gd name="connsiteY4" fmla="*/ 1818681 h 182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026" h="1824060">
                  <a:moveTo>
                    <a:pt x="0" y="1818681"/>
                  </a:moveTo>
                  <a:lnTo>
                    <a:pt x="1116836" y="0"/>
                  </a:lnTo>
                  <a:lnTo>
                    <a:pt x="2617026" y="5379"/>
                  </a:lnTo>
                  <a:lnTo>
                    <a:pt x="1473296" y="1824060"/>
                  </a:lnTo>
                  <a:lnTo>
                    <a:pt x="0" y="1818681"/>
                  </a:lnTo>
                  <a:close/>
                </a:path>
              </a:pathLst>
            </a:custGeom>
            <a:solidFill>
              <a:srgbClr val="FCA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1258533">
              <a:off x="985471" y="3241081"/>
              <a:ext cx="715680" cy="825109"/>
            </a:xfrm>
            <a:custGeom>
              <a:avLst/>
              <a:gdLst>
                <a:gd name="connsiteX0" fmla="*/ 0 w 574766"/>
                <a:gd name="connsiteY0" fmla="*/ 613954 h 613954"/>
                <a:gd name="connsiteX1" fmla="*/ 287383 w 574766"/>
                <a:gd name="connsiteY1" fmla="*/ 0 h 613954"/>
                <a:gd name="connsiteX2" fmla="*/ 574766 w 574766"/>
                <a:gd name="connsiteY2" fmla="*/ 613954 h 613954"/>
                <a:gd name="connsiteX3" fmla="*/ 0 w 574766"/>
                <a:gd name="connsiteY3" fmla="*/ 613954 h 613954"/>
                <a:gd name="connsiteX0" fmla="*/ 0 w 687256"/>
                <a:gd name="connsiteY0" fmla="*/ 717194 h 717194"/>
                <a:gd name="connsiteX1" fmla="*/ 399873 w 687256"/>
                <a:gd name="connsiteY1" fmla="*/ 0 h 717194"/>
                <a:gd name="connsiteX2" fmla="*/ 687256 w 687256"/>
                <a:gd name="connsiteY2" fmla="*/ 613954 h 717194"/>
                <a:gd name="connsiteX3" fmla="*/ 0 w 687256"/>
                <a:gd name="connsiteY3" fmla="*/ 717194 h 717194"/>
                <a:gd name="connsiteX0" fmla="*/ 0 w 687256"/>
                <a:gd name="connsiteY0" fmla="*/ 824547 h 824547"/>
                <a:gd name="connsiteX1" fmla="*/ 367838 w 687256"/>
                <a:gd name="connsiteY1" fmla="*/ 0 h 824547"/>
                <a:gd name="connsiteX2" fmla="*/ 687256 w 687256"/>
                <a:gd name="connsiteY2" fmla="*/ 721307 h 824547"/>
                <a:gd name="connsiteX3" fmla="*/ 0 w 687256"/>
                <a:gd name="connsiteY3" fmla="*/ 824547 h 824547"/>
                <a:gd name="connsiteX0" fmla="*/ 0 w 687256"/>
                <a:gd name="connsiteY0" fmla="*/ 834542 h 834542"/>
                <a:gd name="connsiteX1" fmla="*/ 355263 w 687256"/>
                <a:gd name="connsiteY1" fmla="*/ 0 h 834542"/>
                <a:gd name="connsiteX2" fmla="*/ 687256 w 687256"/>
                <a:gd name="connsiteY2" fmla="*/ 731302 h 834542"/>
                <a:gd name="connsiteX3" fmla="*/ 0 w 687256"/>
                <a:gd name="connsiteY3" fmla="*/ 834542 h 834542"/>
                <a:gd name="connsiteX0" fmla="*/ 0 w 687256"/>
                <a:gd name="connsiteY0" fmla="*/ 825109 h 825109"/>
                <a:gd name="connsiteX1" fmla="*/ 350836 w 687256"/>
                <a:gd name="connsiteY1" fmla="*/ 0 h 825109"/>
                <a:gd name="connsiteX2" fmla="*/ 687256 w 687256"/>
                <a:gd name="connsiteY2" fmla="*/ 721869 h 825109"/>
                <a:gd name="connsiteX3" fmla="*/ 0 w 687256"/>
                <a:gd name="connsiteY3" fmla="*/ 825109 h 82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256" h="825109">
                  <a:moveTo>
                    <a:pt x="0" y="825109"/>
                  </a:moveTo>
                  <a:lnTo>
                    <a:pt x="350836" y="0"/>
                  </a:lnTo>
                  <a:lnTo>
                    <a:pt x="687256" y="721869"/>
                  </a:lnTo>
                  <a:lnTo>
                    <a:pt x="0" y="825109"/>
                  </a:lnTo>
                  <a:close/>
                </a:path>
              </a:pathLst>
            </a:custGeom>
            <a:solidFill>
              <a:srgbClr val="F69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87242" y="2938859"/>
            <a:ext cx="3085020" cy="1824060"/>
            <a:chOff x="985471" y="2244701"/>
            <a:chExt cx="3085020" cy="1824060"/>
          </a:xfrm>
        </p:grpSpPr>
        <p:sp>
          <p:nvSpPr>
            <p:cNvPr id="12" name="Isosceles Triangle 7"/>
            <p:cNvSpPr/>
            <p:nvPr/>
          </p:nvSpPr>
          <p:spPr>
            <a:xfrm>
              <a:off x="3349865" y="2253059"/>
              <a:ext cx="720626" cy="851357"/>
            </a:xfrm>
            <a:custGeom>
              <a:avLst/>
              <a:gdLst>
                <a:gd name="connsiteX0" fmla="*/ 0 w 741408"/>
                <a:gd name="connsiteY0" fmla="*/ 794640 h 794640"/>
                <a:gd name="connsiteX1" fmla="*/ 370704 w 741408"/>
                <a:gd name="connsiteY1" fmla="*/ 0 h 794640"/>
                <a:gd name="connsiteX2" fmla="*/ 741408 w 741408"/>
                <a:gd name="connsiteY2" fmla="*/ 794640 h 794640"/>
                <a:gd name="connsiteX3" fmla="*/ 0 w 741408"/>
                <a:gd name="connsiteY3" fmla="*/ 794640 h 794640"/>
                <a:gd name="connsiteX0" fmla="*/ 0 w 892076"/>
                <a:gd name="connsiteY0" fmla="*/ 820617 h 820617"/>
                <a:gd name="connsiteX1" fmla="*/ 521372 w 892076"/>
                <a:gd name="connsiteY1" fmla="*/ 0 h 820617"/>
                <a:gd name="connsiteX2" fmla="*/ 892076 w 892076"/>
                <a:gd name="connsiteY2" fmla="*/ 794640 h 820617"/>
                <a:gd name="connsiteX3" fmla="*/ 0 w 892076"/>
                <a:gd name="connsiteY3" fmla="*/ 820617 h 820617"/>
                <a:gd name="connsiteX0" fmla="*/ 0 w 720626"/>
                <a:gd name="connsiteY0" fmla="*/ 820617 h 841399"/>
                <a:gd name="connsiteX1" fmla="*/ 521372 w 720626"/>
                <a:gd name="connsiteY1" fmla="*/ 0 h 841399"/>
                <a:gd name="connsiteX2" fmla="*/ 720626 w 720626"/>
                <a:gd name="connsiteY2" fmla="*/ 841399 h 841399"/>
                <a:gd name="connsiteX3" fmla="*/ 0 w 720626"/>
                <a:gd name="connsiteY3" fmla="*/ 820617 h 841399"/>
                <a:gd name="connsiteX0" fmla="*/ 0 w 720626"/>
                <a:gd name="connsiteY0" fmla="*/ 825813 h 846595"/>
                <a:gd name="connsiteX1" fmla="*/ 526567 w 720626"/>
                <a:gd name="connsiteY1" fmla="*/ 0 h 846595"/>
                <a:gd name="connsiteX2" fmla="*/ 720626 w 720626"/>
                <a:gd name="connsiteY2" fmla="*/ 846595 h 846595"/>
                <a:gd name="connsiteX3" fmla="*/ 0 w 720626"/>
                <a:gd name="connsiteY3" fmla="*/ 825813 h 846595"/>
                <a:gd name="connsiteX0" fmla="*/ 0 w 720626"/>
                <a:gd name="connsiteY0" fmla="*/ 840100 h 860882"/>
                <a:gd name="connsiteX1" fmla="*/ 526567 w 720626"/>
                <a:gd name="connsiteY1" fmla="*/ 0 h 860882"/>
                <a:gd name="connsiteX2" fmla="*/ 720626 w 720626"/>
                <a:gd name="connsiteY2" fmla="*/ 860882 h 860882"/>
                <a:gd name="connsiteX3" fmla="*/ 0 w 720626"/>
                <a:gd name="connsiteY3" fmla="*/ 840100 h 860882"/>
                <a:gd name="connsiteX0" fmla="*/ 0 w 720626"/>
                <a:gd name="connsiteY0" fmla="*/ 837719 h 858501"/>
                <a:gd name="connsiteX1" fmla="*/ 521805 w 720626"/>
                <a:gd name="connsiteY1" fmla="*/ 0 h 858501"/>
                <a:gd name="connsiteX2" fmla="*/ 720626 w 720626"/>
                <a:gd name="connsiteY2" fmla="*/ 858501 h 858501"/>
                <a:gd name="connsiteX3" fmla="*/ 0 w 720626"/>
                <a:gd name="connsiteY3" fmla="*/ 837719 h 858501"/>
                <a:gd name="connsiteX0" fmla="*/ 0 w 720626"/>
                <a:gd name="connsiteY0" fmla="*/ 830575 h 851357"/>
                <a:gd name="connsiteX1" fmla="*/ 524186 w 720626"/>
                <a:gd name="connsiteY1" fmla="*/ 0 h 851357"/>
                <a:gd name="connsiteX2" fmla="*/ 720626 w 720626"/>
                <a:gd name="connsiteY2" fmla="*/ 851357 h 851357"/>
                <a:gd name="connsiteX3" fmla="*/ 0 w 720626"/>
                <a:gd name="connsiteY3" fmla="*/ 830575 h 8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626" h="851357">
                  <a:moveTo>
                    <a:pt x="0" y="830575"/>
                  </a:moveTo>
                  <a:lnTo>
                    <a:pt x="524186" y="0"/>
                  </a:lnTo>
                  <a:lnTo>
                    <a:pt x="720626" y="851357"/>
                  </a:lnTo>
                  <a:lnTo>
                    <a:pt x="0" y="830575"/>
                  </a:lnTo>
                  <a:close/>
                </a:path>
              </a:pathLst>
            </a:custGeom>
            <a:solidFill>
              <a:srgbClr val="F69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3"/>
            <p:cNvSpPr/>
            <p:nvPr/>
          </p:nvSpPr>
          <p:spPr>
            <a:xfrm>
              <a:off x="1278023" y="2244701"/>
              <a:ext cx="2617026" cy="1824060"/>
            </a:xfrm>
            <a:custGeom>
              <a:avLst/>
              <a:gdLst>
                <a:gd name="connsiteX0" fmla="*/ 0 w 1627322"/>
                <a:gd name="connsiteY0" fmla="*/ 1813302 h 1813302"/>
                <a:gd name="connsiteX1" fmla="*/ 406831 w 1627322"/>
                <a:gd name="connsiteY1" fmla="*/ 0 h 1813302"/>
                <a:gd name="connsiteX2" fmla="*/ 1627322 w 1627322"/>
                <a:gd name="connsiteY2" fmla="*/ 0 h 1813302"/>
                <a:gd name="connsiteX3" fmla="*/ 1220492 w 1627322"/>
                <a:gd name="connsiteY3" fmla="*/ 1813302 h 1813302"/>
                <a:gd name="connsiteX4" fmla="*/ 0 w 1627322"/>
                <a:gd name="connsiteY4" fmla="*/ 1813302 h 1813302"/>
                <a:gd name="connsiteX0" fmla="*/ 0 w 1880127"/>
                <a:gd name="connsiteY0" fmla="*/ 1813302 h 1813302"/>
                <a:gd name="connsiteX1" fmla="*/ 406831 w 1880127"/>
                <a:gd name="connsiteY1" fmla="*/ 0 h 1813302"/>
                <a:gd name="connsiteX2" fmla="*/ 1880127 w 1880127"/>
                <a:gd name="connsiteY2" fmla="*/ 10757 h 1813302"/>
                <a:gd name="connsiteX3" fmla="*/ 1220492 w 1880127"/>
                <a:gd name="connsiteY3" fmla="*/ 1813302 h 1813302"/>
                <a:gd name="connsiteX4" fmla="*/ 0 w 1880127"/>
                <a:gd name="connsiteY4" fmla="*/ 1813302 h 1813302"/>
                <a:gd name="connsiteX0" fmla="*/ 0 w 2617026"/>
                <a:gd name="connsiteY0" fmla="*/ 1824059 h 1824059"/>
                <a:gd name="connsiteX1" fmla="*/ 1143730 w 2617026"/>
                <a:gd name="connsiteY1" fmla="*/ 0 h 1824059"/>
                <a:gd name="connsiteX2" fmla="*/ 2617026 w 2617026"/>
                <a:gd name="connsiteY2" fmla="*/ 10757 h 1824059"/>
                <a:gd name="connsiteX3" fmla="*/ 1957391 w 2617026"/>
                <a:gd name="connsiteY3" fmla="*/ 1813302 h 1824059"/>
                <a:gd name="connsiteX4" fmla="*/ 0 w 2617026"/>
                <a:gd name="connsiteY4" fmla="*/ 1824059 h 1824059"/>
                <a:gd name="connsiteX0" fmla="*/ 0 w 2617026"/>
                <a:gd name="connsiteY0" fmla="*/ 1824059 h 1829438"/>
                <a:gd name="connsiteX1" fmla="*/ 1143730 w 2617026"/>
                <a:gd name="connsiteY1" fmla="*/ 0 h 1829438"/>
                <a:gd name="connsiteX2" fmla="*/ 2617026 w 2617026"/>
                <a:gd name="connsiteY2" fmla="*/ 10757 h 1829438"/>
                <a:gd name="connsiteX3" fmla="*/ 1473296 w 2617026"/>
                <a:gd name="connsiteY3" fmla="*/ 1829438 h 1829438"/>
                <a:gd name="connsiteX4" fmla="*/ 0 w 2617026"/>
                <a:gd name="connsiteY4" fmla="*/ 1824059 h 1829438"/>
                <a:gd name="connsiteX0" fmla="*/ 0 w 2617026"/>
                <a:gd name="connsiteY0" fmla="*/ 1818681 h 1824060"/>
                <a:gd name="connsiteX1" fmla="*/ 1116836 w 2617026"/>
                <a:gd name="connsiteY1" fmla="*/ 0 h 1824060"/>
                <a:gd name="connsiteX2" fmla="*/ 2617026 w 2617026"/>
                <a:gd name="connsiteY2" fmla="*/ 5379 h 1824060"/>
                <a:gd name="connsiteX3" fmla="*/ 1473296 w 2617026"/>
                <a:gd name="connsiteY3" fmla="*/ 1824060 h 1824060"/>
                <a:gd name="connsiteX4" fmla="*/ 0 w 2617026"/>
                <a:gd name="connsiteY4" fmla="*/ 1818681 h 182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026" h="1824060">
                  <a:moveTo>
                    <a:pt x="0" y="1818681"/>
                  </a:moveTo>
                  <a:lnTo>
                    <a:pt x="1116836" y="0"/>
                  </a:lnTo>
                  <a:lnTo>
                    <a:pt x="2617026" y="5379"/>
                  </a:lnTo>
                  <a:lnTo>
                    <a:pt x="1473296" y="1824060"/>
                  </a:lnTo>
                  <a:lnTo>
                    <a:pt x="0" y="1818681"/>
                  </a:lnTo>
                  <a:close/>
                </a:path>
              </a:pathLst>
            </a:custGeom>
            <a:solidFill>
              <a:srgbClr val="FCA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8"/>
            <p:cNvSpPr/>
            <p:nvPr/>
          </p:nvSpPr>
          <p:spPr>
            <a:xfrm rot="11258533">
              <a:off x="985471" y="3241081"/>
              <a:ext cx="715680" cy="825109"/>
            </a:xfrm>
            <a:custGeom>
              <a:avLst/>
              <a:gdLst>
                <a:gd name="connsiteX0" fmla="*/ 0 w 574766"/>
                <a:gd name="connsiteY0" fmla="*/ 613954 h 613954"/>
                <a:gd name="connsiteX1" fmla="*/ 287383 w 574766"/>
                <a:gd name="connsiteY1" fmla="*/ 0 h 613954"/>
                <a:gd name="connsiteX2" fmla="*/ 574766 w 574766"/>
                <a:gd name="connsiteY2" fmla="*/ 613954 h 613954"/>
                <a:gd name="connsiteX3" fmla="*/ 0 w 574766"/>
                <a:gd name="connsiteY3" fmla="*/ 613954 h 613954"/>
                <a:gd name="connsiteX0" fmla="*/ 0 w 687256"/>
                <a:gd name="connsiteY0" fmla="*/ 717194 h 717194"/>
                <a:gd name="connsiteX1" fmla="*/ 399873 w 687256"/>
                <a:gd name="connsiteY1" fmla="*/ 0 h 717194"/>
                <a:gd name="connsiteX2" fmla="*/ 687256 w 687256"/>
                <a:gd name="connsiteY2" fmla="*/ 613954 h 717194"/>
                <a:gd name="connsiteX3" fmla="*/ 0 w 687256"/>
                <a:gd name="connsiteY3" fmla="*/ 717194 h 717194"/>
                <a:gd name="connsiteX0" fmla="*/ 0 w 687256"/>
                <a:gd name="connsiteY0" fmla="*/ 824547 h 824547"/>
                <a:gd name="connsiteX1" fmla="*/ 367838 w 687256"/>
                <a:gd name="connsiteY1" fmla="*/ 0 h 824547"/>
                <a:gd name="connsiteX2" fmla="*/ 687256 w 687256"/>
                <a:gd name="connsiteY2" fmla="*/ 721307 h 824547"/>
                <a:gd name="connsiteX3" fmla="*/ 0 w 687256"/>
                <a:gd name="connsiteY3" fmla="*/ 824547 h 824547"/>
                <a:gd name="connsiteX0" fmla="*/ 0 w 687256"/>
                <a:gd name="connsiteY0" fmla="*/ 834542 h 834542"/>
                <a:gd name="connsiteX1" fmla="*/ 355263 w 687256"/>
                <a:gd name="connsiteY1" fmla="*/ 0 h 834542"/>
                <a:gd name="connsiteX2" fmla="*/ 687256 w 687256"/>
                <a:gd name="connsiteY2" fmla="*/ 731302 h 834542"/>
                <a:gd name="connsiteX3" fmla="*/ 0 w 687256"/>
                <a:gd name="connsiteY3" fmla="*/ 834542 h 834542"/>
                <a:gd name="connsiteX0" fmla="*/ 0 w 687256"/>
                <a:gd name="connsiteY0" fmla="*/ 825109 h 825109"/>
                <a:gd name="connsiteX1" fmla="*/ 350836 w 687256"/>
                <a:gd name="connsiteY1" fmla="*/ 0 h 825109"/>
                <a:gd name="connsiteX2" fmla="*/ 687256 w 687256"/>
                <a:gd name="connsiteY2" fmla="*/ 721869 h 825109"/>
                <a:gd name="connsiteX3" fmla="*/ 0 w 687256"/>
                <a:gd name="connsiteY3" fmla="*/ 825109 h 82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256" h="825109">
                  <a:moveTo>
                    <a:pt x="0" y="825109"/>
                  </a:moveTo>
                  <a:lnTo>
                    <a:pt x="350836" y="0"/>
                  </a:lnTo>
                  <a:lnTo>
                    <a:pt x="687256" y="721869"/>
                  </a:lnTo>
                  <a:lnTo>
                    <a:pt x="0" y="825109"/>
                  </a:lnTo>
                  <a:close/>
                </a:path>
              </a:pathLst>
            </a:custGeom>
            <a:solidFill>
              <a:srgbClr val="F69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70686" y="2952381"/>
            <a:ext cx="3085020" cy="1824060"/>
            <a:chOff x="985471" y="2244701"/>
            <a:chExt cx="3085020" cy="1824060"/>
          </a:xfrm>
        </p:grpSpPr>
        <p:sp>
          <p:nvSpPr>
            <p:cNvPr id="16" name="Isosceles Triangle 7"/>
            <p:cNvSpPr/>
            <p:nvPr/>
          </p:nvSpPr>
          <p:spPr>
            <a:xfrm>
              <a:off x="3349865" y="2253059"/>
              <a:ext cx="720626" cy="851357"/>
            </a:xfrm>
            <a:custGeom>
              <a:avLst/>
              <a:gdLst>
                <a:gd name="connsiteX0" fmla="*/ 0 w 741408"/>
                <a:gd name="connsiteY0" fmla="*/ 794640 h 794640"/>
                <a:gd name="connsiteX1" fmla="*/ 370704 w 741408"/>
                <a:gd name="connsiteY1" fmla="*/ 0 h 794640"/>
                <a:gd name="connsiteX2" fmla="*/ 741408 w 741408"/>
                <a:gd name="connsiteY2" fmla="*/ 794640 h 794640"/>
                <a:gd name="connsiteX3" fmla="*/ 0 w 741408"/>
                <a:gd name="connsiteY3" fmla="*/ 794640 h 794640"/>
                <a:gd name="connsiteX0" fmla="*/ 0 w 892076"/>
                <a:gd name="connsiteY0" fmla="*/ 820617 h 820617"/>
                <a:gd name="connsiteX1" fmla="*/ 521372 w 892076"/>
                <a:gd name="connsiteY1" fmla="*/ 0 h 820617"/>
                <a:gd name="connsiteX2" fmla="*/ 892076 w 892076"/>
                <a:gd name="connsiteY2" fmla="*/ 794640 h 820617"/>
                <a:gd name="connsiteX3" fmla="*/ 0 w 892076"/>
                <a:gd name="connsiteY3" fmla="*/ 820617 h 820617"/>
                <a:gd name="connsiteX0" fmla="*/ 0 w 720626"/>
                <a:gd name="connsiteY0" fmla="*/ 820617 h 841399"/>
                <a:gd name="connsiteX1" fmla="*/ 521372 w 720626"/>
                <a:gd name="connsiteY1" fmla="*/ 0 h 841399"/>
                <a:gd name="connsiteX2" fmla="*/ 720626 w 720626"/>
                <a:gd name="connsiteY2" fmla="*/ 841399 h 841399"/>
                <a:gd name="connsiteX3" fmla="*/ 0 w 720626"/>
                <a:gd name="connsiteY3" fmla="*/ 820617 h 841399"/>
                <a:gd name="connsiteX0" fmla="*/ 0 w 720626"/>
                <a:gd name="connsiteY0" fmla="*/ 825813 h 846595"/>
                <a:gd name="connsiteX1" fmla="*/ 526567 w 720626"/>
                <a:gd name="connsiteY1" fmla="*/ 0 h 846595"/>
                <a:gd name="connsiteX2" fmla="*/ 720626 w 720626"/>
                <a:gd name="connsiteY2" fmla="*/ 846595 h 846595"/>
                <a:gd name="connsiteX3" fmla="*/ 0 w 720626"/>
                <a:gd name="connsiteY3" fmla="*/ 825813 h 846595"/>
                <a:gd name="connsiteX0" fmla="*/ 0 w 720626"/>
                <a:gd name="connsiteY0" fmla="*/ 840100 h 860882"/>
                <a:gd name="connsiteX1" fmla="*/ 526567 w 720626"/>
                <a:gd name="connsiteY1" fmla="*/ 0 h 860882"/>
                <a:gd name="connsiteX2" fmla="*/ 720626 w 720626"/>
                <a:gd name="connsiteY2" fmla="*/ 860882 h 860882"/>
                <a:gd name="connsiteX3" fmla="*/ 0 w 720626"/>
                <a:gd name="connsiteY3" fmla="*/ 840100 h 860882"/>
                <a:gd name="connsiteX0" fmla="*/ 0 w 720626"/>
                <a:gd name="connsiteY0" fmla="*/ 837719 h 858501"/>
                <a:gd name="connsiteX1" fmla="*/ 521805 w 720626"/>
                <a:gd name="connsiteY1" fmla="*/ 0 h 858501"/>
                <a:gd name="connsiteX2" fmla="*/ 720626 w 720626"/>
                <a:gd name="connsiteY2" fmla="*/ 858501 h 858501"/>
                <a:gd name="connsiteX3" fmla="*/ 0 w 720626"/>
                <a:gd name="connsiteY3" fmla="*/ 837719 h 858501"/>
                <a:gd name="connsiteX0" fmla="*/ 0 w 720626"/>
                <a:gd name="connsiteY0" fmla="*/ 830575 h 851357"/>
                <a:gd name="connsiteX1" fmla="*/ 524186 w 720626"/>
                <a:gd name="connsiteY1" fmla="*/ 0 h 851357"/>
                <a:gd name="connsiteX2" fmla="*/ 720626 w 720626"/>
                <a:gd name="connsiteY2" fmla="*/ 851357 h 851357"/>
                <a:gd name="connsiteX3" fmla="*/ 0 w 720626"/>
                <a:gd name="connsiteY3" fmla="*/ 830575 h 8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626" h="851357">
                  <a:moveTo>
                    <a:pt x="0" y="830575"/>
                  </a:moveTo>
                  <a:lnTo>
                    <a:pt x="524186" y="0"/>
                  </a:lnTo>
                  <a:lnTo>
                    <a:pt x="720626" y="851357"/>
                  </a:lnTo>
                  <a:lnTo>
                    <a:pt x="0" y="830575"/>
                  </a:lnTo>
                  <a:close/>
                </a:path>
              </a:pathLst>
            </a:custGeom>
            <a:solidFill>
              <a:srgbClr val="F69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3"/>
            <p:cNvSpPr/>
            <p:nvPr/>
          </p:nvSpPr>
          <p:spPr>
            <a:xfrm>
              <a:off x="1278023" y="2244701"/>
              <a:ext cx="2617026" cy="1824060"/>
            </a:xfrm>
            <a:custGeom>
              <a:avLst/>
              <a:gdLst>
                <a:gd name="connsiteX0" fmla="*/ 0 w 1627322"/>
                <a:gd name="connsiteY0" fmla="*/ 1813302 h 1813302"/>
                <a:gd name="connsiteX1" fmla="*/ 406831 w 1627322"/>
                <a:gd name="connsiteY1" fmla="*/ 0 h 1813302"/>
                <a:gd name="connsiteX2" fmla="*/ 1627322 w 1627322"/>
                <a:gd name="connsiteY2" fmla="*/ 0 h 1813302"/>
                <a:gd name="connsiteX3" fmla="*/ 1220492 w 1627322"/>
                <a:gd name="connsiteY3" fmla="*/ 1813302 h 1813302"/>
                <a:gd name="connsiteX4" fmla="*/ 0 w 1627322"/>
                <a:gd name="connsiteY4" fmla="*/ 1813302 h 1813302"/>
                <a:gd name="connsiteX0" fmla="*/ 0 w 1880127"/>
                <a:gd name="connsiteY0" fmla="*/ 1813302 h 1813302"/>
                <a:gd name="connsiteX1" fmla="*/ 406831 w 1880127"/>
                <a:gd name="connsiteY1" fmla="*/ 0 h 1813302"/>
                <a:gd name="connsiteX2" fmla="*/ 1880127 w 1880127"/>
                <a:gd name="connsiteY2" fmla="*/ 10757 h 1813302"/>
                <a:gd name="connsiteX3" fmla="*/ 1220492 w 1880127"/>
                <a:gd name="connsiteY3" fmla="*/ 1813302 h 1813302"/>
                <a:gd name="connsiteX4" fmla="*/ 0 w 1880127"/>
                <a:gd name="connsiteY4" fmla="*/ 1813302 h 1813302"/>
                <a:gd name="connsiteX0" fmla="*/ 0 w 2617026"/>
                <a:gd name="connsiteY0" fmla="*/ 1824059 h 1824059"/>
                <a:gd name="connsiteX1" fmla="*/ 1143730 w 2617026"/>
                <a:gd name="connsiteY1" fmla="*/ 0 h 1824059"/>
                <a:gd name="connsiteX2" fmla="*/ 2617026 w 2617026"/>
                <a:gd name="connsiteY2" fmla="*/ 10757 h 1824059"/>
                <a:gd name="connsiteX3" fmla="*/ 1957391 w 2617026"/>
                <a:gd name="connsiteY3" fmla="*/ 1813302 h 1824059"/>
                <a:gd name="connsiteX4" fmla="*/ 0 w 2617026"/>
                <a:gd name="connsiteY4" fmla="*/ 1824059 h 1824059"/>
                <a:gd name="connsiteX0" fmla="*/ 0 w 2617026"/>
                <a:gd name="connsiteY0" fmla="*/ 1824059 h 1829438"/>
                <a:gd name="connsiteX1" fmla="*/ 1143730 w 2617026"/>
                <a:gd name="connsiteY1" fmla="*/ 0 h 1829438"/>
                <a:gd name="connsiteX2" fmla="*/ 2617026 w 2617026"/>
                <a:gd name="connsiteY2" fmla="*/ 10757 h 1829438"/>
                <a:gd name="connsiteX3" fmla="*/ 1473296 w 2617026"/>
                <a:gd name="connsiteY3" fmla="*/ 1829438 h 1829438"/>
                <a:gd name="connsiteX4" fmla="*/ 0 w 2617026"/>
                <a:gd name="connsiteY4" fmla="*/ 1824059 h 1829438"/>
                <a:gd name="connsiteX0" fmla="*/ 0 w 2617026"/>
                <a:gd name="connsiteY0" fmla="*/ 1818681 h 1824060"/>
                <a:gd name="connsiteX1" fmla="*/ 1116836 w 2617026"/>
                <a:gd name="connsiteY1" fmla="*/ 0 h 1824060"/>
                <a:gd name="connsiteX2" fmla="*/ 2617026 w 2617026"/>
                <a:gd name="connsiteY2" fmla="*/ 5379 h 1824060"/>
                <a:gd name="connsiteX3" fmla="*/ 1473296 w 2617026"/>
                <a:gd name="connsiteY3" fmla="*/ 1824060 h 1824060"/>
                <a:gd name="connsiteX4" fmla="*/ 0 w 2617026"/>
                <a:gd name="connsiteY4" fmla="*/ 1818681 h 182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026" h="1824060">
                  <a:moveTo>
                    <a:pt x="0" y="1818681"/>
                  </a:moveTo>
                  <a:lnTo>
                    <a:pt x="1116836" y="0"/>
                  </a:lnTo>
                  <a:lnTo>
                    <a:pt x="2617026" y="5379"/>
                  </a:lnTo>
                  <a:lnTo>
                    <a:pt x="1473296" y="1824060"/>
                  </a:lnTo>
                  <a:lnTo>
                    <a:pt x="0" y="1818681"/>
                  </a:lnTo>
                  <a:close/>
                </a:path>
              </a:pathLst>
            </a:custGeom>
            <a:solidFill>
              <a:srgbClr val="FCA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8"/>
            <p:cNvSpPr/>
            <p:nvPr/>
          </p:nvSpPr>
          <p:spPr>
            <a:xfrm rot="11258533">
              <a:off x="985471" y="3241081"/>
              <a:ext cx="715680" cy="825109"/>
            </a:xfrm>
            <a:custGeom>
              <a:avLst/>
              <a:gdLst>
                <a:gd name="connsiteX0" fmla="*/ 0 w 574766"/>
                <a:gd name="connsiteY0" fmla="*/ 613954 h 613954"/>
                <a:gd name="connsiteX1" fmla="*/ 287383 w 574766"/>
                <a:gd name="connsiteY1" fmla="*/ 0 h 613954"/>
                <a:gd name="connsiteX2" fmla="*/ 574766 w 574766"/>
                <a:gd name="connsiteY2" fmla="*/ 613954 h 613954"/>
                <a:gd name="connsiteX3" fmla="*/ 0 w 574766"/>
                <a:gd name="connsiteY3" fmla="*/ 613954 h 613954"/>
                <a:gd name="connsiteX0" fmla="*/ 0 w 687256"/>
                <a:gd name="connsiteY0" fmla="*/ 717194 h 717194"/>
                <a:gd name="connsiteX1" fmla="*/ 399873 w 687256"/>
                <a:gd name="connsiteY1" fmla="*/ 0 h 717194"/>
                <a:gd name="connsiteX2" fmla="*/ 687256 w 687256"/>
                <a:gd name="connsiteY2" fmla="*/ 613954 h 717194"/>
                <a:gd name="connsiteX3" fmla="*/ 0 w 687256"/>
                <a:gd name="connsiteY3" fmla="*/ 717194 h 717194"/>
                <a:gd name="connsiteX0" fmla="*/ 0 w 687256"/>
                <a:gd name="connsiteY0" fmla="*/ 824547 h 824547"/>
                <a:gd name="connsiteX1" fmla="*/ 367838 w 687256"/>
                <a:gd name="connsiteY1" fmla="*/ 0 h 824547"/>
                <a:gd name="connsiteX2" fmla="*/ 687256 w 687256"/>
                <a:gd name="connsiteY2" fmla="*/ 721307 h 824547"/>
                <a:gd name="connsiteX3" fmla="*/ 0 w 687256"/>
                <a:gd name="connsiteY3" fmla="*/ 824547 h 824547"/>
                <a:gd name="connsiteX0" fmla="*/ 0 w 687256"/>
                <a:gd name="connsiteY0" fmla="*/ 834542 h 834542"/>
                <a:gd name="connsiteX1" fmla="*/ 355263 w 687256"/>
                <a:gd name="connsiteY1" fmla="*/ 0 h 834542"/>
                <a:gd name="connsiteX2" fmla="*/ 687256 w 687256"/>
                <a:gd name="connsiteY2" fmla="*/ 731302 h 834542"/>
                <a:gd name="connsiteX3" fmla="*/ 0 w 687256"/>
                <a:gd name="connsiteY3" fmla="*/ 834542 h 834542"/>
                <a:gd name="connsiteX0" fmla="*/ 0 w 687256"/>
                <a:gd name="connsiteY0" fmla="*/ 825109 h 825109"/>
                <a:gd name="connsiteX1" fmla="*/ 350836 w 687256"/>
                <a:gd name="connsiteY1" fmla="*/ 0 h 825109"/>
                <a:gd name="connsiteX2" fmla="*/ 687256 w 687256"/>
                <a:gd name="connsiteY2" fmla="*/ 721869 h 825109"/>
                <a:gd name="connsiteX3" fmla="*/ 0 w 687256"/>
                <a:gd name="connsiteY3" fmla="*/ 825109 h 82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256" h="825109">
                  <a:moveTo>
                    <a:pt x="0" y="825109"/>
                  </a:moveTo>
                  <a:lnTo>
                    <a:pt x="350836" y="0"/>
                  </a:lnTo>
                  <a:lnTo>
                    <a:pt x="687256" y="721869"/>
                  </a:lnTo>
                  <a:lnTo>
                    <a:pt x="0" y="825109"/>
                  </a:lnTo>
                  <a:close/>
                </a:path>
              </a:pathLst>
            </a:custGeom>
            <a:solidFill>
              <a:srgbClr val="F69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02444" y="2900066"/>
            <a:ext cx="3085020" cy="1824060"/>
            <a:chOff x="985471" y="2244701"/>
            <a:chExt cx="3085020" cy="1824060"/>
          </a:xfrm>
        </p:grpSpPr>
        <p:sp>
          <p:nvSpPr>
            <p:cNvPr id="20" name="Isosceles Triangle 7"/>
            <p:cNvSpPr/>
            <p:nvPr/>
          </p:nvSpPr>
          <p:spPr>
            <a:xfrm>
              <a:off x="3349865" y="2253059"/>
              <a:ext cx="720626" cy="851357"/>
            </a:xfrm>
            <a:custGeom>
              <a:avLst/>
              <a:gdLst>
                <a:gd name="connsiteX0" fmla="*/ 0 w 741408"/>
                <a:gd name="connsiteY0" fmla="*/ 794640 h 794640"/>
                <a:gd name="connsiteX1" fmla="*/ 370704 w 741408"/>
                <a:gd name="connsiteY1" fmla="*/ 0 h 794640"/>
                <a:gd name="connsiteX2" fmla="*/ 741408 w 741408"/>
                <a:gd name="connsiteY2" fmla="*/ 794640 h 794640"/>
                <a:gd name="connsiteX3" fmla="*/ 0 w 741408"/>
                <a:gd name="connsiteY3" fmla="*/ 794640 h 794640"/>
                <a:gd name="connsiteX0" fmla="*/ 0 w 892076"/>
                <a:gd name="connsiteY0" fmla="*/ 820617 h 820617"/>
                <a:gd name="connsiteX1" fmla="*/ 521372 w 892076"/>
                <a:gd name="connsiteY1" fmla="*/ 0 h 820617"/>
                <a:gd name="connsiteX2" fmla="*/ 892076 w 892076"/>
                <a:gd name="connsiteY2" fmla="*/ 794640 h 820617"/>
                <a:gd name="connsiteX3" fmla="*/ 0 w 892076"/>
                <a:gd name="connsiteY3" fmla="*/ 820617 h 820617"/>
                <a:gd name="connsiteX0" fmla="*/ 0 w 720626"/>
                <a:gd name="connsiteY0" fmla="*/ 820617 h 841399"/>
                <a:gd name="connsiteX1" fmla="*/ 521372 w 720626"/>
                <a:gd name="connsiteY1" fmla="*/ 0 h 841399"/>
                <a:gd name="connsiteX2" fmla="*/ 720626 w 720626"/>
                <a:gd name="connsiteY2" fmla="*/ 841399 h 841399"/>
                <a:gd name="connsiteX3" fmla="*/ 0 w 720626"/>
                <a:gd name="connsiteY3" fmla="*/ 820617 h 841399"/>
                <a:gd name="connsiteX0" fmla="*/ 0 w 720626"/>
                <a:gd name="connsiteY0" fmla="*/ 825813 h 846595"/>
                <a:gd name="connsiteX1" fmla="*/ 526567 w 720626"/>
                <a:gd name="connsiteY1" fmla="*/ 0 h 846595"/>
                <a:gd name="connsiteX2" fmla="*/ 720626 w 720626"/>
                <a:gd name="connsiteY2" fmla="*/ 846595 h 846595"/>
                <a:gd name="connsiteX3" fmla="*/ 0 w 720626"/>
                <a:gd name="connsiteY3" fmla="*/ 825813 h 846595"/>
                <a:gd name="connsiteX0" fmla="*/ 0 w 720626"/>
                <a:gd name="connsiteY0" fmla="*/ 840100 h 860882"/>
                <a:gd name="connsiteX1" fmla="*/ 526567 w 720626"/>
                <a:gd name="connsiteY1" fmla="*/ 0 h 860882"/>
                <a:gd name="connsiteX2" fmla="*/ 720626 w 720626"/>
                <a:gd name="connsiteY2" fmla="*/ 860882 h 860882"/>
                <a:gd name="connsiteX3" fmla="*/ 0 w 720626"/>
                <a:gd name="connsiteY3" fmla="*/ 840100 h 860882"/>
                <a:gd name="connsiteX0" fmla="*/ 0 w 720626"/>
                <a:gd name="connsiteY0" fmla="*/ 837719 h 858501"/>
                <a:gd name="connsiteX1" fmla="*/ 521805 w 720626"/>
                <a:gd name="connsiteY1" fmla="*/ 0 h 858501"/>
                <a:gd name="connsiteX2" fmla="*/ 720626 w 720626"/>
                <a:gd name="connsiteY2" fmla="*/ 858501 h 858501"/>
                <a:gd name="connsiteX3" fmla="*/ 0 w 720626"/>
                <a:gd name="connsiteY3" fmla="*/ 837719 h 858501"/>
                <a:gd name="connsiteX0" fmla="*/ 0 w 720626"/>
                <a:gd name="connsiteY0" fmla="*/ 830575 h 851357"/>
                <a:gd name="connsiteX1" fmla="*/ 524186 w 720626"/>
                <a:gd name="connsiteY1" fmla="*/ 0 h 851357"/>
                <a:gd name="connsiteX2" fmla="*/ 720626 w 720626"/>
                <a:gd name="connsiteY2" fmla="*/ 851357 h 851357"/>
                <a:gd name="connsiteX3" fmla="*/ 0 w 720626"/>
                <a:gd name="connsiteY3" fmla="*/ 830575 h 8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626" h="851357">
                  <a:moveTo>
                    <a:pt x="0" y="830575"/>
                  </a:moveTo>
                  <a:lnTo>
                    <a:pt x="524186" y="0"/>
                  </a:lnTo>
                  <a:lnTo>
                    <a:pt x="720626" y="851357"/>
                  </a:lnTo>
                  <a:lnTo>
                    <a:pt x="0" y="830575"/>
                  </a:lnTo>
                  <a:close/>
                </a:path>
              </a:pathLst>
            </a:custGeom>
            <a:solidFill>
              <a:srgbClr val="F69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3"/>
            <p:cNvSpPr/>
            <p:nvPr/>
          </p:nvSpPr>
          <p:spPr>
            <a:xfrm>
              <a:off x="1278023" y="2244701"/>
              <a:ext cx="2617026" cy="1824060"/>
            </a:xfrm>
            <a:custGeom>
              <a:avLst/>
              <a:gdLst>
                <a:gd name="connsiteX0" fmla="*/ 0 w 1627322"/>
                <a:gd name="connsiteY0" fmla="*/ 1813302 h 1813302"/>
                <a:gd name="connsiteX1" fmla="*/ 406831 w 1627322"/>
                <a:gd name="connsiteY1" fmla="*/ 0 h 1813302"/>
                <a:gd name="connsiteX2" fmla="*/ 1627322 w 1627322"/>
                <a:gd name="connsiteY2" fmla="*/ 0 h 1813302"/>
                <a:gd name="connsiteX3" fmla="*/ 1220492 w 1627322"/>
                <a:gd name="connsiteY3" fmla="*/ 1813302 h 1813302"/>
                <a:gd name="connsiteX4" fmla="*/ 0 w 1627322"/>
                <a:gd name="connsiteY4" fmla="*/ 1813302 h 1813302"/>
                <a:gd name="connsiteX0" fmla="*/ 0 w 1880127"/>
                <a:gd name="connsiteY0" fmla="*/ 1813302 h 1813302"/>
                <a:gd name="connsiteX1" fmla="*/ 406831 w 1880127"/>
                <a:gd name="connsiteY1" fmla="*/ 0 h 1813302"/>
                <a:gd name="connsiteX2" fmla="*/ 1880127 w 1880127"/>
                <a:gd name="connsiteY2" fmla="*/ 10757 h 1813302"/>
                <a:gd name="connsiteX3" fmla="*/ 1220492 w 1880127"/>
                <a:gd name="connsiteY3" fmla="*/ 1813302 h 1813302"/>
                <a:gd name="connsiteX4" fmla="*/ 0 w 1880127"/>
                <a:gd name="connsiteY4" fmla="*/ 1813302 h 1813302"/>
                <a:gd name="connsiteX0" fmla="*/ 0 w 2617026"/>
                <a:gd name="connsiteY0" fmla="*/ 1824059 h 1824059"/>
                <a:gd name="connsiteX1" fmla="*/ 1143730 w 2617026"/>
                <a:gd name="connsiteY1" fmla="*/ 0 h 1824059"/>
                <a:gd name="connsiteX2" fmla="*/ 2617026 w 2617026"/>
                <a:gd name="connsiteY2" fmla="*/ 10757 h 1824059"/>
                <a:gd name="connsiteX3" fmla="*/ 1957391 w 2617026"/>
                <a:gd name="connsiteY3" fmla="*/ 1813302 h 1824059"/>
                <a:gd name="connsiteX4" fmla="*/ 0 w 2617026"/>
                <a:gd name="connsiteY4" fmla="*/ 1824059 h 1824059"/>
                <a:gd name="connsiteX0" fmla="*/ 0 w 2617026"/>
                <a:gd name="connsiteY0" fmla="*/ 1824059 h 1829438"/>
                <a:gd name="connsiteX1" fmla="*/ 1143730 w 2617026"/>
                <a:gd name="connsiteY1" fmla="*/ 0 h 1829438"/>
                <a:gd name="connsiteX2" fmla="*/ 2617026 w 2617026"/>
                <a:gd name="connsiteY2" fmla="*/ 10757 h 1829438"/>
                <a:gd name="connsiteX3" fmla="*/ 1473296 w 2617026"/>
                <a:gd name="connsiteY3" fmla="*/ 1829438 h 1829438"/>
                <a:gd name="connsiteX4" fmla="*/ 0 w 2617026"/>
                <a:gd name="connsiteY4" fmla="*/ 1824059 h 1829438"/>
                <a:gd name="connsiteX0" fmla="*/ 0 w 2617026"/>
                <a:gd name="connsiteY0" fmla="*/ 1818681 h 1824060"/>
                <a:gd name="connsiteX1" fmla="*/ 1116836 w 2617026"/>
                <a:gd name="connsiteY1" fmla="*/ 0 h 1824060"/>
                <a:gd name="connsiteX2" fmla="*/ 2617026 w 2617026"/>
                <a:gd name="connsiteY2" fmla="*/ 5379 h 1824060"/>
                <a:gd name="connsiteX3" fmla="*/ 1473296 w 2617026"/>
                <a:gd name="connsiteY3" fmla="*/ 1824060 h 1824060"/>
                <a:gd name="connsiteX4" fmla="*/ 0 w 2617026"/>
                <a:gd name="connsiteY4" fmla="*/ 1818681 h 182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026" h="1824060">
                  <a:moveTo>
                    <a:pt x="0" y="1818681"/>
                  </a:moveTo>
                  <a:lnTo>
                    <a:pt x="1116836" y="0"/>
                  </a:lnTo>
                  <a:lnTo>
                    <a:pt x="2617026" y="5379"/>
                  </a:lnTo>
                  <a:lnTo>
                    <a:pt x="1473296" y="1824060"/>
                  </a:lnTo>
                  <a:lnTo>
                    <a:pt x="0" y="1818681"/>
                  </a:lnTo>
                  <a:close/>
                </a:path>
              </a:pathLst>
            </a:custGeom>
            <a:solidFill>
              <a:srgbClr val="FCA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8"/>
            <p:cNvSpPr/>
            <p:nvPr/>
          </p:nvSpPr>
          <p:spPr>
            <a:xfrm rot="11258533">
              <a:off x="985471" y="3241081"/>
              <a:ext cx="715680" cy="825109"/>
            </a:xfrm>
            <a:custGeom>
              <a:avLst/>
              <a:gdLst>
                <a:gd name="connsiteX0" fmla="*/ 0 w 574766"/>
                <a:gd name="connsiteY0" fmla="*/ 613954 h 613954"/>
                <a:gd name="connsiteX1" fmla="*/ 287383 w 574766"/>
                <a:gd name="connsiteY1" fmla="*/ 0 h 613954"/>
                <a:gd name="connsiteX2" fmla="*/ 574766 w 574766"/>
                <a:gd name="connsiteY2" fmla="*/ 613954 h 613954"/>
                <a:gd name="connsiteX3" fmla="*/ 0 w 574766"/>
                <a:gd name="connsiteY3" fmla="*/ 613954 h 613954"/>
                <a:gd name="connsiteX0" fmla="*/ 0 w 687256"/>
                <a:gd name="connsiteY0" fmla="*/ 717194 h 717194"/>
                <a:gd name="connsiteX1" fmla="*/ 399873 w 687256"/>
                <a:gd name="connsiteY1" fmla="*/ 0 h 717194"/>
                <a:gd name="connsiteX2" fmla="*/ 687256 w 687256"/>
                <a:gd name="connsiteY2" fmla="*/ 613954 h 717194"/>
                <a:gd name="connsiteX3" fmla="*/ 0 w 687256"/>
                <a:gd name="connsiteY3" fmla="*/ 717194 h 717194"/>
                <a:gd name="connsiteX0" fmla="*/ 0 w 687256"/>
                <a:gd name="connsiteY0" fmla="*/ 824547 h 824547"/>
                <a:gd name="connsiteX1" fmla="*/ 367838 w 687256"/>
                <a:gd name="connsiteY1" fmla="*/ 0 h 824547"/>
                <a:gd name="connsiteX2" fmla="*/ 687256 w 687256"/>
                <a:gd name="connsiteY2" fmla="*/ 721307 h 824547"/>
                <a:gd name="connsiteX3" fmla="*/ 0 w 687256"/>
                <a:gd name="connsiteY3" fmla="*/ 824547 h 824547"/>
                <a:gd name="connsiteX0" fmla="*/ 0 w 687256"/>
                <a:gd name="connsiteY0" fmla="*/ 834542 h 834542"/>
                <a:gd name="connsiteX1" fmla="*/ 355263 w 687256"/>
                <a:gd name="connsiteY1" fmla="*/ 0 h 834542"/>
                <a:gd name="connsiteX2" fmla="*/ 687256 w 687256"/>
                <a:gd name="connsiteY2" fmla="*/ 731302 h 834542"/>
                <a:gd name="connsiteX3" fmla="*/ 0 w 687256"/>
                <a:gd name="connsiteY3" fmla="*/ 834542 h 834542"/>
                <a:gd name="connsiteX0" fmla="*/ 0 w 687256"/>
                <a:gd name="connsiteY0" fmla="*/ 825109 h 825109"/>
                <a:gd name="connsiteX1" fmla="*/ 350836 w 687256"/>
                <a:gd name="connsiteY1" fmla="*/ 0 h 825109"/>
                <a:gd name="connsiteX2" fmla="*/ 687256 w 687256"/>
                <a:gd name="connsiteY2" fmla="*/ 721869 h 825109"/>
                <a:gd name="connsiteX3" fmla="*/ 0 w 687256"/>
                <a:gd name="connsiteY3" fmla="*/ 825109 h 82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256" h="825109">
                  <a:moveTo>
                    <a:pt x="0" y="825109"/>
                  </a:moveTo>
                  <a:lnTo>
                    <a:pt x="350836" y="0"/>
                  </a:lnTo>
                  <a:lnTo>
                    <a:pt x="687256" y="721869"/>
                  </a:lnTo>
                  <a:lnTo>
                    <a:pt x="0" y="825109"/>
                  </a:lnTo>
                  <a:close/>
                </a:path>
              </a:pathLst>
            </a:custGeom>
            <a:solidFill>
              <a:srgbClr val="F69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" y="2519"/>
            <a:ext cx="12186855" cy="69167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53" y="3294278"/>
            <a:ext cx="1008591" cy="1008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068" y="3305579"/>
            <a:ext cx="1008591" cy="10085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68" y="3334102"/>
            <a:ext cx="1008591" cy="10085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76" y="3255485"/>
            <a:ext cx="1008591" cy="100859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205302" y="5118338"/>
            <a:ext cx="1484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Job Related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Paid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5002" y="5133301"/>
            <a:ext cx="2399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Education Tuition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Assistance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82437" y="5133301"/>
            <a:ext cx="158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Professional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72402" y="5118337"/>
            <a:ext cx="12888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Referral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154230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" y="1682"/>
            <a:ext cx="12187977" cy="6872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409" y="-129383"/>
            <a:ext cx="12191202" cy="4661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078256"/>
            <a:ext cx="12192000" cy="2779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3688249"/>
            <a:ext cx="12192000" cy="585950"/>
            <a:chOff x="3622765" y="3688249"/>
            <a:chExt cx="5347414" cy="585950"/>
          </a:xfrm>
        </p:grpSpPr>
        <p:sp>
          <p:nvSpPr>
            <p:cNvPr id="4" name="Rectangle 3"/>
            <p:cNvSpPr/>
            <p:nvPr/>
          </p:nvSpPr>
          <p:spPr>
            <a:xfrm>
              <a:off x="3622765" y="3884575"/>
              <a:ext cx="5347064" cy="195943"/>
            </a:xfrm>
            <a:prstGeom prst="rect">
              <a:avLst/>
            </a:prstGeom>
            <a:solidFill>
              <a:srgbClr val="F79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3115" y="4078256"/>
              <a:ext cx="5347064" cy="195943"/>
            </a:xfrm>
            <a:prstGeom prst="rect">
              <a:avLst/>
            </a:prstGeom>
            <a:solidFill>
              <a:srgbClr val="FAA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2765" y="3688249"/>
              <a:ext cx="5347064" cy="195943"/>
            </a:xfrm>
            <a:prstGeom prst="rect">
              <a:avLst/>
            </a:prstGeom>
            <a:solidFill>
              <a:srgbClr val="F0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5378824" y="-130624"/>
            <a:ext cx="6819900" cy="4948516"/>
          </a:xfrm>
          <a:custGeom>
            <a:avLst/>
            <a:gdLst>
              <a:gd name="connsiteX0" fmla="*/ 0 w 6819900"/>
              <a:gd name="connsiteY0" fmla="*/ 0 h 3025587"/>
              <a:gd name="connsiteX1" fmla="*/ 6819900 w 6819900"/>
              <a:gd name="connsiteY1" fmla="*/ 0 h 3025587"/>
              <a:gd name="connsiteX2" fmla="*/ 6819900 w 6819900"/>
              <a:gd name="connsiteY2" fmla="*/ 3025587 h 3025587"/>
              <a:gd name="connsiteX3" fmla="*/ 0 w 6819900"/>
              <a:gd name="connsiteY3" fmla="*/ 3025587 h 3025587"/>
              <a:gd name="connsiteX4" fmla="*/ 0 w 6819900"/>
              <a:gd name="connsiteY4" fmla="*/ 0 h 3025587"/>
              <a:gd name="connsiteX0" fmla="*/ 0 w 6819900"/>
              <a:gd name="connsiteY0" fmla="*/ 0 h 4948516"/>
              <a:gd name="connsiteX1" fmla="*/ 6819900 w 6819900"/>
              <a:gd name="connsiteY1" fmla="*/ 0 h 4948516"/>
              <a:gd name="connsiteX2" fmla="*/ 6819900 w 6819900"/>
              <a:gd name="connsiteY2" fmla="*/ 3025587 h 4948516"/>
              <a:gd name="connsiteX3" fmla="*/ 4814047 w 6819900"/>
              <a:gd name="connsiteY3" fmla="*/ 4948516 h 4948516"/>
              <a:gd name="connsiteX4" fmla="*/ 0 w 6819900"/>
              <a:gd name="connsiteY4" fmla="*/ 0 h 494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9900" h="4948516">
                <a:moveTo>
                  <a:pt x="0" y="0"/>
                </a:moveTo>
                <a:lnTo>
                  <a:pt x="6819900" y="0"/>
                </a:lnTo>
                <a:lnTo>
                  <a:pt x="6819900" y="3025587"/>
                </a:lnTo>
                <a:lnTo>
                  <a:pt x="4814047" y="4948516"/>
                </a:lnTo>
                <a:lnTo>
                  <a:pt x="0" y="0"/>
                </a:lnTo>
                <a:close/>
              </a:path>
            </a:pathLst>
          </a:custGeom>
          <a:solidFill>
            <a:srgbClr val="AAAAA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/>
          <p:cNvSpPr/>
          <p:nvPr/>
        </p:nvSpPr>
        <p:spPr>
          <a:xfrm>
            <a:off x="6199094" y="-116111"/>
            <a:ext cx="5992906" cy="4061012"/>
          </a:xfrm>
          <a:custGeom>
            <a:avLst/>
            <a:gdLst>
              <a:gd name="connsiteX0" fmla="*/ 0 w 5992906"/>
              <a:gd name="connsiteY0" fmla="*/ 0 h 2124635"/>
              <a:gd name="connsiteX1" fmla="*/ 5992906 w 5992906"/>
              <a:gd name="connsiteY1" fmla="*/ 0 h 2124635"/>
              <a:gd name="connsiteX2" fmla="*/ 5992906 w 5992906"/>
              <a:gd name="connsiteY2" fmla="*/ 2124635 h 2124635"/>
              <a:gd name="connsiteX3" fmla="*/ 0 w 5992906"/>
              <a:gd name="connsiteY3" fmla="*/ 2124635 h 2124635"/>
              <a:gd name="connsiteX4" fmla="*/ 0 w 5992906"/>
              <a:gd name="connsiteY4" fmla="*/ 0 h 2124635"/>
              <a:gd name="connsiteX0" fmla="*/ 0 w 5992906"/>
              <a:gd name="connsiteY0" fmla="*/ 0 h 4061012"/>
              <a:gd name="connsiteX1" fmla="*/ 5992906 w 5992906"/>
              <a:gd name="connsiteY1" fmla="*/ 0 h 4061012"/>
              <a:gd name="connsiteX2" fmla="*/ 5992906 w 5992906"/>
              <a:gd name="connsiteY2" fmla="*/ 2124635 h 4061012"/>
              <a:gd name="connsiteX3" fmla="*/ 4047565 w 5992906"/>
              <a:gd name="connsiteY3" fmla="*/ 4061012 h 4061012"/>
              <a:gd name="connsiteX4" fmla="*/ 0 w 5992906"/>
              <a:gd name="connsiteY4" fmla="*/ 0 h 40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2906" h="4061012">
                <a:moveTo>
                  <a:pt x="0" y="0"/>
                </a:moveTo>
                <a:lnTo>
                  <a:pt x="5992906" y="0"/>
                </a:lnTo>
                <a:lnTo>
                  <a:pt x="5992906" y="2124635"/>
                </a:lnTo>
                <a:lnTo>
                  <a:pt x="4047565" y="4061012"/>
                </a:lnTo>
                <a:lnTo>
                  <a:pt x="0" y="0"/>
                </a:lnTo>
                <a:close/>
              </a:path>
            </a:pathLst>
          </a:custGeom>
          <a:solidFill>
            <a:srgbClr val="F26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16774" y="5142199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THANK YOU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0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461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AASHIMA</dc:creator>
  <cp:lastModifiedBy>AASHIMA</cp:lastModifiedBy>
  <cp:revision>17</cp:revision>
  <dcterms:created xsi:type="dcterms:W3CDTF">2022-12-06T11:52:13Z</dcterms:created>
  <dcterms:modified xsi:type="dcterms:W3CDTF">2022-12-06T17:53:51Z</dcterms:modified>
</cp:coreProperties>
</file>